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9"/>
  </p:notesMasterIdLst>
  <p:sldIdLst>
    <p:sldId id="263" r:id="rId2"/>
    <p:sldId id="256" r:id="rId3"/>
    <p:sldId id="258" r:id="rId4"/>
    <p:sldId id="265" r:id="rId5"/>
    <p:sldId id="259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DM Dulal" initials="SD" lastIdx="1" clrIdx="0">
    <p:extLst>
      <p:ext uri="{19B8F6BF-5375-455C-9EA6-DF929625EA0E}">
        <p15:presenceInfo xmlns:p15="http://schemas.microsoft.com/office/powerpoint/2012/main" userId="c1b6e2800aff56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7CFDA-112A-42B7-B2C3-B002AC5C433A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39E0E-E790-4ADE-965F-3ED903FE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363A-4767-48AD-AD5D-D23ABA3998DA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5724-3339-40D6-B76A-07F194FB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6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363A-4767-48AD-AD5D-D23ABA3998DA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5724-3339-40D6-B76A-07F194FB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7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363A-4767-48AD-AD5D-D23ABA3998DA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5724-3339-40D6-B76A-07F194FBB6A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8052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363A-4767-48AD-AD5D-D23ABA3998DA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5724-3339-40D6-B76A-07F194FB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02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363A-4767-48AD-AD5D-D23ABA3998DA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5724-3339-40D6-B76A-07F194FBB6A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6528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363A-4767-48AD-AD5D-D23ABA3998DA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5724-3339-40D6-B76A-07F194FB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74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363A-4767-48AD-AD5D-D23ABA3998DA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5724-3339-40D6-B76A-07F194FB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75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363A-4767-48AD-AD5D-D23ABA3998DA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5724-3339-40D6-B76A-07F194FB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3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363A-4767-48AD-AD5D-D23ABA3998DA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5724-3339-40D6-B76A-07F194FB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5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363A-4767-48AD-AD5D-D23ABA3998DA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5724-3339-40D6-B76A-07F194FB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7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363A-4767-48AD-AD5D-D23ABA3998DA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5724-3339-40D6-B76A-07F194FB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363A-4767-48AD-AD5D-D23ABA3998DA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5724-3339-40D6-B76A-07F194FB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9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363A-4767-48AD-AD5D-D23ABA3998DA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5724-3339-40D6-B76A-07F194FB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8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363A-4767-48AD-AD5D-D23ABA3998DA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5724-3339-40D6-B76A-07F194FB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7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363A-4767-48AD-AD5D-D23ABA3998DA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5724-3339-40D6-B76A-07F194FB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1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363A-4767-48AD-AD5D-D23ABA3998DA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5724-3339-40D6-B76A-07F194FB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1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9363A-4767-48AD-AD5D-D23ABA3998DA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DF5724-3339-40D6-B76A-07F194FB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2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B1E8-93A5-48F4-A5D8-26CE4F98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Hello Everybody,,,,,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r>
              <a:rPr lang="en-US" sz="3600" dirty="0" err="1"/>
              <a:t>MD.Dulal</a:t>
            </a:r>
            <a:r>
              <a:rPr lang="en-US" sz="3600" dirty="0"/>
              <a:t> Hossain </a:t>
            </a:r>
            <a:br>
              <a:rPr lang="en-US" sz="3600" dirty="0"/>
            </a:br>
            <a:r>
              <a:rPr lang="en-US" sz="3600" dirty="0"/>
              <a:t> ID :- 213902116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EB418-2A29-42FA-AF3D-A96F76330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0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0870-845A-47B5-BCF9-0A17269F2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2389"/>
            <a:ext cx="7651898" cy="275435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#include&lt;stdio.h&gt;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B77-6094-437C-BB8E-7D05DDC0E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4329254" flipH="1" flipV="1">
            <a:off x="11634123" y="6754292"/>
            <a:ext cx="68255" cy="47440"/>
          </a:xfrm>
        </p:spPr>
        <p:txBody>
          <a:bodyPr>
            <a:normAutofit fontScale="25000" lnSpcReduction="20000"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708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0CF0-E8C7-4FFD-AA02-BE18A14B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3615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#include&lt;stdio.h&gt;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8B8E-E8DF-41E4-B62D-1FAD6AF7D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357" y="2211572"/>
            <a:ext cx="8515350" cy="956930"/>
          </a:xfrm>
        </p:spPr>
        <p:txBody>
          <a:bodyPr>
            <a:normAutofit/>
          </a:bodyPr>
          <a:lstStyle/>
          <a:p>
            <a:r>
              <a:rPr lang="en-US" sz="2400" dirty="0"/>
              <a:t>#include&lt;stdio.h&gt; is statement or it can also be called preprocessor command.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829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48C8-B56B-4A67-98EC-730AD0990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133060"/>
          </a:xfrm>
        </p:spPr>
        <p:txBody>
          <a:bodyPr>
            <a:normAutofit fontScale="90000"/>
          </a:bodyPr>
          <a:lstStyle/>
          <a:p>
            <a:r>
              <a:rPr lang="en-US" dirty="0"/>
              <a:t>					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			#include&lt;stdio.h&gt;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2200" dirty="0">
                <a:solidFill>
                  <a:schemeClr val="tx1"/>
                </a:solidFill>
              </a:rPr>
              <a:t>Pre-processor</a:t>
            </a:r>
            <a:r>
              <a:rPr lang="en-US" sz="2000" dirty="0">
                <a:solidFill>
                  <a:schemeClr val="tx1"/>
                </a:solidFill>
              </a:rPr>
              <a:t>								Header File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EEA77-A0EC-4F44-B722-BEB6819C9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210493"/>
            <a:ext cx="8596668" cy="18308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1636916-D80A-460F-A3F5-6E90BCD0B9BB}"/>
              </a:ext>
            </a:extLst>
          </p:cNvPr>
          <p:cNvSpPr/>
          <p:nvPr/>
        </p:nvSpPr>
        <p:spPr>
          <a:xfrm rot="7569924">
            <a:off x="2195233" y="3148250"/>
            <a:ext cx="1411217" cy="225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290AF86-B69C-4A11-9499-C172B5CA726F}"/>
              </a:ext>
            </a:extLst>
          </p:cNvPr>
          <p:cNvSpPr/>
          <p:nvPr/>
        </p:nvSpPr>
        <p:spPr>
          <a:xfrm rot="19106788">
            <a:off x="5820731" y="2545427"/>
            <a:ext cx="246302" cy="1460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24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519B-FC95-41C7-884A-BC919568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#include&lt;stdio.h&gt; works ?</a:t>
            </a:r>
            <a:br>
              <a:rPr lang="en-US" sz="3600" dirty="0"/>
            </a:br>
            <a:br>
              <a:rPr lang="en-US" sz="3600" dirty="0"/>
            </a:br>
            <a:br>
              <a:rPr lang="en-US" sz="3200" dirty="0"/>
            </a:br>
            <a:r>
              <a:rPr lang="en-US" sz="32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Preprocessing    	       Compiling   		         Linking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3C369-2C23-42F0-A898-46ACFFAF1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AB74A2F-7BCC-49E3-AFE1-57B724500AB9}"/>
              </a:ext>
            </a:extLst>
          </p:cNvPr>
          <p:cNvSpPr/>
          <p:nvPr/>
        </p:nvSpPr>
        <p:spPr>
          <a:xfrm>
            <a:off x="3237620" y="3042724"/>
            <a:ext cx="550620" cy="3068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F7C5590-8E6E-4399-89F5-513A1C8B0AC9}"/>
              </a:ext>
            </a:extLst>
          </p:cNvPr>
          <p:cNvSpPr/>
          <p:nvPr/>
        </p:nvSpPr>
        <p:spPr>
          <a:xfrm>
            <a:off x="6096000" y="3042723"/>
            <a:ext cx="550620" cy="3068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D64BF1A-F8B8-41E0-AB99-C6BC7608F06C}"/>
              </a:ext>
            </a:extLst>
          </p:cNvPr>
          <p:cNvSpPr/>
          <p:nvPr/>
        </p:nvSpPr>
        <p:spPr>
          <a:xfrm rot="5400000">
            <a:off x="470731" y="3050738"/>
            <a:ext cx="186150" cy="170122"/>
          </a:xfrm>
          <a:prstGeom prst="triangle">
            <a:avLst>
              <a:gd name="adj" fmla="val 510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8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50FA-C78F-43CB-88C8-5CB7ED5F6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0"/>
            <a:ext cx="7766936" cy="1265274"/>
          </a:xfrm>
        </p:spPr>
        <p:txBody>
          <a:bodyPr/>
          <a:lstStyle/>
          <a:p>
            <a:r>
              <a:rPr lang="en-US" sz="3600" dirty="0"/>
              <a:t>Source Code</a:t>
            </a:r>
            <a:r>
              <a:rPr lang="en-US" dirty="0"/>
              <a:t>			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819A2-3ED9-4105-9DA9-971CDF23B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BABB41-1EA6-42C7-BCBF-65EA0B556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18" y="1710268"/>
            <a:ext cx="8592749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5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FCBF-4C12-4B4B-A50F-8F63C55A3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59" y="2765501"/>
            <a:ext cx="8596668" cy="2475573"/>
          </a:xfrm>
        </p:spPr>
        <p:txBody>
          <a:bodyPr>
            <a:normAutofit/>
          </a:bodyPr>
          <a:lstStyle/>
          <a:p>
            <a:r>
              <a:rPr lang="en-US" sz="4400" dirty="0"/>
              <a:t>Thank For Your Attention,,,,,</a:t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17891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422</TotalTime>
  <Words>132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    Hello Everybody,,,,,    MD.Dulal Hossain   ID :- 213902116</vt:lpstr>
      <vt:lpstr>#include&lt;stdio.h&gt; </vt:lpstr>
      <vt:lpstr>What is #include&lt;stdio.h&gt;   </vt:lpstr>
      <vt:lpstr>            #include&lt;stdio.h&gt;      Pre-processor        Header File  Directive</vt:lpstr>
      <vt:lpstr>How #include&lt;stdio.h&gt; works ?    Preprocessing            Compiling              Linking</vt:lpstr>
      <vt:lpstr>Source Code     </vt:lpstr>
      <vt:lpstr>Thank For Your Attention,,,,,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#include&lt;stdio.h&gt; ?</dc:title>
  <dc:creator>Md Sanaul</dc:creator>
  <cp:lastModifiedBy>SDM Dulal</cp:lastModifiedBy>
  <cp:revision>10</cp:revision>
  <dcterms:created xsi:type="dcterms:W3CDTF">2020-07-05T09:55:40Z</dcterms:created>
  <dcterms:modified xsi:type="dcterms:W3CDTF">2021-11-15T19:21:57Z</dcterms:modified>
</cp:coreProperties>
</file>