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6BBAFFB4-8916-4806-AB98-0B9856DDC1B0}"/>
    <p:ext uri="{9D51833C-9AE0-4FEB-DC39-88730144D550}"/>
    <p:ext uri="{213DD065-4E69-4D6D-E2CB-A1463A830275}"/>
  </p:extLst>
</p:presentationPr>
</file>

<file path=ppt/tableStyles.xml><?xml version="1.0" encoding="utf-8"?>
<a:tblStyleLst xmlns:a="http://schemas.openxmlformats.org/drawingml/2006/main" def="{58AADFE6-CA26-435B-21BF-439E76EC265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5095-9988-4C68-4DC7-4C9D205B7EE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53C8-FAAD-4A6F-9053-7F41BC83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5C42E3E-B27F-430E-CEEF-19BB2F432DD5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915A-CF7F-4B5B-BB16-9FB6CFCE441F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E58D-AF08-4CAA-D850-52CB4E19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0A0E767-DD3A-4173-2ED7-B015D77E9337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0D0A-A3D1-4ED8-64DE-0A88F3A892BF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7D7E-CD0F-4422-2A3E-20F0AE167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E7FED72-97AD-4AFF-1F22-F026679B5F8A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B037-7A78-4268-16F9-8EA9C62EC9F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736A-5BC7-4C57-A9B2-C6E7DB32F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2BAC2E8-150D-414F-1465-147E65F348F6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D0D7-C79F-4C92-D7B4-0238DA33250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562-76A1-44D4-374A-BC86A73BE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F81B76C-C44F-4AFE-F3F2-57CE7C005D40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F8CC-3916-426A-2626-E9C38C2587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523-D1E5-420B-18D3-758B1369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97445FC-77EE-4795-049A-318C5AA33001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F2A4-2C0D-4BB4-FD3C-689223B7F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06C-C1BC-4D15-6700-572C3D3A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6051A93-2DF4-4E40-B8D4-5B583730EA07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58A0-0C46-42E5-FB20-7E7FA0E3F46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213-D391-4EA2-4045-4186CC10C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5B59E27-AB3C-4A26-E3C1-9DF98F6231E1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011-F166-4499-CD56-B0055B98B7F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B7C6-B0EE-48C1-5518-8D714E3D4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EB12B20-6D3E-4868-16BB-F6B6722A0F60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4225-9F5E-4647-1DB3-95E71CEED499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EEDF-63BE-4E5B-2B37-E0A0E8B4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1156948-A5C4-4564-06B6-58C7C202CC84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53C5-521E-44D2-E86C-CEDC7D39F03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3EE1-10A9-428C-AA9F-CF65D7281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AFE3098-F5F6-4D19-A8E6-420C5AFD274A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9872-16E0-459F-BD7B-1D30CB8ABFD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E264-F655-4734-CAEA-917E102EB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D55731B-A19E-4ABF-CF83-1DADB600AD88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963002A8-6F2B-4569-E378-18AA8B9DD9F7"/>
          <p:cNvPicPr>
            <a:picLocks noChangeAspect="1"/>
          </p:cNvPicPr>
          <p:nvPr/>
        </p:nvPicPr>
        <p:blipFill>
          <a:blip r:embed="rId2" cstate="print">
            <a:extLst>
              <a:ext uri="{EFB0E9DC-8FA4-4F1A-A55F-CB83EFAA2E3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309650CD-7152-43B1-C9E3-08FC0BD1250E"/>
          <p:cNvPicPr>
            <a:picLocks noChangeAspect="1"/>
          </p:cNvPicPr>
          <p:nvPr/>
        </p:nvPicPr>
        <p:blipFill>
          <a:blip r:embed="rId3" cstate="print">
            <a:extLst>
              <a:ext uri="{1CA0F787-FD23-4C16-5CEC-C71C72DD2AA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8715706" y="6430899"/>
            <a:ext cx="127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5"/>
          <p:cNvSpPr txBox="1"/>
          <p:nvPr/>
        </p:nvSpPr>
        <p:spPr>
          <a:xfrm>
            <a:off x="3933890" y="313944"/>
            <a:ext cx="1358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6" name="TextBox6"/>
          <p:cNvSpPr txBox="1"/>
          <p:nvPr/>
        </p:nvSpPr>
        <p:spPr>
          <a:xfrm>
            <a:off x="3998485" y="4624654"/>
            <a:ext cx="1193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400" kern="0" spc="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F1EB0B61-3B81-4EC3-2D22-8A27B80D8D98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150D9777-6A74-4C31-ADDF-CD60E1CA1C39"/>
          <p:cNvPicPr>
            <a:picLocks noChangeAspect="1"/>
          </p:cNvPicPr>
          <p:nvPr/>
        </p:nvPicPr>
        <p:blipFill>
          <a:blip r:embed="rId2" cstate="print">
            <a:extLst>
              <a:ext uri="{BCF9001B-84CE-4F4B-F769-471E317DF69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7" name="59998153-FA76-453E-CE94-5D548953A8EC"/>
          <p:cNvPicPr>
            <a:picLocks noChangeAspect="1"/>
          </p:cNvPicPr>
          <p:nvPr/>
        </p:nvPicPr>
        <p:blipFill>
          <a:blip r:embed="rId3" cstate="print">
            <a:extLst>
              <a:ext uri="{923EB74A-DC9A-41AE-130E-C575D8AC0D5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8" name="TextBox58"/>
          <p:cNvSpPr txBox="1"/>
          <p:nvPr/>
        </p:nvSpPr>
        <p:spPr>
          <a:xfrm>
            <a:off x="2195067" y="313944"/>
            <a:ext cx="4838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59" name="TextBox59"/>
          <p:cNvSpPr txBox="1"/>
          <p:nvPr/>
        </p:nvSpPr>
        <p:spPr>
          <a:xfrm>
            <a:off x="490195" y="2919984"/>
            <a:ext cx="5778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P(x),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P(x).</a:t>
            </a:r>
          </a:p>
        </p:txBody>
      </p:sp>
      <p:sp>
        <p:nvSpPr>
          <p:cNvPr id="60" name="TextBox60"/>
          <p:cNvSpPr txBox="1"/>
          <p:nvPr/>
        </p:nvSpPr>
        <p:spPr>
          <a:xfrm>
            <a:off x="480746" y="1472184"/>
            <a:ext cx="7962900" cy="2667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Defn: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quantification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</a:t>
            </a:r>
            <a:r>
              <a:rPr lang="en-US" altLang="zh-CN" sz="2400" i="1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4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."</a:t>
            </a:r>
          </a:p>
          <a:p>
            <a:pPr marL="24079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 </a:t>
            </a:r>
            <a:r>
              <a:rPr lang="en-US" altLang="zh-CN" sz="2400" kern="0" spc="74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quantification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</a:p>
          <a:p>
            <a:pPr marL="10058" marR="0" indent="0" eaLnBrk="0">
              <a:lnSpc>
                <a:spcPct val="115000"/>
              </a:lnSpc>
              <a:spcBef>
                <a:spcPts val="5374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482879" y="4005834"/>
            <a:ext cx="82931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0" indent="0" eaLnBrk="0">
              <a:lnSpc>
                <a:spcPct val="11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8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15000"/>
              </a:lnSpc>
              <a:spcBef>
                <a:spcPts val="211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0" indent="0" eaLnBrk="0">
              <a:lnSpc>
                <a:spcPct val="115000"/>
              </a:lnSpc>
              <a:spcBef>
                <a:spcPts val="252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greater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itself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minus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</a:p>
        </p:txBody>
      </p:sp>
      <p:sp>
        <p:nvSpPr>
          <p:cNvPr id="62" name="TextBox62"/>
          <p:cNvSpPr txBox="1"/>
          <p:nvPr/>
        </p:nvSpPr>
        <p:spPr>
          <a:xfrm>
            <a:off x="473735" y="6177535"/>
            <a:ext cx="84709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Therefore,</a:t>
            </a:r>
            <a:r>
              <a:rPr lang="en-US" altLang="zh-CN" sz="2400" kern="0" spc="10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true.</a:t>
            </a:r>
            <a:r>
              <a:rPr lang="en-US" altLang="zh-CN" sz="2400" kern="0" spc="352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50" baseline="-67857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  <p:pic>
        <p:nvPicPr>
          <p:cNvPr id="63" name="B6FFD0C9-5DF5-4516-8B05-BCF681048010"/>
          <p:cNvPicPr>
            <a:picLocks noChangeAspect="1"/>
          </p:cNvPicPr>
          <p:nvPr/>
        </p:nvPicPr>
        <p:blipFill>
          <a:blip r:embed="rId4" cstate="print">
            <a:extLst>
              <a:ext uri="{57966898-249C-4C01-65C2-65D9005F564C}"/>
            </a:extLst>
          </a:blip>
          <a:stretch>
            <a:fillRect/>
          </a:stretch>
        </p:blipFill>
        <p:spPr>
          <a:xfrm>
            <a:off x="2133600" y="2590800"/>
            <a:ext cx="990600" cy="409575"/>
          </a:xfrm>
          <a:prstGeom prst="rect">
            <a:avLst/>
          </a:prstGeom>
        </p:spPr>
      </p:pic>
      <p:pic>
        <p:nvPicPr>
          <p:cNvPr id="64" name="A4C9D0B3-7794-4038-9331-9BF579DE61BE"/>
          <p:cNvPicPr>
            <a:picLocks noChangeAspect="1"/>
          </p:cNvPicPr>
          <p:nvPr/>
        </p:nvPicPr>
        <p:blipFill>
          <a:blip r:embed="rId4" cstate="print">
            <a:extLst>
              <a:ext uri="{6EDD25B2-BC79-437C-FCEF-D696BE48217E}"/>
            </a:extLst>
          </a:blip>
          <a:stretch>
            <a:fillRect/>
          </a:stretch>
        </p:blipFill>
        <p:spPr>
          <a:xfrm>
            <a:off x="2133600" y="6248400"/>
            <a:ext cx="990600" cy="409575"/>
          </a:xfrm>
          <a:prstGeom prst="rect">
            <a:avLst/>
          </a:prstGeom>
        </p:spPr>
      </p:pic>
    </p:spTree>
    <p:extLst>
      <p:ext uri="{8D36A465-4F52-4710-FBD1-9436E8CD007C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146A44EF-4FE0-4CAC-1CB4-863CE248FD85"/>
          <p:cNvPicPr>
            <a:picLocks noChangeAspect="1"/>
          </p:cNvPicPr>
          <p:nvPr/>
        </p:nvPicPr>
        <p:blipFill>
          <a:blip r:embed="rId2" cstate="print">
            <a:extLst>
              <a:ext uri="{EFF8735E-58A6-4DB4-81F1-BA1B0EC44D5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6" name="A1D5C80E-ABFD-4A39-A537-313052E19941"/>
          <p:cNvPicPr>
            <a:picLocks noChangeAspect="1"/>
          </p:cNvPicPr>
          <p:nvPr/>
        </p:nvPicPr>
        <p:blipFill>
          <a:blip r:embed="rId3" cstate="print">
            <a:extLst>
              <a:ext uri="{A6678903-CFEE-43BC-C576-2F6F2F80F70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67" name="TextBox67"/>
          <p:cNvSpPr txBox="1"/>
          <p:nvPr/>
        </p:nvSpPr>
        <p:spPr>
          <a:xfrm>
            <a:off x="628556" y="313944"/>
            <a:ext cx="7962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Universally</a:t>
            </a:r>
            <a:r>
              <a:rPr lang="en-US" altLang="zh-CN" sz="40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4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</a:p>
        </p:txBody>
      </p:sp>
      <p:sp>
        <p:nvSpPr>
          <p:cNvPr id="68" name="TextBox68"/>
          <p:cNvSpPr txBox="1"/>
          <p:nvPr/>
        </p:nvSpPr>
        <p:spPr>
          <a:xfrm>
            <a:off x="476783" y="1530921"/>
            <a:ext cx="8420100" cy="5143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848461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lets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about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6096" marR="4109822" indent="0" eaLnBrk="0">
              <a:lnSpc>
                <a:spcPct val="109000"/>
              </a:lnSpc>
              <a:spcBef>
                <a:spcPts val="2533"/>
              </a:spcBef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Universally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CSE-major(x)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Student(x)</a:t>
            </a:r>
          </a:p>
          <a:p>
            <a:pPr marL="8238922" marR="0" indent="0" eaLnBrk="0">
              <a:lnSpc>
                <a:spcPct val="115000"/>
              </a:lnSpc>
              <a:spcBef>
                <a:spcPts val="24014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69" name="TextBox69"/>
          <p:cNvSpPr txBox="1"/>
          <p:nvPr/>
        </p:nvSpPr>
        <p:spPr>
          <a:xfrm>
            <a:off x="466420" y="3340671"/>
            <a:ext cx="7797800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CSE-major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student”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459" marR="0" indent="0" eaLnBrk="0">
              <a:lnSpc>
                <a:spcPct val="90000"/>
              </a:lnSpc>
              <a:spcBef>
                <a:spcPts val="427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4425" kern="0" spc="42563" noProof="0" dirty="0" smtClean="0"/>
              <a:t> </a:t>
            </a:r>
          </a:p>
          <a:p>
            <a:pPr marL="15545" marR="0" indent="-15545" eaLnBrk="0">
              <a:lnSpc>
                <a:spcPct val="101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“(For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people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holds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that)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person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CSE-major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s/he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student.”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Proposition: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</p:txBody>
      </p:sp>
    </p:spTree>
    <p:extLst>
      <p:ext uri="{E54F24DB-4B71-4324-F2CB-19BD86C59B75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350225B2-2BA7-4288-1F5B-E9A79DA04415"/>
          <p:cNvPicPr>
            <a:picLocks noChangeAspect="1"/>
          </p:cNvPicPr>
          <p:nvPr/>
        </p:nvPicPr>
        <p:blipFill>
          <a:blip r:embed="rId2" cstate="print">
            <a:extLst>
              <a:ext uri="{FF7AA01E-5924-4777-51FB-BE1210A0D61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1" name="121DD042-927A-4E50-980E-C4BF216191C8"/>
          <p:cNvPicPr>
            <a:picLocks noChangeAspect="1"/>
          </p:cNvPicPr>
          <p:nvPr/>
        </p:nvPicPr>
        <p:blipFill>
          <a:blip r:embed="rId3" cstate="print">
            <a:extLst>
              <a:ext uri="{9F7A6BF7-48A8-4080-D8BF-626997CA15B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2" name="TextBox72"/>
          <p:cNvSpPr txBox="1"/>
          <p:nvPr/>
        </p:nvSpPr>
        <p:spPr>
          <a:xfrm>
            <a:off x="206871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Existential</a:t>
            </a:r>
            <a:r>
              <a:rPr lang="en-US" altLang="zh-CN" sz="40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73" name="TextBox73"/>
          <p:cNvSpPr txBox="1"/>
          <p:nvPr/>
        </p:nvSpPr>
        <p:spPr>
          <a:xfrm>
            <a:off x="488671" y="1468527"/>
            <a:ext cx="84074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existential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quantification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</a:p>
          <a:p>
            <a:pPr marL="16154" marR="0" indent="0" eaLnBrk="0">
              <a:lnSpc>
                <a:spcPct val="91000"/>
              </a:lnSpc>
              <a:spcBef>
                <a:spcPts val="10297"/>
              </a:spcBef>
            </a:pPr>
            <a:r>
              <a:rPr lang="en-US" altLang="zh-CN" sz="2400" i="1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notation:</a:t>
            </a:r>
            <a:r>
              <a:rPr lang="en-US" altLang="zh-CN" sz="5400" kern="0" spc="11306" noProof="0" dirty="0" smtClean="0"/>
              <a:t> </a:t>
            </a:r>
          </a:p>
          <a:p>
            <a:pPr marL="305" marR="0" indent="0" eaLnBrk="0">
              <a:lnSpc>
                <a:spcPct val="121000"/>
              </a:lnSpc>
              <a:spcBef>
                <a:spcPts val="939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8227035" marR="0" indent="0" eaLnBrk="0">
              <a:lnSpc>
                <a:spcPct val="115000"/>
              </a:lnSpc>
              <a:spcBef>
                <a:spcPts val="15783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4" name="TextBox74"/>
          <p:cNvSpPr txBox="1"/>
          <p:nvPr/>
        </p:nvSpPr>
        <p:spPr>
          <a:xfrm>
            <a:off x="486842" y="1834134"/>
            <a:ext cx="7112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480746" y="2196084"/>
            <a:ext cx="7086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4" marR="0" indent="-2134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</a:t>
            </a:r>
            <a:r>
              <a:rPr lang="en-US" altLang="zh-CN" sz="2400" i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exists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i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400" i="1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(universe)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."</a:t>
            </a:r>
          </a:p>
        </p:txBody>
      </p:sp>
      <p:sp>
        <p:nvSpPr>
          <p:cNvPr id="76" name="TextBox76"/>
          <p:cNvSpPr txBox="1"/>
          <p:nvPr/>
        </p:nvSpPr>
        <p:spPr>
          <a:xfrm>
            <a:off x="482879" y="4367784"/>
            <a:ext cx="7823200" cy="196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T(x)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numbers.</a:t>
            </a:r>
          </a:p>
          <a:p>
            <a:pPr marL="0" marR="0" indent="0" eaLnBrk="0">
              <a:lnSpc>
                <a:spcPct val="12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21000"/>
              </a:lnSpc>
              <a:spcBef>
                <a:spcPts val="192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</a:p>
          <a:p>
            <a:pPr marL="0" marR="0" indent="0" eaLnBrk="0">
              <a:lnSpc>
                <a:spcPct val="7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true.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Therefore,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1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200" kern="0" spc="10219" noProof="0" dirty="0" smtClean="0"/>
              <a:t> </a:t>
            </a:r>
          </a:p>
        </p:txBody>
      </p:sp>
      <p:pic>
        <p:nvPicPr>
          <p:cNvPr id="77" name="4F93E092-347A-41DD-7D9B-F65C19D163BE"/>
          <p:cNvPicPr>
            <a:picLocks noChangeAspect="1"/>
          </p:cNvPicPr>
          <p:nvPr/>
        </p:nvPicPr>
        <p:blipFill>
          <a:blip r:embed="rId4" cstate="print">
            <a:extLst>
              <a:ext uri="{529F3B55-084B-4D34-1DA5-DED558C8A8AC}"/>
            </a:extLst>
          </a:blip>
          <a:stretch>
            <a:fillRect/>
          </a:stretch>
        </p:blipFill>
        <p:spPr>
          <a:xfrm>
            <a:off x="2438400" y="3200400"/>
            <a:ext cx="1628775" cy="685800"/>
          </a:xfrm>
          <a:prstGeom prst="rect">
            <a:avLst/>
          </a:prstGeom>
        </p:spPr>
      </p:pic>
    </p:spTree>
    <p:extLst>
      <p:ext uri="{558EC539-42C0-460D-DD57-332E0B68BCC6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C10D0B56-53DC-41B9-531A-0A8DE356B421"/>
          <p:cNvPicPr>
            <a:picLocks noChangeAspect="1"/>
          </p:cNvPicPr>
          <p:nvPr/>
        </p:nvPicPr>
        <p:blipFill>
          <a:blip r:embed="rId2" cstate="print">
            <a:extLst>
              <a:ext uri="{DFA97BCB-05CA-4290-157C-79042E33683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9" name="8D229726-B20D-4111-87D9-7B446115F5A6"/>
          <p:cNvPicPr>
            <a:picLocks noChangeAspect="1"/>
          </p:cNvPicPr>
          <p:nvPr/>
        </p:nvPicPr>
        <p:blipFill>
          <a:blip r:embed="rId3" cstate="print">
            <a:extLst>
              <a:ext uri="{0EBD710D-1D80-47AF-8DAC-D495943969C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0" name="TextBox80"/>
          <p:cNvSpPr txBox="1"/>
          <p:nvPr/>
        </p:nvSpPr>
        <p:spPr>
          <a:xfrm>
            <a:off x="1926608" y="313944"/>
            <a:ext cx="5359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4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</a:p>
        </p:txBody>
      </p:sp>
      <p:sp>
        <p:nvSpPr>
          <p:cNvPr id="81" name="TextBox81"/>
          <p:cNvSpPr txBox="1"/>
          <p:nvPr/>
        </p:nvSpPr>
        <p:spPr>
          <a:xfrm>
            <a:off x="477698" y="1468527"/>
            <a:ext cx="84201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about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11278" marR="0" indent="0" eaLnBrk="0">
              <a:lnSpc>
                <a:spcPct val="121000"/>
              </a:lnSpc>
              <a:spcBef>
                <a:spcPts val="2360"/>
              </a:spcBef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8238008" marR="0" indent="0" eaLnBrk="0">
              <a:lnSpc>
                <a:spcPct val="115000"/>
              </a:lnSpc>
              <a:spcBef>
                <a:spcPts val="30035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82" name="TextBox82"/>
          <p:cNvSpPr txBox="1"/>
          <p:nvPr/>
        </p:nvSpPr>
        <p:spPr>
          <a:xfrm>
            <a:off x="466420" y="2558034"/>
            <a:ext cx="7531100" cy="3088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CSE-GUB-graduate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Honor-student(x)</a:t>
            </a:r>
          </a:p>
          <a:p>
            <a:pPr marL="21946" marR="0" indent="-21946" eaLnBrk="0">
              <a:lnSpc>
                <a:spcPct val="10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“x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CSE-GUB-graduate</a:t>
            </a:r>
            <a:r>
              <a:rPr lang="en-US" altLang="zh-CN" sz="24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honor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student”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Proposition: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459" marR="0" indent="0" eaLnBrk="0">
              <a:lnSpc>
                <a:spcPct val="93000"/>
              </a:lnSpc>
              <a:spcBef>
                <a:spcPts val="461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52313" noProof="0" dirty="0" smtClean="0"/>
              <a:t> </a:t>
            </a:r>
          </a:p>
          <a:p>
            <a:pPr marL="0" marR="0" indent="0" eaLnBrk="0">
              <a:lnSpc>
                <a:spcPct val="10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person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who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3" name="TextBox83"/>
          <p:cNvSpPr txBox="1"/>
          <p:nvPr/>
        </p:nvSpPr>
        <p:spPr>
          <a:xfrm>
            <a:off x="481965" y="5453634"/>
            <a:ext cx="7467601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CSE-GUB-graduate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who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honor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student.”</a:t>
            </a:r>
          </a:p>
        </p:txBody>
      </p:sp>
      <p:sp>
        <p:nvSpPr>
          <p:cNvPr id="84" name="TextBox84"/>
          <p:cNvSpPr txBox="1"/>
          <p:nvPr/>
        </p:nvSpPr>
        <p:spPr>
          <a:xfrm>
            <a:off x="466420" y="5811927"/>
            <a:ext cx="29591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Proposition: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</a:p>
        </p:txBody>
      </p:sp>
    </p:spTree>
    <p:extLst>
      <p:ext uri="{E0883C51-0D1E-4329-2159-F884FE4869D6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03870E84-2B86-4EA2-4AB2-70A190226FC7"/>
          <p:cNvPicPr>
            <a:picLocks noChangeAspect="1"/>
          </p:cNvPicPr>
          <p:nvPr/>
        </p:nvPicPr>
        <p:blipFill>
          <a:blip r:embed="rId2" cstate="print">
            <a:extLst>
              <a:ext uri="{031E3246-AA44-40AF-0548-F14EBE8B13D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6" name="4FD279E1-EBD1-4511-8F19-17E7656A9E4C"/>
          <p:cNvPicPr>
            <a:picLocks noChangeAspect="1"/>
          </p:cNvPicPr>
          <p:nvPr/>
        </p:nvPicPr>
        <p:blipFill>
          <a:blip r:embed="rId3" cstate="print">
            <a:extLst>
              <a:ext uri="{01C4FD1C-F473-467F-1060-DA843B5FDB5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7" name="TextBox87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88" name="TextBox88"/>
          <p:cNvSpPr txBox="1"/>
          <p:nvPr/>
        </p:nvSpPr>
        <p:spPr>
          <a:xfrm>
            <a:off x="1365441" y="313944"/>
            <a:ext cx="6464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</a:t>
            </a:r>
            <a:r>
              <a:rPr lang="en-US" altLang="zh-CN" sz="40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40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89" name="TextBox89"/>
          <p:cNvSpPr txBox="1"/>
          <p:nvPr/>
        </p:nvSpPr>
        <p:spPr>
          <a:xfrm>
            <a:off x="328041" y="1624584"/>
            <a:ext cx="7747000" cy="1922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2438" marR="0" indent="0" eaLnBrk="0">
              <a:lnSpc>
                <a:spcPct val="115000"/>
              </a:lnSpc>
              <a:spcBef>
                <a:spcPts val="537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students</a:t>
            </a:r>
          </a:p>
          <a:p>
            <a:pPr marL="2438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</a:p>
        </p:txBody>
      </p:sp>
      <p:sp>
        <p:nvSpPr>
          <p:cNvPr id="90" name="TextBox90"/>
          <p:cNvSpPr txBox="1"/>
          <p:nvPr/>
        </p:nvSpPr>
        <p:spPr>
          <a:xfrm>
            <a:off x="330479" y="1986534"/>
            <a:ext cx="3975100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students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smart.</a:t>
            </a:r>
          </a:p>
        </p:txBody>
      </p:sp>
      <p:sp>
        <p:nvSpPr>
          <p:cNvPr id="91" name="TextBox91"/>
          <p:cNvSpPr txBox="1"/>
          <p:nvPr/>
        </p:nvSpPr>
        <p:spPr>
          <a:xfrm>
            <a:off x="323774" y="4158234"/>
            <a:ext cx="7454900" cy="22789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351738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(all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students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):  </a:t>
            </a:r>
            <a:r>
              <a:rPr lang="en-US" altLang="zh-CN" sz="2400" kern="0" spc="-20" baseline="0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Vxat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(X,GUB)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anose="05000000000000000000" pitchFamily="2" charset="2"/>
              </a:rPr>
              <a:t> Smart(X)</a:t>
            </a:r>
            <a:r>
              <a:rPr lang="en-US" altLang="zh-CN" sz="4425" kern="0" spc="37755" noProof="0" dirty="0" smtClean="0"/>
              <a:t> </a:t>
            </a:r>
            <a:endParaRPr lang="en-US" altLang="zh-CN" sz="4425" kern="0" spc="37755" noProof="0" dirty="0" smtClean="0"/>
          </a:p>
          <a:p>
            <a:pPr marL="6706" marR="0" indent="0" eaLnBrk="0">
              <a:lnSpc>
                <a:spcPct val="115000"/>
              </a:lnSpc>
              <a:spcBef>
                <a:spcPts val="74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people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6706" marR="0" indent="0" eaLnBrk="0">
              <a:lnSpc>
                <a:spcPct val="9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  </a:t>
            </a:r>
            <a:r>
              <a:rPr lang="en-US" altLang="zh-CN" sz="2400" kern="0" spc="-200" baseline="0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Vx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Student(x) ^ at(</a:t>
            </a:r>
            <a:r>
              <a:rPr lang="en-US" altLang="zh-CN" sz="2400" kern="0" spc="-200" noProof="0" dirty="0" err="1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x,GUB</a:t>
            </a:r>
            <a:r>
              <a:rPr lang="en-US" altLang="zh-CN" sz="2400" kern="0" spc="-2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2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anose="05000000000000000000" pitchFamily="2" charset="2"/>
              </a:rPr>
              <a:t> smart(x)</a:t>
            </a:r>
            <a:r>
              <a:rPr lang="en-US" altLang="zh-CN" sz="4425" kern="0" spc="56355" noProof="0" dirty="0" smtClean="0"/>
              <a:t> </a:t>
            </a:r>
            <a:endParaRPr lang="en-US" altLang="zh-CN" sz="4425" kern="0" spc="56355" noProof="0" dirty="0" smtClean="0"/>
          </a:p>
        </p:txBody>
      </p:sp>
      <p:pic>
        <p:nvPicPr>
          <p:cNvPr id="92" name="FE4A9216-F25D-44ED-4B29-836E5205F746"/>
          <p:cNvPicPr>
            <a:picLocks noChangeAspect="1"/>
          </p:cNvPicPr>
          <p:nvPr/>
        </p:nvPicPr>
        <p:blipFill>
          <a:blip r:embed="rId4" cstate="print">
            <a:extLst>
              <a:ext uri="{8E08BA5B-2EE8-407D-E448-956744A6D2F8}"/>
            </a:extLst>
          </a:blip>
          <a:stretch>
            <a:fillRect/>
          </a:stretch>
        </p:blipFill>
        <p:spPr>
          <a:xfrm>
            <a:off x="533400" y="3429000"/>
            <a:ext cx="1809750" cy="485775"/>
          </a:xfrm>
          <a:prstGeom prst="rect">
            <a:avLst/>
          </a:prstGeom>
        </p:spPr>
      </p:pic>
    </p:spTree>
    <p:extLst>
      <p:ext uri="{3C34B25F-D5A3-41D9-47C6-B03DAAD2DF61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8607BAC1-7CC1-4FDD-E6E6-F903F7258DBF"/>
          <p:cNvPicPr>
            <a:picLocks noChangeAspect="1"/>
          </p:cNvPicPr>
          <p:nvPr/>
        </p:nvPicPr>
        <p:blipFill>
          <a:blip r:embed="rId2" cstate="print">
            <a:extLst>
              <a:ext uri="{D6053688-6A1F-4E15-13BB-FFD7F195214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4" name="9AF10330-7EAB-4D47-D7F9-85177ABD8E81"/>
          <p:cNvPicPr>
            <a:picLocks noChangeAspect="1"/>
          </p:cNvPicPr>
          <p:nvPr/>
        </p:nvPicPr>
        <p:blipFill>
          <a:blip r:embed="rId3" cstate="print">
            <a:extLst>
              <a:ext uri="{97B6D73F-5337-4F22-EED4-59032BE5016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5" name="TextBox95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96" name="TextBox96"/>
          <p:cNvSpPr txBox="1"/>
          <p:nvPr/>
        </p:nvSpPr>
        <p:spPr>
          <a:xfrm>
            <a:off x="1365441" y="313944"/>
            <a:ext cx="6464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</a:t>
            </a:r>
            <a:r>
              <a:rPr lang="en-US" altLang="zh-CN" sz="40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40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97" name="TextBox97"/>
          <p:cNvSpPr txBox="1"/>
          <p:nvPr/>
        </p:nvSpPr>
        <p:spPr>
          <a:xfrm>
            <a:off x="328041" y="1624584"/>
            <a:ext cx="75438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2438" marR="0" indent="0" eaLnBrk="0">
              <a:lnSpc>
                <a:spcPct val="115000"/>
              </a:lnSpc>
              <a:spcBef>
                <a:spcPts val="537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affiliates</a:t>
            </a:r>
          </a:p>
          <a:p>
            <a:pPr marL="2438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</a:p>
        </p:txBody>
      </p:sp>
      <p:sp>
        <p:nvSpPr>
          <p:cNvPr id="98" name="TextBox98"/>
          <p:cNvSpPr txBox="1"/>
          <p:nvPr/>
        </p:nvSpPr>
        <p:spPr>
          <a:xfrm>
            <a:off x="330479" y="1986534"/>
            <a:ext cx="3835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Someone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smart.</a:t>
            </a:r>
          </a:p>
        </p:txBody>
      </p:sp>
      <p:pic>
        <p:nvPicPr>
          <p:cNvPr id="99" name="33EA22A7-64DC-473A-D2AF-B35CCDBE4846"/>
          <p:cNvPicPr>
            <a:picLocks noChangeAspect="1"/>
          </p:cNvPicPr>
          <p:nvPr/>
        </p:nvPicPr>
        <p:blipFill>
          <a:blip r:embed="rId4" cstate="print">
            <a:extLst>
              <a:ext uri="{52DAF0CA-2491-4E7E-7DDA-AABD7180E143}"/>
            </a:extLst>
          </a:blip>
          <a:stretch>
            <a:fillRect/>
          </a:stretch>
        </p:blipFill>
        <p:spPr>
          <a:xfrm>
            <a:off x="1066800" y="4953000"/>
            <a:ext cx="4686300" cy="561975"/>
          </a:xfrm>
          <a:prstGeom prst="rect">
            <a:avLst/>
          </a:prstGeom>
        </p:spPr>
      </p:pic>
      <p:sp>
        <p:nvSpPr>
          <p:cNvPr id="100" name="TextBox100"/>
          <p:cNvSpPr txBox="1"/>
          <p:nvPr/>
        </p:nvSpPr>
        <p:spPr>
          <a:xfrm>
            <a:off x="330479" y="4520185"/>
            <a:ext cx="6451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people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</a:p>
        </p:txBody>
      </p:sp>
      <p:pic>
        <p:nvPicPr>
          <p:cNvPr id="101" name="C3C444D8-7209-464C-3174-D63C6DA0AD82"/>
          <p:cNvPicPr>
            <a:picLocks noChangeAspect="1"/>
          </p:cNvPicPr>
          <p:nvPr/>
        </p:nvPicPr>
        <p:blipFill>
          <a:blip r:embed="rId5" cstate="print">
            <a:extLst>
              <a:ext uri="{2E270C4F-DFFC-4011-0362-549A1D067C13}"/>
            </a:extLst>
          </a:blip>
          <a:stretch>
            <a:fillRect/>
          </a:stretch>
        </p:blipFill>
        <p:spPr>
          <a:xfrm>
            <a:off x="563562" y="3429000"/>
            <a:ext cx="1752600" cy="485775"/>
          </a:xfrm>
          <a:prstGeom prst="rect">
            <a:avLst/>
          </a:prstGeom>
        </p:spPr>
      </p:pic>
    </p:spTree>
    <p:extLst>
      <p:ext uri="{B5257C57-8A48-45DD-AC2F-AA1BDCD26F04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8BE2C679-9BCD-42AA-6910-71659556E65D"/>
          <p:cNvPicPr>
            <a:picLocks noChangeAspect="1"/>
          </p:cNvPicPr>
          <p:nvPr/>
        </p:nvPicPr>
        <p:blipFill>
          <a:blip r:embed="rId2" cstate="print">
            <a:extLst>
              <a:ext uri="{D573782A-D611-460C-454A-520054AC431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4" name="TextBox104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05" name="TextBox105"/>
          <p:cNvSpPr txBox="1"/>
          <p:nvPr/>
        </p:nvSpPr>
        <p:spPr>
          <a:xfrm>
            <a:off x="1365441" y="313944"/>
            <a:ext cx="6464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</a:t>
            </a:r>
            <a:r>
              <a:rPr lang="en-US" altLang="zh-CN" sz="40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40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106" name="TextBox106"/>
          <p:cNvSpPr txBox="1"/>
          <p:nvPr/>
        </p:nvSpPr>
        <p:spPr>
          <a:xfrm>
            <a:off x="390524" y="1395983"/>
            <a:ext cx="8553781" cy="3437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predicates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S(x)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</a:p>
          <a:p>
            <a:pPr marL="24079" marR="0" indent="0" eaLnBrk="0">
              <a:lnSpc>
                <a:spcPct val="115000"/>
              </a:lnSpc>
              <a:spcBef>
                <a:spcPts val="19626"/>
              </a:spcBef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Existential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typically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conjunctions</a:t>
            </a:r>
          </a:p>
        </p:txBody>
      </p:sp>
      <p:sp>
        <p:nvSpPr>
          <p:cNvPr id="107" name="TextBox107"/>
          <p:cNvSpPr txBox="1"/>
          <p:nvPr/>
        </p:nvSpPr>
        <p:spPr>
          <a:xfrm>
            <a:off x="414604" y="1757934"/>
            <a:ext cx="6743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typically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implications</a:t>
            </a:r>
          </a:p>
        </p:txBody>
      </p:sp>
      <p:sp>
        <p:nvSpPr>
          <p:cNvPr id="108" name="TextBox108"/>
          <p:cNvSpPr txBox="1"/>
          <p:nvPr/>
        </p:nvSpPr>
        <p:spPr>
          <a:xfrm>
            <a:off x="390219" y="2119884"/>
            <a:ext cx="3267381" cy="13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317500" indent="0" eaLnBrk="0">
              <a:lnSpc>
                <a:spcPct val="12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S(x)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kern="0" spc="39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 </a:t>
            </a:r>
            <a:endParaRPr lang="en-US" altLang="zh-CN" sz="2400" kern="0" spc="-100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6459" marR="0" indent="0" eaLnBrk="0">
              <a:lnSpc>
                <a:spcPct val="115000"/>
              </a:lnSpc>
              <a:spcBef>
                <a:spcPts val="165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S(x)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)-</a:t>
            </a:r>
            <a:r>
              <a:rPr lang="en-US" altLang="zh-CN" sz="3825" kern="0" spc="21273" noProof="0" dirty="0" smtClean="0"/>
              <a:t> </a:t>
            </a:r>
            <a:endParaRPr lang="en-US" altLang="zh-CN" sz="3825" kern="0" spc="21273" noProof="0" dirty="0" smtClean="0"/>
          </a:p>
        </p:txBody>
      </p:sp>
      <p:sp>
        <p:nvSpPr>
          <p:cNvPr id="109" name="TextBox109"/>
          <p:cNvSpPr txBox="1"/>
          <p:nvPr/>
        </p:nvSpPr>
        <p:spPr>
          <a:xfrm>
            <a:off x="390220" y="4653534"/>
            <a:ext cx="3086100" cy="2006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S(x)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</a:p>
          <a:p>
            <a:pPr marL="0" marR="0" indent="0" eaLnBrk="0">
              <a:lnSpc>
                <a:spcPct val="97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825" kern="0" spc="17784" noProof="0" dirty="0" smtClean="0"/>
              <a:t> </a:t>
            </a:r>
          </a:p>
          <a:p>
            <a:pPr marL="16459" marR="0" indent="0" eaLnBrk="0">
              <a:lnSpc>
                <a:spcPct val="115000"/>
              </a:lnSpc>
              <a:spcBef>
                <a:spcPts val="1221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S(x)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</a:p>
          <a:p>
            <a:pPr marL="0" marR="0" indent="0" eaLnBrk="0">
              <a:lnSpc>
                <a:spcPct val="9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3825" kern="0" spc="19849" noProof="0" dirty="0" smtClean="0"/>
              <a:t> </a:t>
            </a:r>
          </a:p>
        </p:txBody>
      </p:sp>
      <p:pic>
        <p:nvPicPr>
          <p:cNvPr id="1028" name="Picture 4" descr="https://lh3.googleusercontent.com/gqQaNvJtsVkaBpQzvu-Gq3b0PRZ7CAWFkYZxsi61XbHF5nyjg_l8O8ELNmkK2SFOXNE5IN6YRaxBOU5jFLcGLCE0m6_X0jE7reNevMYcZFT3hcEFy3R8C51kRQLieBbxkY24TsEuLBu8V-HQC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64334"/>
            <a:ext cx="3268627" cy="60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hxAqb6NJbG_1SwvhLkr1vko--CjV_S_3N_HLmpZX4i65HZFjag90sTEuN8lZg0Hq8iGf6oFA28kav31MS9V4k0a7ESD9Mb6aZNQw7I4S_Lek4FKEXQzgNKY40_CmaP8UB9wmXIYuq9kcHtX1k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2943"/>
            <a:ext cx="2988844" cy="5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DHElBwpaAsyKnnX-_cBZ2zsyuzPmDfa71L0pX8VI6iXeYRp9avcaw3gqJG7_LjLYFEfxtKb8nkdL9DIE7XQwQ5_IxNbVjdNxvHbialn6Vmbcn7-ufYmUxcXr6h9kbGj9CAoNGKoiz8ciWbDsO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8" y="5239656"/>
            <a:ext cx="2730331" cy="5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vtzB1x70Wygumj8IDOl6WZDLfRhQE8Fhs-26vhwOGgMjJpfFykcamuCh4jfxcc3ZNl2phqxfV0taY5XxKNDu6eCOzA9KmztS_jP8vX2YERP7clgg02aWUuMsSxi22DkQWbaJUZ8MxmVqUTbVY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8" y="6327753"/>
            <a:ext cx="2460987" cy="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6A1814DE-D17E-4607-AF56-47DC796BE108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1A6FA9CF-02C5-411D-03BA-CF981F1468A8"/>
          <p:cNvPicPr>
            <a:picLocks noChangeAspect="1"/>
          </p:cNvPicPr>
          <p:nvPr/>
        </p:nvPicPr>
        <p:blipFill>
          <a:blip r:embed="rId2" cstate="print">
            <a:extLst>
              <a:ext uri="{4F851E37-7D6F-4E78-E4D1-38BFFFC5FCC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1" name="8EE73033-845A-4A37-CE22-C6753BBA71F1"/>
          <p:cNvPicPr>
            <a:picLocks noChangeAspect="1"/>
          </p:cNvPicPr>
          <p:nvPr/>
        </p:nvPicPr>
        <p:blipFill>
          <a:blip r:embed="rId3" cstate="print">
            <a:extLst>
              <a:ext uri="{B9A641D5-0FD5-46F1-7A29-0A0B420C6CD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2" name="TextBox112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13" name="TextBox113"/>
          <p:cNvSpPr txBox="1"/>
          <p:nvPr/>
        </p:nvSpPr>
        <p:spPr>
          <a:xfrm>
            <a:off x="2492718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Nested</a:t>
            </a:r>
            <a:r>
              <a:rPr lang="en-US" altLang="zh-CN" sz="40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114" name="TextBox114"/>
          <p:cNvSpPr txBox="1"/>
          <p:nvPr/>
        </p:nvSpPr>
        <p:spPr>
          <a:xfrm>
            <a:off x="412775" y="2706777"/>
            <a:ext cx="1371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115" name="TextBox115"/>
          <p:cNvSpPr txBox="1"/>
          <p:nvPr/>
        </p:nvSpPr>
        <p:spPr>
          <a:xfrm>
            <a:off x="390220" y="1624584"/>
            <a:ext cx="7810501" cy="439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422" marR="0" indent="0" eaLnBrk="0">
              <a:lnSpc>
                <a:spcPct val="109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necessary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capture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meaning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logic.</a:t>
            </a:r>
          </a:p>
          <a:p>
            <a:pPr marL="16459" marR="0" indent="0" eaLnBrk="0">
              <a:lnSpc>
                <a:spcPct val="115000"/>
              </a:lnSpc>
              <a:spcBef>
                <a:spcPts val="538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corresponding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negative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459" marR="0" indent="0" eaLnBrk="0">
              <a:lnSpc>
                <a:spcPct val="121000"/>
              </a:lnSpc>
              <a:spcBef>
                <a:spcPts val="249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</a:p>
          <a:p>
            <a:pPr marL="0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Assume:</a:t>
            </a:r>
          </a:p>
          <a:p>
            <a:pPr marL="16459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negative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P(x,y)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“x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=0”</a:t>
            </a:r>
          </a:p>
          <a:p>
            <a:pPr marL="16459" marR="0" indent="0" eaLnBrk="0">
              <a:lnSpc>
                <a:spcPct val="115000"/>
              </a:lnSpc>
              <a:spcBef>
                <a:spcPts val="2522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write:</a:t>
            </a:r>
          </a:p>
        </p:txBody>
      </p:sp>
      <p:pic>
        <p:nvPicPr>
          <p:cNvPr id="116" name="6C562CB7-8FCB-4E2D-5A34-227EF59A9197"/>
          <p:cNvPicPr>
            <a:picLocks noChangeAspect="1"/>
          </p:cNvPicPr>
          <p:nvPr/>
        </p:nvPicPr>
        <p:blipFill>
          <a:blip r:embed="rId4" cstate="print">
            <a:extLst>
              <a:ext uri="{FBA52184-1D59-4F74-78EF-D4F57002972E}"/>
            </a:extLst>
          </a:blip>
          <a:stretch>
            <a:fillRect/>
          </a:stretch>
        </p:blipFill>
        <p:spPr>
          <a:xfrm>
            <a:off x="609600" y="6172200"/>
            <a:ext cx="2066925" cy="533400"/>
          </a:xfrm>
          <a:prstGeom prst="rect">
            <a:avLst/>
          </a:prstGeom>
        </p:spPr>
      </p:pic>
    </p:spTree>
    <p:extLst>
      <p:ext uri="{315CEE82-1458-4BAE-F0F1-C63DEEC8FADC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0EAAE98D-A987-402A-270E-1BBF6E7F011F"/>
          <p:cNvPicPr>
            <a:picLocks noChangeAspect="1"/>
          </p:cNvPicPr>
          <p:nvPr/>
        </p:nvPicPr>
        <p:blipFill>
          <a:blip r:embed="rId2" cstate="print">
            <a:extLst>
              <a:ext uri="{3A8A6E4D-C9D9-45F7-BE1B-0C500D57C08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8" name="00EBF35C-E917-4D4F-724A-CD42C6FEBB05"/>
          <p:cNvPicPr>
            <a:picLocks noChangeAspect="1"/>
          </p:cNvPicPr>
          <p:nvPr/>
        </p:nvPicPr>
        <p:blipFill>
          <a:blip r:embed="rId3" cstate="print">
            <a:extLst>
              <a:ext uri="{B3D4B99B-80F9-4ED3-BA30-8400911CDFA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9" name="TextBox119"/>
          <p:cNvSpPr txBox="1"/>
          <p:nvPr/>
        </p:nvSpPr>
        <p:spPr>
          <a:xfrm>
            <a:off x="2321956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40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120" name="TextBox120"/>
          <p:cNvSpPr txBox="1"/>
          <p:nvPr/>
        </p:nvSpPr>
        <p:spPr>
          <a:xfrm>
            <a:off x="397535" y="1624584"/>
            <a:ext cx="85090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53" marR="654912" indent="-3353" eaLnBrk="0">
              <a:lnSpc>
                <a:spcPct val="109000"/>
              </a:lnSpc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nested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matters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</a:p>
          <a:p>
            <a:pPr marL="17069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15000"/>
              </a:lnSpc>
              <a:spcBef>
                <a:spcPts val="22474"/>
              </a:spcBef>
            </a:pP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meaning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different.</a:t>
            </a:r>
          </a:p>
          <a:p>
            <a:pPr marL="8318170" marR="0" indent="0" eaLnBrk="0">
              <a:lnSpc>
                <a:spcPct val="115000"/>
              </a:lnSpc>
              <a:spcBef>
                <a:spcPts val="470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21" name="TextBox121"/>
          <p:cNvSpPr txBox="1"/>
          <p:nvPr/>
        </p:nvSpPr>
        <p:spPr>
          <a:xfrm>
            <a:off x="406679" y="3072384"/>
            <a:ext cx="8102600" cy="257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F(x,y)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friend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”</a:t>
            </a:r>
          </a:p>
          <a:p>
            <a:pPr marL="0" marR="0" indent="0" eaLnBrk="0">
              <a:lnSpc>
                <a:spcPct val="87000"/>
              </a:lnSpc>
              <a:spcBef>
                <a:spcPts val="203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Then:</a:t>
            </a:r>
            <a:r>
              <a:rPr lang="en-US" altLang="zh-CN" sz="3825" kern="0" spc="13849" noProof="0" dirty="0" smtClean="0"/>
              <a:t> </a:t>
            </a:r>
          </a:p>
          <a:p>
            <a:pPr marL="0" marR="0" indent="0" eaLnBrk="0">
              <a:lnSpc>
                <a:spcPct val="10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Translates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Everybody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friend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somebody.</a:t>
            </a:r>
          </a:p>
          <a:p>
            <a:pPr marL="0" marR="0" indent="0" eaLnBrk="0">
              <a:lnSpc>
                <a:spcPct val="88000"/>
              </a:lnSpc>
              <a:spcBef>
                <a:spcPts val="248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And:</a:t>
            </a:r>
            <a:r>
              <a:rPr lang="en-US" altLang="zh-CN" sz="3900" kern="0" spc="14353" noProof="0" dirty="0" smtClean="0"/>
              <a:t> </a:t>
            </a:r>
          </a:p>
          <a:p>
            <a:pPr marL="0" marR="0" indent="0" eaLnBrk="0">
              <a:lnSpc>
                <a:spcPct val="8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Translates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to: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someone</a:t>
            </a:r>
            <a:r>
              <a:rPr lang="en-US" altLang="zh-CN" sz="24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who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friend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everyone.</a:t>
            </a:r>
          </a:p>
        </p:txBody>
      </p:sp>
    </p:spTree>
    <p:extLst>
      <p:ext uri="{BE17E7F3-2703-43BF-F486-5FF7837F76D4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89060C6E-34FE-41F6-744E-925F5A18628D"/>
          <p:cNvPicPr>
            <a:picLocks noChangeAspect="1"/>
          </p:cNvPicPr>
          <p:nvPr/>
        </p:nvPicPr>
        <p:blipFill>
          <a:blip r:embed="rId2" cstate="print">
            <a:extLst>
              <a:ext uri="{968CE21E-B89A-4B7B-F03A-7B84919A838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3" name="0A74C106-B33B-494B-1F92-81339FFB0234"/>
          <p:cNvPicPr>
            <a:picLocks noChangeAspect="1"/>
          </p:cNvPicPr>
          <p:nvPr/>
        </p:nvPicPr>
        <p:blipFill>
          <a:blip r:embed="rId3" cstate="print">
            <a:extLst>
              <a:ext uri="{0621EA91-664D-4662-3BA7-CF107107BFB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4" name="TextBox124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25" name="TextBox125"/>
          <p:cNvSpPr txBox="1"/>
          <p:nvPr/>
        </p:nvSpPr>
        <p:spPr>
          <a:xfrm>
            <a:off x="2321956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40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</a:p>
        </p:txBody>
      </p:sp>
      <p:sp>
        <p:nvSpPr>
          <p:cNvPr id="126" name="TextBox126"/>
          <p:cNvSpPr txBox="1"/>
          <p:nvPr/>
        </p:nvSpPr>
        <p:spPr>
          <a:xfrm>
            <a:off x="397535" y="1472184"/>
            <a:ext cx="80772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962" marR="0" indent="-3962" eaLnBrk="0">
              <a:lnSpc>
                <a:spcPct val="109000"/>
              </a:lnSpc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nested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matter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</a:p>
          <a:p>
            <a:pPr marL="17069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127" name="TextBox127"/>
          <p:cNvSpPr txBox="1"/>
          <p:nvPr/>
        </p:nvSpPr>
        <p:spPr>
          <a:xfrm>
            <a:off x="390220" y="2919984"/>
            <a:ext cx="75057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y,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Assume: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Parent(x,y)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“x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y”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Child(x,y)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“x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y”</a:t>
            </a:r>
          </a:p>
          <a:p>
            <a:pPr marL="16459" marR="0" indent="0" eaLnBrk="0">
              <a:lnSpc>
                <a:spcPct val="115000"/>
              </a:lnSpc>
              <a:spcBef>
                <a:spcPts val="252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statement:</a:t>
            </a:r>
          </a:p>
        </p:txBody>
      </p:sp>
      <p:pic>
        <p:nvPicPr>
          <p:cNvPr id="128" name="7F26D606-D9C6-4CFE-8032-DAD6E489E498"/>
          <p:cNvPicPr>
            <a:picLocks noChangeAspect="1"/>
          </p:cNvPicPr>
          <p:nvPr/>
        </p:nvPicPr>
        <p:blipFill>
          <a:blip r:embed="rId4" cstate="print">
            <a:extLst>
              <a:ext uri="{AFEBD26C-5990-4B6B-3B46-90313F8D078D}"/>
            </a:extLst>
          </a:blip>
          <a:stretch>
            <a:fillRect/>
          </a:stretch>
        </p:blipFill>
        <p:spPr>
          <a:xfrm>
            <a:off x="533400" y="5181600"/>
            <a:ext cx="4895850" cy="1028700"/>
          </a:xfrm>
          <a:prstGeom prst="rect">
            <a:avLst/>
          </a:prstGeom>
        </p:spPr>
      </p:pic>
    </p:spTree>
    <p:extLst>
      <p:ext uri="{083E5F0D-970B-42D3-B905-1D0E3BB707CC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BCDCD13-2326-4198-7D22-83F9E3079236"/>
          <p:cNvPicPr>
            <a:picLocks noChangeAspect="1"/>
          </p:cNvPicPr>
          <p:nvPr/>
        </p:nvPicPr>
        <p:blipFill>
          <a:blip r:embed="rId2" cstate="print">
            <a:extLst>
              <a:ext uri="{887A62F1-6289-4DF0-0857-809F46D4435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03F7678E-7688-41E2-8720-6E7A07B9A613"/>
          <p:cNvPicPr>
            <a:picLocks noChangeAspect="1"/>
          </p:cNvPicPr>
          <p:nvPr/>
        </p:nvPicPr>
        <p:blipFill>
          <a:blip r:embed="rId3" cstate="print">
            <a:extLst>
              <a:ext uri="{860A8A07-92FC-48EE-5A5D-F8A36E9C6C7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87014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TextBox10"/>
          <p:cNvSpPr txBox="1"/>
          <p:nvPr/>
        </p:nvSpPr>
        <p:spPr>
          <a:xfrm>
            <a:off x="646473" y="313944"/>
            <a:ext cx="79248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Limitation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40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11" name="TextBox11"/>
          <p:cNvSpPr txBox="1"/>
          <p:nvPr/>
        </p:nvSpPr>
        <p:spPr>
          <a:xfrm>
            <a:off x="391297" y="1471422"/>
            <a:ext cx="8166100" cy="29125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2192" marR="0" indent="0" eaLnBrk="0">
              <a:lnSpc>
                <a:spcPct val="110000"/>
              </a:lnSpc>
            </a:pPr>
            <a:r>
              <a:rPr lang="en-US" altLang="zh-CN" sz="2000" b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ropositional</a:t>
            </a:r>
            <a:r>
              <a:rPr lang="en-US" altLang="zh-CN" sz="2000" kern="0" spc="7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6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world</a:t>
            </a:r>
            <a:r>
              <a:rPr lang="en-US" altLang="zh-CN" sz="2000" kern="0" spc="8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6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described</a:t>
            </a:r>
            <a:r>
              <a:rPr lang="en-US" altLang="zh-CN" sz="20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terms</a:t>
            </a:r>
            <a:r>
              <a:rPr lang="en-US" altLang="zh-CN" sz="2000" kern="0" spc="7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7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</a:p>
          <a:p>
            <a:pPr marL="95494" marR="0" indent="0" eaLnBrk="0">
              <a:lnSpc>
                <a:spcPct val="115000"/>
              </a:lnSpc>
              <a:spcBef>
                <a:spcPts val="2164"/>
              </a:spcBef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•Typically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refer</a:t>
            </a:r>
            <a:r>
              <a:rPr lang="en-US" altLang="zh-CN" sz="20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objects,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properties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900638" indent="0" eaLnBrk="0">
              <a:lnSpc>
                <a:spcPct val="162000"/>
              </a:lnSpc>
              <a:spcBef>
                <a:spcPts val="2162"/>
              </a:spcBef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•But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represented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Hasan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</a:t>
            </a:r>
          </a:p>
        </p:txBody>
      </p:sp>
      <p:graphicFrame>
        <p:nvGraphicFramePr>
          <p:cNvPr id="12" name="Table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70123"/>
              </p:ext>
            </p:extLst>
          </p:nvPr>
        </p:nvGraphicFramePr>
        <p:xfrm>
          <a:off x="466725" y="4522470"/>
          <a:ext cx="3584093" cy="667512"/>
        </p:xfrm>
        <a:graphic>
          <a:graphicData uri="http://schemas.openxmlformats.org/drawingml/2006/table">
            <a:tbl>
              <a:tblPr firstRow="1" bandRow="1"/>
              <a:tblGrid>
                <a:gridCol w="1986280"/>
                <a:gridCol w="1597813"/>
              </a:tblGrid>
              <a:tr h="642620">
                <a:tc>
                  <a:txBody>
                    <a:bodyPr/>
                    <a:lstStyle/>
                    <a:p>
                      <a:pPr marL="0" marR="307848" indent="0" eaLnBrk="0">
                        <a:lnSpc>
                          <a:spcPct val="109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Hasan</a:t>
                      </a:r>
                      <a:r>
                        <a:rPr lang="en-US" altLang="zh-CN" sz="2000" kern="0" spc="69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000" kern="0" spc="8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GUB</a:t>
                      </a:r>
                      <a:r>
                        <a:rPr lang="en-US" altLang="zh-CN" sz="2000" kern="0" spc="-9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student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7848" marR="0" indent="0" eaLnBrk="0">
                        <a:lnSpc>
                          <a:spcPct val="115000"/>
                        </a:lnSpc>
                      </a:pPr>
                      <a:r>
                        <a:rPr lang="en-US" altLang="zh-CN" sz="20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000" kern="0" spc="5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object</a:t>
                      </a:r>
                    </a:p>
                    <a:p>
                      <a:pPr marL="307848" marR="0" indent="0" eaLnBrk="0">
                        <a:lnSpc>
                          <a:spcPct val="104000"/>
                        </a:lnSpc>
                      </a:pPr>
                      <a:r>
                        <a:rPr lang="en-US" altLang="zh-CN" sz="20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000" kern="0" spc="-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000" kern="0" spc="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-1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property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13"/>
          <p:cNvSpPr txBox="1"/>
          <p:nvPr/>
        </p:nvSpPr>
        <p:spPr>
          <a:xfrm>
            <a:off x="478917" y="5436870"/>
            <a:ext cx="81153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18" marR="0" indent="-4318" eaLnBrk="0">
              <a:lnSpc>
                <a:spcPct val="109000"/>
              </a:lnSpc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0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properties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hidden</a:t>
            </a:r>
            <a:r>
              <a:rPr lang="en-US" altLang="zh-CN" sz="20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reason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about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them</a:t>
            </a:r>
          </a:p>
        </p:txBody>
      </p:sp>
    </p:spTree>
    <p:extLst>
      <p:ext uri="{E3FF0275-A174-463C-7017-FFA467D19D4D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D714716F-EA8C-41EB-D592-4838DE9A41AD"/>
          <p:cNvPicPr>
            <a:picLocks noChangeAspect="1"/>
          </p:cNvPicPr>
          <p:nvPr/>
        </p:nvPicPr>
        <p:blipFill>
          <a:blip r:embed="rId2" cstate="print">
            <a:extLst>
              <a:ext uri="{9FA583F8-8C92-497A-D21A-FAA3398776C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0" name="F96C35D4-935D-4448-EA57-77B2037F2BBA"/>
          <p:cNvPicPr>
            <a:picLocks noChangeAspect="1"/>
          </p:cNvPicPr>
          <p:nvPr/>
        </p:nvPicPr>
        <p:blipFill>
          <a:blip r:embed="rId3" cstate="print">
            <a:extLst>
              <a:ext uri="{F139E3AB-4131-4FEE-487A-B3BBF218399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1" name="TextBox131"/>
          <p:cNvSpPr txBox="1"/>
          <p:nvPr/>
        </p:nvSpPr>
        <p:spPr>
          <a:xfrm>
            <a:off x="1844015" y="313944"/>
            <a:ext cx="5537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  <a:r>
              <a:rPr lang="en-US" altLang="zh-CN" sz="40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</a:p>
        </p:txBody>
      </p:sp>
      <p:sp>
        <p:nvSpPr>
          <p:cNvPr id="132" name="TextBox132"/>
          <p:cNvSpPr txBox="1"/>
          <p:nvPr/>
        </p:nvSpPr>
        <p:spPr>
          <a:xfrm>
            <a:off x="390525" y="1624584"/>
            <a:ext cx="85090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079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statement:</a:t>
            </a:r>
          </a:p>
          <a:p>
            <a:pPr marL="0" marR="0" indent="0" eaLnBrk="0">
              <a:lnSpc>
                <a:spcPct val="115000"/>
              </a:lnSpc>
              <a:spcBef>
                <a:spcPts val="8226"/>
              </a:spcBef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Another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meaning:</a:t>
            </a:r>
          </a:p>
          <a:p>
            <a:pPr marL="15240" marR="0" indent="0" eaLnBrk="0">
              <a:lnSpc>
                <a:spcPct val="87000"/>
              </a:lnSpc>
              <a:spcBef>
                <a:spcPts val="11035"/>
              </a:spcBef>
            </a:pP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Conclusion:</a:t>
            </a:r>
            <a:r>
              <a:rPr lang="en-US" altLang="zh-CN" sz="2400" kern="0" spc="3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9338" noProof="0" dirty="0" smtClean="0"/>
              <a:t> </a:t>
            </a:r>
            <a:r>
              <a:rPr lang="en-US" altLang="zh-CN" sz="2400" kern="0" spc="42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9788" noProof="0" dirty="0" smtClean="0"/>
              <a:t> </a:t>
            </a:r>
          </a:p>
          <a:p>
            <a:pPr marL="8310956" marR="0" indent="0" eaLnBrk="0">
              <a:lnSpc>
                <a:spcPct val="115000"/>
              </a:lnSpc>
              <a:spcBef>
                <a:spcPts val="8662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33" name="TextBox133"/>
          <p:cNvSpPr txBox="1"/>
          <p:nvPr/>
        </p:nvSpPr>
        <p:spPr>
          <a:xfrm>
            <a:off x="406679" y="1986534"/>
            <a:ext cx="4152900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Nothing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perfect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0" indent="0" eaLnBrk="0">
              <a:lnSpc>
                <a:spcPct val="82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kern="0" spc="12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15638" noProof="0" dirty="0" smtClean="0"/>
              <a:t> </a:t>
            </a:r>
          </a:p>
        </p:txBody>
      </p:sp>
      <p:sp>
        <p:nvSpPr>
          <p:cNvPr id="134" name="TextBox134"/>
          <p:cNvSpPr txBox="1"/>
          <p:nvPr/>
        </p:nvSpPr>
        <p:spPr>
          <a:xfrm>
            <a:off x="406679" y="3434334"/>
            <a:ext cx="4203700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Everything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imperfect.</a:t>
            </a:r>
          </a:p>
          <a:p>
            <a:pPr marL="0" marR="0" indent="0" eaLnBrk="0">
              <a:lnSpc>
                <a:spcPct val="82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kern="0" spc="12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16088" noProof="0" dirty="0" smtClean="0"/>
              <a:t> </a:t>
            </a:r>
          </a:p>
        </p:txBody>
      </p:sp>
      <p:pic>
        <p:nvPicPr>
          <p:cNvPr id="135" name="33B2D85B-19A2-4BDD-E6EC-2D77274F3BFF"/>
          <p:cNvPicPr>
            <a:picLocks noChangeAspect="1"/>
          </p:cNvPicPr>
          <p:nvPr/>
        </p:nvPicPr>
        <p:blipFill>
          <a:blip r:embed="rId4" cstate="print">
            <a:extLst>
              <a:ext uri="{B8E9433F-8244-4D82-0476-B61323C566DF}"/>
            </a:extLst>
          </a:blip>
          <a:stretch>
            <a:fillRect/>
          </a:stretch>
        </p:blipFill>
        <p:spPr>
          <a:xfrm>
            <a:off x="2514600" y="4876800"/>
            <a:ext cx="1314450" cy="457200"/>
          </a:xfrm>
          <a:prstGeom prst="rect">
            <a:avLst/>
          </a:prstGeom>
        </p:spPr>
      </p:pic>
      <p:pic>
        <p:nvPicPr>
          <p:cNvPr id="136" name="85DFB319-41AD-4DC3-E201-67407D58FAC9"/>
          <p:cNvPicPr>
            <a:picLocks noChangeAspect="1"/>
          </p:cNvPicPr>
          <p:nvPr/>
        </p:nvPicPr>
        <p:blipFill>
          <a:blip r:embed="rId5" cstate="print">
            <a:extLst>
              <a:ext uri="{01527006-A8F2-413B-47A6-E1E652DB8E83}"/>
            </a:extLst>
          </a:blip>
          <a:stretch>
            <a:fillRect/>
          </a:stretch>
        </p:blipFill>
        <p:spPr>
          <a:xfrm>
            <a:off x="6629400" y="4876800"/>
            <a:ext cx="1371600" cy="457200"/>
          </a:xfrm>
          <a:prstGeom prst="rect">
            <a:avLst/>
          </a:prstGeom>
        </p:spPr>
      </p:pic>
    </p:spTree>
    <p:extLst>
      <p:ext uri="{3C7328BD-D819-4A92-6525-0F0F54E86D1C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3157CB84-5B8E-469B-F062-9213B54CF6D5"/>
          <p:cNvPicPr>
            <a:picLocks noChangeAspect="1"/>
          </p:cNvPicPr>
          <p:nvPr/>
        </p:nvPicPr>
        <p:blipFill>
          <a:blip r:embed="rId2" cstate="print">
            <a:extLst>
              <a:ext uri="{7BA556F6-C9E4-48EC-EA21-257BAD248FA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8" name="F6A5C701-0042-451C-CF79-490B558F5EEA"/>
          <p:cNvPicPr>
            <a:picLocks noChangeAspect="1"/>
          </p:cNvPicPr>
          <p:nvPr/>
        </p:nvPicPr>
        <p:blipFill>
          <a:blip r:embed="rId3" cstate="print">
            <a:extLst>
              <a:ext uri="{0D401B2F-EC4B-4D49-D9A9-D9E209C3549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9" name="TextBox139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40" name="TextBox140"/>
          <p:cNvSpPr txBox="1"/>
          <p:nvPr/>
        </p:nvSpPr>
        <p:spPr>
          <a:xfrm>
            <a:off x="1844015" y="313944"/>
            <a:ext cx="5537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  <a:r>
              <a:rPr lang="en-US" altLang="zh-CN" sz="40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</a:p>
        </p:txBody>
      </p:sp>
      <p:sp>
        <p:nvSpPr>
          <p:cNvPr id="141" name="TextBox141"/>
          <p:cNvSpPr txBox="1"/>
          <p:nvPr/>
        </p:nvSpPr>
        <p:spPr>
          <a:xfrm>
            <a:off x="2396573" y="1620927"/>
            <a:ext cx="44831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DeMorgan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Laws</a:t>
            </a:r>
            <a:r>
              <a:rPr lang="en-US" altLang="zh-CN" sz="24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</a:p>
        </p:txBody>
      </p:sp>
      <p:graphicFrame>
        <p:nvGraphicFramePr>
          <p:cNvPr id="142" name="Table142"/>
          <p:cNvGraphicFramePr>
            <a:graphicFrameLocks noGrp="1"/>
          </p:cNvGraphicFramePr>
          <p:nvPr/>
        </p:nvGraphicFramePr>
        <p:xfrm>
          <a:off x="1066800" y="3276600"/>
          <a:ext cx="6324600" cy="2057400"/>
        </p:xfrm>
        <a:graphic>
          <a:graphicData uri="http://schemas.openxmlformats.org/drawingml/2006/table">
            <a:tbl>
              <a:tblPr firstRow="1" bandRow="1"/>
              <a:tblGrid>
                <a:gridCol w="3162300"/>
                <a:gridCol w="3162300"/>
              </a:tblGrid>
              <a:tr h="685800">
                <a:tc>
                  <a:txBody>
                    <a:bodyPr/>
                    <a:lstStyle/>
                    <a:p>
                      <a:pPr marL="994268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4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Negation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35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3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Equivalent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3" name="A36C6AA3-838A-4F05-0E0F-ABC2B51EA6A5"/>
          <p:cNvPicPr>
            <a:picLocks noChangeAspect="1"/>
          </p:cNvPicPr>
          <p:nvPr/>
        </p:nvPicPr>
        <p:blipFill>
          <a:blip r:embed="rId4" cstate="print">
            <a:extLst>
              <a:ext uri="{C3444935-6A60-40A2-FA83-2281E51153B3}"/>
            </a:extLst>
          </a:blip>
          <a:stretch>
            <a:fillRect/>
          </a:stretch>
        </p:blipFill>
        <p:spPr>
          <a:xfrm>
            <a:off x="2057400" y="4038600"/>
            <a:ext cx="1314450" cy="457200"/>
          </a:xfrm>
          <a:prstGeom prst="rect">
            <a:avLst/>
          </a:prstGeom>
        </p:spPr>
      </p:pic>
      <p:pic>
        <p:nvPicPr>
          <p:cNvPr id="144" name="F7A52F7C-E756-4192-99FA-01D144425526"/>
          <p:cNvPicPr>
            <a:picLocks noChangeAspect="1"/>
          </p:cNvPicPr>
          <p:nvPr/>
        </p:nvPicPr>
        <p:blipFill>
          <a:blip r:embed="rId5" cstate="print">
            <a:extLst>
              <a:ext uri="{A3B5F029-9B0B-4C4F-287E-3E10DF9718EB}"/>
            </a:extLst>
          </a:blip>
          <a:stretch>
            <a:fillRect/>
          </a:stretch>
        </p:blipFill>
        <p:spPr>
          <a:xfrm>
            <a:off x="5257800" y="4038600"/>
            <a:ext cx="1371600" cy="457200"/>
          </a:xfrm>
          <a:prstGeom prst="rect">
            <a:avLst/>
          </a:prstGeom>
        </p:spPr>
      </p:pic>
      <p:pic>
        <p:nvPicPr>
          <p:cNvPr id="145" name="C5E1C15F-4BE1-4ABF-33C7-0BCF0047DFE0"/>
          <p:cNvPicPr>
            <a:picLocks noChangeAspect="1"/>
          </p:cNvPicPr>
          <p:nvPr/>
        </p:nvPicPr>
        <p:blipFill>
          <a:blip r:embed="rId6" cstate="print">
            <a:extLst>
              <a:ext uri="{BA536599-22A6-4361-0CE9-5D37DC09FBCB}"/>
            </a:extLst>
          </a:blip>
          <a:stretch>
            <a:fillRect/>
          </a:stretch>
        </p:blipFill>
        <p:spPr>
          <a:xfrm>
            <a:off x="2057400" y="4800600"/>
            <a:ext cx="1371600" cy="457200"/>
          </a:xfrm>
          <a:prstGeom prst="rect">
            <a:avLst/>
          </a:prstGeom>
        </p:spPr>
      </p:pic>
      <p:pic>
        <p:nvPicPr>
          <p:cNvPr id="146" name="87A225E5-0BF7-4B2F-2F6D-7846AF8D6AC6"/>
          <p:cNvPicPr>
            <a:picLocks noChangeAspect="1"/>
          </p:cNvPicPr>
          <p:nvPr/>
        </p:nvPicPr>
        <p:blipFill>
          <a:blip r:embed="rId7" cstate="print">
            <a:extLst>
              <a:ext uri="{9A04ABD3-A56E-4FF0-4FCF-DC7073150097}"/>
            </a:extLst>
          </a:blip>
          <a:stretch>
            <a:fillRect/>
          </a:stretch>
        </p:blipFill>
        <p:spPr>
          <a:xfrm>
            <a:off x="5286375" y="4800600"/>
            <a:ext cx="1314450" cy="457200"/>
          </a:xfrm>
          <a:prstGeom prst="rect">
            <a:avLst/>
          </a:prstGeom>
        </p:spPr>
      </p:pic>
    </p:spTree>
    <p:extLst>
      <p:ext uri="{36BEE675-E96B-42F8-18E0-BC34DF3A97FD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E7A58DB2-A187-459E-7246-DD0D5BEB71A7"/>
          <p:cNvPicPr>
            <a:picLocks noChangeAspect="1"/>
          </p:cNvPicPr>
          <p:nvPr/>
        </p:nvPicPr>
        <p:blipFill>
          <a:blip r:embed="rId2" cstate="print">
            <a:extLst>
              <a:ext uri="{7972119E-33E9-457F-36BF-3E35F383C2A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8" name="BD068595-0429-4F87-69BC-942FE555D9A1"/>
          <p:cNvPicPr>
            <a:picLocks noChangeAspect="1"/>
          </p:cNvPicPr>
          <p:nvPr/>
        </p:nvPicPr>
        <p:blipFill>
          <a:blip r:embed="rId3" cstate="print">
            <a:extLst>
              <a:ext uri="{86CED2F8-71A4-4BB3-5FC8-1305A9C55B4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49" name="TextBox149"/>
          <p:cNvSpPr txBox="1"/>
          <p:nvPr/>
        </p:nvSpPr>
        <p:spPr>
          <a:xfrm>
            <a:off x="2407387" y="313944"/>
            <a:ext cx="4406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50" name="TextBox150"/>
          <p:cNvSpPr txBox="1"/>
          <p:nvPr/>
        </p:nvSpPr>
        <p:spPr>
          <a:xfrm>
            <a:off x="396011" y="1620927"/>
            <a:ext cx="85090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764" marR="0" indent="0" eaLnBrk="0">
              <a:lnSpc>
                <a:spcPct val="121000"/>
              </a:lnSpc>
            </a:pPr>
            <a:r>
              <a:rPr lang="en-US" altLang="zh-CN" sz="24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inference: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logically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valid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patterns</a:t>
            </a:r>
          </a:p>
          <a:p>
            <a:pPr marL="16154" marR="0" indent="0" eaLnBrk="0">
              <a:lnSpc>
                <a:spcPct val="121000"/>
              </a:lnSpc>
              <a:spcBef>
                <a:spcPts val="2360"/>
              </a:spcBef>
            </a:pPr>
            <a:r>
              <a:rPr lang="en-US" altLang="zh-CN" sz="2400" b="1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Modus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Ponens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Law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Detachment</a:t>
            </a:r>
          </a:p>
          <a:p>
            <a:pPr marL="5182" marR="0" indent="0" eaLnBrk="0">
              <a:lnSpc>
                <a:spcPct val="115000"/>
              </a:lnSpc>
              <a:spcBef>
                <a:spcPts val="10940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  <a:p>
            <a:pPr marL="0" marR="678077" indent="0" eaLnBrk="0">
              <a:lnSpc>
                <a:spcPct val="109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Given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true.</a:t>
            </a:r>
          </a:p>
          <a:p>
            <a:pPr marL="8305470" marR="0" indent="0" eaLnBrk="0">
              <a:lnSpc>
                <a:spcPct val="115000"/>
              </a:lnSpc>
              <a:spcBef>
                <a:spcPts val="6179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51" name="TextBox151"/>
          <p:cNvSpPr txBox="1"/>
          <p:nvPr/>
        </p:nvSpPr>
        <p:spPr>
          <a:xfrm>
            <a:off x="406679" y="2710434"/>
            <a:ext cx="2679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52" name="TextBox152"/>
          <p:cNvSpPr txBox="1"/>
          <p:nvPr/>
        </p:nvSpPr>
        <p:spPr>
          <a:xfrm>
            <a:off x="410642" y="3072384"/>
            <a:ext cx="8001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45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</p:spTree>
    <p:extLst>
      <p:ext uri="{481B90CB-5E3E-4F19-F164-28C0D9E19FB6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6AF1720F-54BA-47CE-7256-EC7AFF71525C"/>
          <p:cNvPicPr>
            <a:picLocks noChangeAspect="1"/>
          </p:cNvPicPr>
          <p:nvPr/>
        </p:nvPicPr>
        <p:blipFill>
          <a:blip r:embed="rId2" cstate="print">
            <a:extLst>
              <a:ext uri="{4BE99BBC-6B3C-41FE-3D1A-63F04F2B562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4" name="EEF80C61-1176-4CA9-C53E-6AF6883A7743"/>
          <p:cNvPicPr>
            <a:picLocks noChangeAspect="1"/>
          </p:cNvPicPr>
          <p:nvPr/>
        </p:nvPicPr>
        <p:blipFill>
          <a:blip r:embed="rId3" cstate="print">
            <a:extLst>
              <a:ext uri="{87EE7B40-8478-425C-868E-2F15E091D43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5" name="TextBox155"/>
          <p:cNvSpPr txBox="1"/>
          <p:nvPr/>
        </p:nvSpPr>
        <p:spPr>
          <a:xfrm>
            <a:off x="2407387" y="313944"/>
            <a:ext cx="4406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56" name="TextBox156"/>
          <p:cNvSpPr txBox="1"/>
          <p:nvPr/>
        </p:nvSpPr>
        <p:spPr>
          <a:xfrm>
            <a:off x="695325" y="1620927"/>
            <a:ext cx="82042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Addition</a:t>
            </a:r>
          </a:p>
          <a:p>
            <a:pPr marL="20117" marR="7513219" indent="0" eaLnBrk="0">
              <a:lnSpc>
                <a:spcPct val="109000"/>
              </a:lnSpc>
              <a:spcBef>
                <a:spcPts val="523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  <a:p>
            <a:pPr marL="10973" marR="0" indent="0" eaLnBrk="0">
              <a:lnSpc>
                <a:spcPct val="121000"/>
              </a:lnSpc>
              <a:spcBef>
                <a:spcPts val="2504"/>
              </a:spcBef>
            </a:pP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Simplification</a:t>
            </a:r>
          </a:p>
          <a:p>
            <a:pPr marL="20117" marR="7682078" indent="0" eaLnBrk="0">
              <a:lnSpc>
                <a:spcPct val="161000"/>
              </a:lnSpc>
              <a:spcBef>
                <a:spcPts val="5238"/>
              </a:spcBef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p˄q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  <a:p>
            <a:pPr marL="8006157" marR="0" indent="0" eaLnBrk="0">
              <a:lnSpc>
                <a:spcPct val="115000"/>
              </a:lnSpc>
              <a:spcBef>
                <a:spcPts val="3306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57" name="TextBox157"/>
          <p:cNvSpPr txBox="1"/>
          <p:nvPr/>
        </p:nvSpPr>
        <p:spPr>
          <a:xfrm>
            <a:off x="715442" y="1986534"/>
            <a:ext cx="1384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(p˅q)</a:t>
            </a:r>
          </a:p>
        </p:txBody>
      </p:sp>
      <p:sp>
        <p:nvSpPr>
          <p:cNvPr id="158" name="TextBox158"/>
          <p:cNvSpPr txBox="1"/>
          <p:nvPr/>
        </p:nvSpPr>
        <p:spPr>
          <a:xfrm>
            <a:off x="715442" y="4158234"/>
            <a:ext cx="11049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p˄q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→p</a:t>
            </a:r>
          </a:p>
        </p:txBody>
      </p:sp>
    </p:spTree>
    <p:extLst>
      <p:ext uri="{A2E39054-6DBC-4E32-ED3E-43C79878D389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EC754EB5-DD81-4070-18DF-463488629D0D"/>
          <p:cNvPicPr>
            <a:picLocks noChangeAspect="1"/>
          </p:cNvPicPr>
          <p:nvPr/>
        </p:nvPicPr>
        <p:blipFill>
          <a:blip r:embed="rId2" cstate="print">
            <a:extLst>
              <a:ext uri="{0C19C742-1811-4879-45FD-7CDC76853D9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0" name="91A58427-1E58-43D7-4D3F-8F7E63D9A71C"/>
          <p:cNvPicPr>
            <a:picLocks noChangeAspect="1"/>
          </p:cNvPicPr>
          <p:nvPr/>
        </p:nvPicPr>
        <p:blipFill>
          <a:blip r:embed="rId3" cstate="print">
            <a:extLst>
              <a:ext uri="{B6F3D856-9D5A-48DE-3D72-15E042DCFE9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61" name="TextBox161"/>
          <p:cNvSpPr txBox="1"/>
          <p:nvPr/>
        </p:nvSpPr>
        <p:spPr>
          <a:xfrm>
            <a:off x="2407387" y="313944"/>
            <a:ext cx="4406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62" name="TextBox162"/>
          <p:cNvSpPr txBox="1"/>
          <p:nvPr/>
        </p:nvSpPr>
        <p:spPr>
          <a:xfrm>
            <a:off x="717880" y="1624584"/>
            <a:ext cx="81788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6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Tollens</a:t>
            </a:r>
          </a:p>
          <a:p>
            <a:pPr marL="1829" marR="0" indent="0" eaLnBrk="0">
              <a:lnSpc>
                <a:spcPct val="115000"/>
              </a:lnSpc>
              <a:spcBef>
                <a:spcPts val="4476"/>
              </a:spcBef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Hypothetical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Syllogism</a:t>
            </a:r>
          </a:p>
          <a:p>
            <a:pPr marL="914" marR="0" indent="0" eaLnBrk="0">
              <a:lnSpc>
                <a:spcPct val="115000"/>
              </a:lnSpc>
              <a:spcBef>
                <a:spcPts val="4477"/>
              </a:spcBef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Disjunctive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Syllogism</a:t>
            </a:r>
          </a:p>
          <a:p>
            <a:pPr marL="3734715" marR="0" indent="0" eaLnBrk="0">
              <a:lnSpc>
                <a:spcPct val="115000"/>
              </a:lnSpc>
              <a:spcBef>
                <a:spcPts val="8828"/>
              </a:spcBef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DeMorgans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law</a:t>
            </a:r>
          </a:p>
          <a:p>
            <a:pPr marL="7983601" marR="0" indent="0" eaLnBrk="0">
              <a:lnSpc>
                <a:spcPct val="115000"/>
              </a:lnSpc>
              <a:spcBef>
                <a:spcPts val="7369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63" name="TextBox163"/>
          <p:cNvSpPr txBox="1"/>
          <p:nvPr/>
        </p:nvSpPr>
        <p:spPr>
          <a:xfrm>
            <a:off x="716051" y="1986534"/>
            <a:ext cx="2717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[¬q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q)]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</a:p>
        </p:txBody>
      </p:sp>
      <p:sp>
        <p:nvSpPr>
          <p:cNvPr id="164" name="TextBox164"/>
          <p:cNvSpPr txBox="1"/>
          <p:nvPr/>
        </p:nvSpPr>
        <p:spPr>
          <a:xfrm>
            <a:off x="716051" y="2958084"/>
            <a:ext cx="3924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[(p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(q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r)]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</a:p>
        </p:txBody>
      </p:sp>
      <p:graphicFrame>
        <p:nvGraphicFramePr>
          <p:cNvPr id="165" name="Table165"/>
          <p:cNvGraphicFramePr>
            <a:graphicFrameLocks noGrp="1"/>
          </p:cNvGraphicFramePr>
          <p:nvPr/>
        </p:nvGraphicFramePr>
        <p:xfrm>
          <a:off x="716051" y="3758184"/>
          <a:ext cx="6426200" cy="774700"/>
        </p:xfrm>
        <a:graphic>
          <a:graphicData uri="http://schemas.openxmlformats.org/drawingml/2006/table">
            <a:tbl>
              <a:tblPr firstRow="1" bandRow="1"/>
              <a:tblGrid>
                <a:gridCol w="3053334"/>
                <a:gridCol w="3369717"/>
              </a:tblGrid>
              <a:tr h="76708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7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[(p</a:t>
                      </a:r>
                      <a:r>
                        <a:rPr lang="en-US" altLang="zh-CN" sz="2400" kern="0" spc="-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-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q)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˄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¬p]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-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17145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199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4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Logical</a:t>
                      </a:r>
                      <a:r>
                        <a:rPr lang="en-US" altLang="zh-CN" sz="2400" kern="0" spc="1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2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Equivalence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TextBox166"/>
          <p:cNvSpPr txBox="1"/>
          <p:nvPr/>
        </p:nvSpPr>
        <p:spPr>
          <a:xfrm>
            <a:off x="4449242" y="4120134"/>
            <a:ext cx="1066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  <p:sp>
        <p:nvSpPr>
          <p:cNvPr id="167" name="TextBox167"/>
          <p:cNvSpPr txBox="1"/>
          <p:nvPr/>
        </p:nvSpPr>
        <p:spPr>
          <a:xfrm>
            <a:off x="4449242" y="4482084"/>
            <a:ext cx="2552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p→q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</a:p>
        </p:txBody>
      </p:sp>
      <p:sp>
        <p:nvSpPr>
          <p:cNvPr id="168" name="TextBox168"/>
          <p:cNvSpPr txBox="1"/>
          <p:nvPr/>
        </p:nvSpPr>
        <p:spPr>
          <a:xfrm>
            <a:off x="4446194" y="5453634"/>
            <a:ext cx="30099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¬(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</a:p>
        </p:txBody>
      </p:sp>
    </p:spTree>
    <p:extLst>
      <p:ext uri="{808A85A6-4052-4F3D-1AEB-8E648974269B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E6BFA47A-5F3B-4544-8E25-4D7CD56707A7"/>
          <p:cNvPicPr>
            <a:picLocks noChangeAspect="1"/>
          </p:cNvPicPr>
          <p:nvPr/>
        </p:nvPicPr>
        <p:blipFill>
          <a:blip r:embed="rId2" cstate="print">
            <a:extLst>
              <a:ext uri="{BF44FA5A-5DD0-46BE-C0C7-6168D7D4160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0" name="73AF3CCC-6082-4474-20B5-EE8647893855"/>
          <p:cNvPicPr>
            <a:picLocks noChangeAspect="1"/>
          </p:cNvPicPr>
          <p:nvPr/>
        </p:nvPicPr>
        <p:blipFill>
          <a:blip r:embed="rId3" cstate="print">
            <a:extLst>
              <a:ext uri="{6FA5F882-3CFF-479D-D019-3758B5D4B66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1" name="TextBox171"/>
          <p:cNvSpPr txBox="1"/>
          <p:nvPr/>
        </p:nvSpPr>
        <p:spPr>
          <a:xfrm>
            <a:off x="1439225" y="313944"/>
            <a:ext cx="6299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Applying</a:t>
            </a:r>
            <a:r>
              <a:rPr lang="en-US" altLang="zh-CN" sz="4000" b="1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</a:t>
            </a:r>
            <a:r>
              <a:rPr lang="en-US" altLang="zh-CN" sz="40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72" name="TextBox172"/>
          <p:cNvSpPr txBox="1"/>
          <p:nvPr/>
        </p:nvSpPr>
        <p:spPr>
          <a:xfrm>
            <a:off x="320726" y="1620927"/>
            <a:ext cx="85852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Text:</a:t>
            </a:r>
          </a:p>
          <a:p>
            <a:pPr marL="15850" marR="0" indent="0" eaLnBrk="0">
              <a:lnSpc>
                <a:spcPct val="121000"/>
              </a:lnSpc>
              <a:spcBef>
                <a:spcPts val="13760"/>
              </a:spcBef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Propositions:</a:t>
            </a:r>
          </a:p>
          <a:p>
            <a:pPr marL="8380755" marR="0" indent="0" eaLnBrk="0">
              <a:lnSpc>
                <a:spcPct val="115000"/>
              </a:lnSpc>
              <a:spcBef>
                <a:spcPts val="17435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73" name="TextBox173"/>
          <p:cNvSpPr txBox="1"/>
          <p:nvPr/>
        </p:nvSpPr>
        <p:spPr>
          <a:xfrm>
            <a:off x="332918" y="1986534"/>
            <a:ext cx="84709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(1)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sunny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afternoon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colder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yesterday.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(2)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swimming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sunny.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(3)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swimming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canoe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trip.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(4)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canoe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trip,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home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sunset.</a:t>
            </a:r>
          </a:p>
        </p:txBody>
      </p:sp>
      <p:sp>
        <p:nvSpPr>
          <p:cNvPr id="174" name="TextBox174"/>
          <p:cNvSpPr txBox="1"/>
          <p:nvPr/>
        </p:nvSpPr>
        <p:spPr>
          <a:xfrm>
            <a:off x="104259" y="4108857"/>
            <a:ext cx="4267200" cy="1905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39551" eaLnBrk="0">
              <a:lnSpc>
                <a:spcPct val="108000"/>
              </a:lnSpc>
            </a:pPr>
            <a:r>
              <a:rPr lang="en-US" altLang="zh-CN" sz="2400" kern="0" spc="-2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1.p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sunny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afternoon,</a:t>
            </a:r>
            <a:r>
              <a:rPr lang="en-US" altLang="zh-CN" sz="2400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2.q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colder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yesterday,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3.r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swimming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42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4.s=</a:t>
            </a:r>
            <a:r>
              <a:rPr lang="en-US" altLang="zh-CN" sz="24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canoe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trip</a:t>
            </a:r>
            <a:r>
              <a:rPr lang="en-US" altLang="zh-CN" sz="2400" kern="0" spc="2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t=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home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sunset</a:t>
            </a:r>
          </a:p>
        </p:txBody>
      </p:sp>
    </p:spTree>
    <p:extLst>
      <p:ext uri="{1CC0722E-477F-4E90-94D3-2E26A31DD7A2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399C69E-9DEF-41F2-147E-779FD158FE48"/>
          <p:cNvPicPr>
            <a:picLocks noChangeAspect="1"/>
          </p:cNvPicPr>
          <p:nvPr/>
        </p:nvPicPr>
        <p:blipFill>
          <a:blip r:embed="rId2" cstate="print">
            <a:extLst>
              <a:ext uri="{7318B9DA-7A58-4EF3-6D25-307F244A2C6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6" name="0C65819C-5251-4CDB-2744-9FDF6C36606E"/>
          <p:cNvPicPr>
            <a:picLocks noChangeAspect="1"/>
          </p:cNvPicPr>
          <p:nvPr/>
        </p:nvPicPr>
        <p:blipFill>
          <a:blip r:embed="rId3" cstate="print">
            <a:extLst>
              <a:ext uri="{0AD81B75-01E0-48CD-62B9-77C1AAD9323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7" name="TextBox177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78" name="TextBox178"/>
          <p:cNvSpPr txBox="1"/>
          <p:nvPr/>
        </p:nvSpPr>
        <p:spPr>
          <a:xfrm>
            <a:off x="1439225" y="313944"/>
            <a:ext cx="6299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Applying</a:t>
            </a:r>
            <a:r>
              <a:rPr lang="en-US" altLang="zh-CN" sz="4000" b="1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</a:t>
            </a:r>
            <a:r>
              <a:rPr lang="en-US" altLang="zh-CN" sz="40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79" name="TextBox179"/>
          <p:cNvSpPr txBox="1"/>
          <p:nvPr/>
        </p:nvSpPr>
        <p:spPr>
          <a:xfrm>
            <a:off x="336575" y="1620927"/>
            <a:ext cx="19812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Propositions:</a:t>
            </a:r>
          </a:p>
        </p:txBody>
      </p:sp>
      <p:sp>
        <p:nvSpPr>
          <p:cNvPr id="180" name="TextBox180"/>
          <p:cNvSpPr txBox="1"/>
          <p:nvPr/>
        </p:nvSpPr>
        <p:spPr>
          <a:xfrm>
            <a:off x="323774" y="1986534"/>
            <a:ext cx="40513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6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sunny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afternoon,</a:t>
            </a:r>
            <a:r>
              <a:rPr lang="en-US" altLang="zh-CN" sz="2400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colder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yesterday,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swimming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42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canoe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trip</a:t>
            </a:r>
          </a:p>
        </p:txBody>
      </p:sp>
      <p:sp>
        <p:nvSpPr>
          <p:cNvPr id="181" name="TextBox181"/>
          <p:cNvSpPr txBox="1"/>
          <p:nvPr/>
        </p:nvSpPr>
        <p:spPr>
          <a:xfrm>
            <a:off x="404495" y="3434334"/>
            <a:ext cx="40132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t=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4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home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sunset</a:t>
            </a:r>
          </a:p>
        </p:txBody>
      </p:sp>
      <p:sp>
        <p:nvSpPr>
          <p:cNvPr id="182" name="TextBox182"/>
          <p:cNvSpPr txBox="1"/>
          <p:nvPr/>
        </p:nvSpPr>
        <p:spPr>
          <a:xfrm>
            <a:off x="317983" y="4158234"/>
            <a:ext cx="2578100" cy="257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53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</a:p>
          <a:p>
            <a:pPr marL="0" marR="0" indent="0" eaLnBrk="0">
              <a:lnSpc>
                <a:spcPct val="115000"/>
              </a:lnSpc>
              <a:spcBef>
                <a:spcPts val="13926"/>
              </a:spcBef>
            </a:pP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want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show: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83" name="TextBox183"/>
          <p:cNvSpPr txBox="1"/>
          <p:nvPr/>
        </p:nvSpPr>
        <p:spPr>
          <a:xfrm>
            <a:off x="-39599" y="4520185"/>
            <a:ext cx="16002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(1)¬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q,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(2)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p,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(3)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s,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84" name="TextBox184"/>
          <p:cNvSpPr txBox="1"/>
          <p:nvPr/>
        </p:nvSpPr>
        <p:spPr>
          <a:xfrm>
            <a:off x="2993720" y="4448556"/>
            <a:ext cx="5651500" cy="10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6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(1)</a:t>
            </a:r>
            <a:r>
              <a:rPr lang="en-US" altLang="zh-CN" sz="16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6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6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6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sunny</a:t>
            </a:r>
            <a:r>
              <a:rPr lang="en-US" altLang="zh-CN" sz="16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16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afternoon</a:t>
            </a:r>
            <a:r>
              <a:rPr lang="en-US" altLang="zh-CN" sz="16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6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6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colder</a:t>
            </a:r>
            <a:r>
              <a:rPr lang="en-US" altLang="zh-CN" sz="16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16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yesterday.</a:t>
            </a:r>
          </a:p>
          <a:p>
            <a:pPr marL="0" marR="0" indent="0" eaLnBrk="0">
              <a:lnSpc>
                <a:spcPct val="106000"/>
              </a:lnSpc>
            </a:pPr>
            <a:r>
              <a:rPr lang="en-US" altLang="zh-CN" sz="16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(2)</a:t>
            </a:r>
            <a:r>
              <a:rPr lang="en-US" altLang="zh-CN" sz="16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16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16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</a:t>
            </a:r>
            <a:r>
              <a:rPr lang="en-US" altLang="zh-CN" sz="16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swimming</a:t>
            </a:r>
            <a:r>
              <a:rPr lang="en-US" altLang="zh-CN" sz="16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16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16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6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sunny.</a:t>
            </a:r>
          </a:p>
          <a:p>
            <a:pPr marL="0" marR="0" indent="0" eaLnBrk="0">
              <a:lnSpc>
                <a:spcPct val="106000"/>
              </a:lnSpc>
            </a:pPr>
            <a:r>
              <a:rPr lang="en-US" altLang="zh-CN" sz="16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(3)</a:t>
            </a:r>
            <a:r>
              <a:rPr lang="en-US" altLang="zh-CN" sz="16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16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16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16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16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</a:t>
            </a:r>
            <a:r>
              <a:rPr lang="en-US" altLang="zh-CN" sz="16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swimming</a:t>
            </a:r>
            <a:r>
              <a:rPr lang="en-US" altLang="zh-CN" sz="16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16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16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canoe</a:t>
            </a:r>
            <a:r>
              <a:rPr lang="en-US" altLang="zh-CN" sz="16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trip.</a:t>
            </a:r>
          </a:p>
          <a:p>
            <a:pPr marL="0" marR="0" indent="0" eaLnBrk="0">
              <a:lnSpc>
                <a:spcPct val="106000"/>
              </a:lnSpc>
            </a:pPr>
            <a:r>
              <a:rPr lang="en-US" altLang="zh-CN" sz="16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(4)</a:t>
            </a:r>
            <a:r>
              <a:rPr lang="en-US" altLang="zh-CN" sz="16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16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16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</a:t>
            </a:r>
            <a:r>
              <a:rPr lang="en-US" altLang="zh-CN" sz="16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canoe</a:t>
            </a:r>
            <a:r>
              <a:rPr lang="en-US" altLang="zh-CN" sz="16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trip,</a:t>
            </a:r>
            <a:r>
              <a:rPr lang="en-US" altLang="zh-CN" sz="16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16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16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16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6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home</a:t>
            </a:r>
            <a:r>
              <a:rPr lang="en-US" altLang="zh-CN" sz="16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6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sunset.</a:t>
            </a:r>
          </a:p>
        </p:txBody>
      </p:sp>
    </p:spTree>
    <p:extLst>
      <p:ext uri="{90A03400-4DE8-485E-381D-C11D3ACA90AE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EFBF7108-9DEE-41B6-B0F1-A0F267A82CD8"/>
          <p:cNvPicPr>
            <a:picLocks noChangeAspect="1"/>
          </p:cNvPicPr>
          <p:nvPr/>
        </p:nvPicPr>
        <p:blipFill>
          <a:blip r:embed="rId2" cstate="print">
            <a:extLst>
              <a:ext uri="{48F7D3E0-0F96-4554-509D-873C11D2EF7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6" name="A583DE71-52A1-445E-C942-807CF05DF7AB"/>
          <p:cNvPicPr>
            <a:picLocks noChangeAspect="1"/>
          </p:cNvPicPr>
          <p:nvPr/>
        </p:nvPicPr>
        <p:blipFill>
          <a:blip r:embed="rId3" cstate="print">
            <a:extLst>
              <a:ext uri="{276C7793-C4CD-40F6-9461-DE907C3E1F3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87" name="TextBox187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88" name="TextBox188"/>
          <p:cNvSpPr txBox="1"/>
          <p:nvPr/>
        </p:nvSpPr>
        <p:spPr>
          <a:xfrm>
            <a:off x="1439225" y="313944"/>
            <a:ext cx="6299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Applying</a:t>
            </a:r>
            <a:r>
              <a:rPr lang="en-US" altLang="zh-CN" sz="4000" b="1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</a:t>
            </a:r>
            <a:r>
              <a:rPr lang="en-US" altLang="zh-CN" sz="40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189" name="TextBox189"/>
          <p:cNvSpPr txBox="1"/>
          <p:nvPr/>
        </p:nvSpPr>
        <p:spPr>
          <a:xfrm>
            <a:off x="318287" y="1986534"/>
            <a:ext cx="6400800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271577" indent="0" eaLnBrk="0">
              <a:lnSpc>
                <a:spcPct val="106000"/>
              </a:lnSpc>
            </a:pPr>
            <a:r>
              <a:rPr lang="en-US" altLang="zh-CN" sz="24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108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Hypothesis</a:t>
            </a:r>
            <a:r>
              <a:rPr lang="en-US" altLang="zh-CN" sz="2400" kern="0" spc="14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112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Simplification</a:t>
            </a:r>
            <a:r>
              <a:rPr lang="en-US" altLang="zh-CN" sz="2400" kern="0" spc="156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Hypothesis</a:t>
            </a:r>
            <a:r>
              <a:rPr lang="en-US" altLang="zh-CN" sz="2400" kern="0" spc="179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118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tollens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(step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3)</a:t>
            </a:r>
          </a:p>
          <a:p>
            <a:pPr marL="762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105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Hypothesis</a:t>
            </a:r>
            <a:r>
              <a:rPr lang="en-US" altLang="zh-CN" sz="2400" kern="0" spc="16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6.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135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Modus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ponens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(steps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5)</a:t>
            </a:r>
          </a:p>
          <a:p>
            <a:pPr marL="8534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7.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85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Hypothesis</a:t>
            </a:r>
            <a:r>
              <a:rPr lang="en-US" altLang="zh-CN" sz="2400" kern="0" spc="199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14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Modus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ponens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(steps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7)</a:t>
            </a:r>
          </a:p>
        </p:txBody>
      </p:sp>
      <p:sp>
        <p:nvSpPr>
          <p:cNvPr id="190" name="TextBox190"/>
          <p:cNvSpPr txBox="1"/>
          <p:nvPr/>
        </p:nvSpPr>
        <p:spPr>
          <a:xfrm>
            <a:off x="324079" y="1620927"/>
            <a:ext cx="1778000" cy="368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497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Proof:</a:t>
            </a:r>
          </a:p>
          <a:p>
            <a:pPr marL="0" marR="0" indent="0" eaLnBrk="0">
              <a:lnSpc>
                <a:spcPct val="121000"/>
              </a:lnSpc>
              <a:spcBef>
                <a:spcPts val="22310"/>
              </a:spcBef>
            </a:pP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proof</a:t>
            </a:r>
          </a:p>
        </p:txBody>
      </p:sp>
    </p:spTree>
    <p:extLst>
      <p:ext uri="{8C32FBB9-15D2-4F20-E93D-9DD350DCEE53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EA9602D7-EFEE-452E-2E66-9CD37E844EB1"/>
          <p:cNvPicPr>
            <a:picLocks noChangeAspect="1"/>
          </p:cNvPicPr>
          <p:nvPr/>
        </p:nvPicPr>
        <p:blipFill>
          <a:blip r:embed="rId2" cstate="print">
            <a:extLst>
              <a:ext uri="{F81EE41F-D4E9-40DA-475D-656AF1D880D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2" name="E91FD92C-F2D7-4A94-ED6F-BF48A6619D32"/>
          <p:cNvPicPr>
            <a:picLocks noChangeAspect="1"/>
          </p:cNvPicPr>
          <p:nvPr/>
        </p:nvPicPr>
        <p:blipFill>
          <a:blip r:embed="rId3" cstate="print">
            <a:extLst>
              <a:ext uri="{B986299B-FF23-4576-D8F8-94FD500B902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93" name="TextBox19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94" name="TextBox194"/>
          <p:cNvSpPr txBox="1"/>
          <p:nvPr/>
        </p:nvSpPr>
        <p:spPr>
          <a:xfrm>
            <a:off x="3355352" y="2682240"/>
            <a:ext cx="24892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Thank</a:t>
            </a:r>
            <a:r>
              <a:rPr lang="en-US" altLang="zh-CN" sz="4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</a:p>
        </p:txBody>
      </p:sp>
    </p:spTree>
    <p:extLst>
      <p:ext uri="{847C6681-28ED-4CE2-2824-D491C3072168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7ED1F2D6-ADB8-41E5-C685-7498988FAC95"/>
          <p:cNvPicPr>
            <a:picLocks noChangeAspect="1"/>
          </p:cNvPicPr>
          <p:nvPr/>
        </p:nvPicPr>
        <p:blipFill>
          <a:blip r:embed="rId2" cstate="print">
            <a:extLst>
              <a:ext uri="{6AAFBC13-02CA-406C-3CBE-19DEBEE0A56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1A18ECC0-9C10-4B5D-AB81-B50510FC8F6E"/>
          <p:cNvPicPr>
            <a:picLocks noChangeAspect="1"/>
          </p:cNvPicPr>
          <p:nvPr/>
        </p:nvPicPr>
        <p:blipFill>
          <a:blip r:embed="rId3" cstate="print">
            <a:extLst>
              <a:ext uri="{3FF92A1B-A77E-46B5-941F-7F947F10F50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6" name="TextBox16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7" name="TextBox17"/>
          <p:cNvSpPr txBox="1"/>
          <p:nvPr/>
        </p:nvSpPr>
        <p:spPr>
          <a:xfrm>
            <a:off x="646473" y="313944"/>
            <a:ext cx="79248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Limitation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40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18" name="TextBox18"/>
          <p:cNvSpPr txBox="1"/>
          <p:nvPr/>
        </p:nvSpPr>
        <p:spPr>
          <a:xfrm>
            <a:off x="468503" y="1472184"/>
            <a:ext cx="6997700" cy="375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938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must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repeated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16764" marR="0" indent="0" eaLnBrk="0">
              <a:lnSpc>
                <a:spcPct val="121000"/>
              </a:lnSpc>
              <a:spcBef>
                <a:spcPts val="2070"/>
              </a:spcBef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  <a:p>
            <a:pPr marL="4064" marR="0" indent="0" eaLnBrk="0">
              <a:lnSpc>
                <a:spcPct val="115000"/>
              </a:lnSpc>
              <a:spcBef>
                <a:spcPts val="4441"/>
              </a:spcBef>
            </a:pP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</a:t>
            </a:r>
          </a:p>
          <a:p>
            <a:pPr marL="18542" marR="0" indent="0" eaLnBrk="0">
              <a:lnSpc>
                <a:spcPct val="104000"/>
              </a:lnSpc>
            </a:pPr>
            <a:r>
              <a:rPr lang="en-US" altLang="zh-CN" sz="20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Hasan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Hasan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passed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CSE105</a:t>
            </a:r>
          </a:p>
          <a:p>
            <a:pPr marL="9652" marR="0" indent="0" eaLnBrk="0">
              <a:lnSpc>
                <a:spcPct val="115000"/>
              </a:lnSpc>
              <a:spcBef>
                <a:spcPts val="4564"/>
              </a:spcBef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variables</a:t>
            </a:r>
          </a:p>
          <a:p>
            <a:pPr marL="0" marR="764534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passed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CSE105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passed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CSE105</a:t>
            </a:r>
          </a:p>
        </p:txBody>
      </p:sp>
      <p:sp>
        <p:nvSpPr>
          <p:cNvPr id="19" name="TextBox19"/>
          <p:cNvSpPr txBox="1"/>
          <p:nvPr/>
        </p:nvSpPr>
        <p:spPr>
          <a:xfrm>
            <a:off x="490347" y="2446020"/>
            <a:ext cx="7467601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Hasan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Hasan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passed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CSE105</a:t>
            </a:r>
          </a:p>
        </p:txBody>
      </p:sp>
    </p:spTree>
    <p:extLst>
      <p:ext uri="{C067FCAC-F443-4770-2755-A45949104EB9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78BE261E-F885-4266-047A-751DC660D965"/>
          <p:cNvPicPr>
            <a:picLocks noChangeAspect="1"/>
          </p:cNvPicPr>
          <p:nvPr/>
        </p:nvPicPr>
        <p:blipFill>
          <a:blip r:embed="rId2" cstate="print">
            <a:extLst>
              <a:ext uri="{001E4335-54DF-4207-0A2F-7FDC84B004F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" name="DDB6FEA4-052B-479D-A1AA-B7E66C0661E2"/>
          <p:cNvPicPr>
            <a:picLocks noChangeAspect="1"/>
          </p:cNvPicPr>
          <p:nvPr/>
        </p:nvPicPr>
        <p:blipFill>
          <a:blip r:embed="rId3" cstate="print">
            <a:extLst>
              <a:ext uri="{F81EB02D-C553-41AE-A836-32B67BDE679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" name="TextBox22"/>
          <p:cNvSpPr txBox="1"/>
          <p:nvPr/>
        </p:nvSpPr>
        <p:spPr>
          <a:xfrm>
            <a:off x="646473" y="313944"/>
            <a:ext cx="79248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Limitation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40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23" name="TextBox23"/>
          <p:cNvSpPr txBox="1"/>
          <p:nvPr/>
        </p:nvSpPr>
        <p:spPr>
          <a:xfrm>
            <a:off x="466420" y="1472184"/>
            <a:ext cx="83439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021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22555" marR="0" indent="0" eaLnBrk="0">
              <a:lnSpc>
                <a:spcPct val="121000"/>
              </a:lnSpc>
              <a:spcBef>
                <a:spcPts val="2497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  <a:p>
            <a:pPr marL="14021" marR="0" indent="0" eaLnBrk="0">
              <a:lnSpc>
                <a:spcPct val="121000"/>
              </a:lnSpc>
              <a:spcBef>
                <a:spcPts val="10913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quantifiers</a:t>
            </a:r>
          </a:p>
          <a:p>
            <a:pPr marL="467563" marR="0" indent="-457505" eaLnBrk="0">
              <a:lnSpc>
                <a:spcPct val="109000"/>
              </a:lnSpc>
              <a:spcBef>
                <a:spcPts val="2387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  <a:r>
              <a:rPr lang="en-US" altLang="zh-CN" sz="2400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–the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satisfied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</a:t>
            </a:r>
          </a:p>
          <a:p>
            <a:pPr marL="466954" marR="524015" indent="-466954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Existential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quantifier</a:t>
            </a:r>
            <a:r>
              <a:rPr lang="en-US" altLang="zh-CN" sz="24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least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member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satisfy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</a:p>
          <a:p>
            <a:pPr marL="8232216" marR="0" indent="0" eaLnBrk="0">
              <a:lnSpc>
                <a:spcPct val="115000"/>
              </a:lnSpc>
              <a:spcBef>
                <a:spcPts val="1694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TextBox24"/>
          <p:cNvSpPr txBox="1"/>
          <p:nvPr/>
        </p:nvSpPr>
        <p:spPr>
          <a:xfrm>
            <a:off x="480441" y="2558034"/>
            <a:ext cx="6832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graduates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honors.</a:t>
            </a:r>
          </a:p>
        </p:txBody>
      </p:sp>
    </p:spTree>
    <p:extLst>
      <p:ext uri="{1F2B0913-0588-44D8-1379-758E3487E52E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B0D1BAE-2283-400A-964A-17E5E882C903"/>
          <p:cNvPicPr>
            <a:picLocks noChangeAspect="1"/>
          </p:cNvPicPr>
          <p:nvPr/>
        </p:nvPicPr>
        <p:blipFill>
          <a:blip r:embed="rId2" cstate="print">
            <a:extLst>
              <a:ext uri="{69BDD9EA-032E-4121-C419-1429F28D27B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2FD0D617-104E-47DF-F6F1-C56E808B964C"/>
          <p:cNvPicPr>
            <a:picLocks noChangeAspect="1"/>
          </p:cNvPicPr>
          <p:nvPr/>
        </p:nvPicPr>
        <p:blipFill>
          <a:blip r:embed="rId3" cstate="print">
            <a:extLst>
              <a:ext uri="{022DF31F-2099-4C8A-322A-672C29743BD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" name="TextBox27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8" name="TextBox28"/>
          <p:cNvSpPr txBox="1"/>
          <p:nvPr/>
        </p:nvSpPr>
        <p:spPr>
          <a:xfrm>
            <a:off x="2717787" y="313944"/>
            <a:ext cx="3784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29" name="TextBox29"/>
          <p:cNvSpPr txBox="1"/>
          <p:nvPr/>
        </p:nvSpPr>
        <p:spPr>
          <a:xfrm>
            <a:off x="480187" y="1474470"/>
            <a:ext cx="6870700" cy="4914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303810" indent="0" eaLnBrk="0">
              <a:lnSpc>
                <a:spcPct val="109000"/>
              </a:lnSpc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Remedies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limitations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properties</a:t>
            </a:r>
          </a:p>
          <a:p>
            <a:pPr marL="0" marR="0" indent="0" eaLnBrk="0">
              <a:lnSpc>
                <a:spcPct val="106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Allows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variables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quantify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them</a:t>
            </a:r>
          </a:p>
          <a:p>
            <a:pPr marL="0" marR="2037362" indent="0" eaLnBrk="0">
              <a:lnSpc>
                <a:spcPct val="108000"/>
              </a:lnSpc>
              <a:spcBef>
                <a:spcPts val="2148"/>
              </a:spcBef>
            </a:pPr>
            <a:r>
              <a:rPr lang="en-US" altLang="zh-CN" sz="20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building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blocks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logic: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Constant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–models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000" kern="0" spc="54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“Hasan”,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“Khulna”,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“7”</a:t>
            </a:r>
          </a:p>
          <a:p>
            <a:pPr marL="1338834" marR="1302505" indent="-1338834" eaLnBrk="0">
              <a:lnSpc>
                <a:spcPct val="109000"/>
              </a:lnSpc>
              <a:spcBef>
                <a:spcPts val="2146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  <a:r>
              <a:rPr lang="en-US" altLang="zh-CN" sz="2000" kern="0" spc="35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(defined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marL="6604" marR="0" indent="0" eaLnBrk="0">
              <a:lnSpc>
                <a:spcPct val="106000"/>
              </a:lnSpc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</a:p>
          <a:p>
            <a:pPr marL="0" marR="414048" indent="0" eaLnBrk="0">
              <a:lnSpc>
                <a:spcPct val="174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(universe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people,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students,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numbers)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Represents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properties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000" kern="0" spc="10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Red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(car23),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(x),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married</a:t>
            </a:r>
            <a:r>
              <a:rPr lang="en-US" altLang="zh-CN" sz="20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(John,Ann)</a:t>
            </a:r>
          </a:p>
        </p:txBody>
      </p:sp>
    </p:spTree>
    <p:extLst>
      <p:ext uri="{ECFB86D7-299C-4BD5-BF3C-F534824DD095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0D350A1-2773-4AAE-C834-D5FCCFA784D4"/>
          <p:cNvPicPr>
            <a:picLocks noChangeAspect="1"/>
          </p:cNvPicPr>
          <p:nvPr/>
        </p:nvPicPr>
        <p:blipFill>
          <a:blip r:embed="rId2" cstate="print">
            <a:extLst>
              <a:ext uri="{3B37383E-9718-4A33-8BD2-AE46D188DFD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" name="3229C21C-28ED-42AE-A84C-8EE8DC2B5D0D"/>
          <p:cNvPicPr>
            <a:picLocks noChangeAspect="1"/>
          </p:cNvPicPr>
          <p:nvPr/>
        </p:nvPicPr>
        <p:blipFill>
          <a:blip r:embed="rId3" cstate="print">
            <a:extLst>
              <a:ext uri="{C8669BAF-BEFE-4CD8-D79D-E2B8F2361A5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" name="TextBox32"/>
          <p:cNvSpPr txBox="1"/>
          <p:nvPr/>
        </p:nvSpPr>
        <p:spPr>
          <a:xfrm>
            <a:off x="87030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3" name="TextBox33"/>
          <p:cNvSpPr txBox="1"/>
          <p:nvPr/>
        </p:nvSpPr>
        <p:spPr>
          <a:xfrm>
            <a:off x="1100054" y="313944"/>
            <a:ext cx="6985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Assigning</a:t>
            </a:r>
            <a:r>
              <a:rPr lang="en-US" altLang="zh-CN" sz="40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4000" b="1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</a:p>
        </p:txBody>
      </p:sp>
      <p:sp>
        <p:nvSpPr>
          <p:cNvPr id="34" name="TextBox34"/>
          <p:cNvSpPr txBox="1"/>
          <p:nvPr/>
        </p:nvSpPr>
        <p:spPr>
          <a:xfrm>
            <a:off x="466725" y="1474470"/>
            <a:ext cx="7416800" cy="4610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558" marR="0" indent="0" eaLnBrk="0">
              <a:lnSpc>
                <a:spcPct val="115000"/>
              </a:lnSpc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Represents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properties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8382" marR="0" indent="-8382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assigns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depending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whether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holds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</a:p>
          <a:p>
            <a:pPr marL="1778" marR="0" indent="0" eaLnBrk="0">
              <a:lnSpc>
                <a:spcPct val="115000"/>
              </a:lnSpc>
              <a:spcBef>
                <a:spcPts val="2171"/>
              </a:spcBef>
            </a:pP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(universe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discourse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integers)</a:t>
            </a:r>
          </a:p>
          <a:p>
            <a:pPr marL="3048" marR="0" indent="0" eaLnBrk="0">
              <a:lnSpc>
                <a:spcPct val="115000"/>
              </a:lnSpc>
              <a:spcBef>
                <a:spcPts val="2156"/>
              </a:spcBef>
            </a:pP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of:</a:t>
            </a:r>
          </a:p>
          <a:p>
            <a:pPr marL="13462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P(2)</a:t>
            </a:r>
            <a:r>
              <a:rPr lang="en-US" altLang="zh-CN" sz="2000" kern="0" spc="2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  <a:p>
            <a:pPr marL="13462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P(3)</a:t>
            </a:r>
            <a:r>
              <a:rPr lang="en-US" altLang="zh-CN" sz="2000" kern="0" spc="15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  <a:p>
            <a:pPr marL="13462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P(4)</a:t>
            </a:r>
            <a:r>
              <a:rPr lang="en-US" altLang="zh-CN" sz="2000" kern="0" spc="17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  <a:p>
            <a:pPr marL="13462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P(5)</a:t>
            </a:r>
            <a:r>
              <a:rPr lang="en-US" altLang="zh-CN" sz="2000" kern="0" spc="15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  <a:p>
            <a:pPr marL="23622" marR="862096" indent="-23622" eaLnBrk="0">
              <a:lnSpc>
                <a:spcPct val="162000"/>
              </a:lnSpc>
              <a:spcBef>
                <a:spcPts val="2165"/>
              </a:spcBef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P(2),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P(3),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P(4),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P(5)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  <a:r>
              <a:rPr lang="en-US" altLang="zh-CN" sz="2000" kern="0" spc="4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proposition?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substitutions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possible.</a:t>
            </a:r>
          </a:p>
        </p:txBody>
      </p:sp>
    </p:spTree>
    <p:extLst>
      <p:ext uri="{E8B50037-43F6-4BE9-947E-69DE65024B02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61CBC53-B702-4242-7236-5328C4A789C8"/>
          <p:cNvPicPr>
            <a:picLocks noChangeAspect="1"/>
          </p:cNvPicPr>
          <p:nvPr/>
        </p:nvPicPr>
        <p:blipFill>
          <a:blip r:embed="rId2" cstate="print">
            <a:extLst>
              <a:ext uri="{57A7F129-950F-4217-B226-880287B3AA4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" name="ECA824C4-8422-4A1B-B02A-0714E371FE6E"/>
          <p:cNvPicPr>
            <a:picLocks noChangeAspect="1"/>
          </p:cNvPicPr>
          <p:nvPr/>
        </p:nvPicPr>
        <p:blipFill>
          <a:blip r:embed="rId3" cstate="print">
            <a:extLst>
              <a:ext uri="{220ACCC4-EE79-4426-9DE5-F316A242D06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7" name="TextBox37"/>
          <p:cNvSpPr txBox="1"/>
          <p:nvPr/>
        </p:nvSpPr>
        <p:spPr>
          <a:xfrm>
            <a:off x="87046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8" name="TextBox38"/>
          <p:cNvSpPr txBox="1"/>
          <p:nvPr/>
        </p:nvSpPr>
        <p:spPr>
          <a:xfrm>
            <a:off x="1100054" y="313944"/>
            <a:ext cx="6985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Assigning</a:t>
            </a:r>
            <a:r>
              <a:rPr lang="en-US" altLang="zh-CN" sz="40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4000" b="1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</a:p>
        </p:txBody>
      </p:sp>
      <p:sp>
        <p:nvSpPr>
          <p:cNvPr id="39" name="TextBox39"/>
          <p:cNvSpPr txBox="1"/>
          <p:nvPr/>
        </p:nvSpPr>
        <p:spPr>
          <a:xfrm>
            <a:off x="486537" y="1472184"/>
            <a:ext cx="7797800" cy="151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2438" marR="0" indent="0" eaLnBrk="0">
              <a:lnSpc>
                <a:spcPct val="121000"/>
              </a:lnSpc>
              <a:spcBef>
                <a:spcPts val="2504"/>
              </a:spcBef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40" name="TextBox40"/>
          <p:cNvSpPr txBox="1"/>
          <p:nvPr/>
        </p:nvSpPr>
        <p:spPr>
          <a:xfrm>
            <a:off x="466420" y="2919984"/>
            <a:ext cx="6286500" cy="367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Q(x,y)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x+5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&gt;y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’</a:t>
            </a:r>
          </a:p>
          <a:p>
            <a:pPr marL="0" marR="0" indent="0" eaLnBrk="0">
              <a:lnSpc>
                <a:spcPct val="121000"/>
              </a:lnSpc>
              <a:spcBef>
                <a:spcPts val="2497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Q(x,y)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proposition?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No!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Q(3,7)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proposition?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</a:p>
          <a:p>
            <a:pPr marL="0" marR="0" indent="0" eaLnBrk="0">
              <a:lnSpc>
                <a:spcPct val="115000"/>
              </a:lnSpc>
              <a:spcBef>
                <a:spcPts val="2399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of: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Q(3,7)</a:t>
            </a:r>
            <a:r>
              <a:rPr lang="en-US" altLang="zh-CN" sz="2400" kern="0" spc="1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Q(1,6)</a:t>
            </a:r>
            <a:r>
              <a:rPr lang="en-US" altLang="zh-CN" sz="2400" kern="0" spc="13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  <a:p>
            <a:pPr marL="10058" marR="0" indent="0" eaLnBrk="0">
              <a:lnSpc>
                <a:spcPct val="115000"/>
              </a:lnSpc>
              <a:spcBef>
                <a:spcPts val="2511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Q(3,y)</a:t>
            </a:r>
            <a:r>
              <a:rPr lang="en-US" altLang="zh-CN" sz="2400" kern="0" spc="60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43C0E443-1422-40C3-B1B2-085C39125749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C1B4351-CD21-4E0E-2ED1-FA11AE6DB0B7"/>
          <p:cNvPicPr>
            <a:picLocks noChangeAspect="1"/>
          </p:cNvPicPr>
          <p:nvPr/>
        </p:nvPicPr>
        <p:blipFill>
          <a:blip r:embed="rId2" cstate="print">
            <a:extLst>
              <a:ext uri="{F5E9F37B-7E5C-49B2-146E-714189222B7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" name="CA9B6625-FE65-46E8-5539-FB90FF9C4E3E"/>
          <p:cNvPicPr>
            <a:picLocks noChangeAspect="1"/>
          </p:cNvPicPr>
          <p:nvPr/>
        </p:nvPicPr>
        <p:blipFill>
          <a:blip r:embed="rId3" cstate="print">
            <a:extLst>
              <a:ext uri="{0E923476-0568-4EA2-80EA-32A92104D5C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3" name="TextBox43"/>
          <p:cNvSpPr txBox="1"/>
          <p:nvPr/>
        </p:nvSpPr>
        <p:spPr>
          <a:xfrm>
            <a:off x="1250608" y="313944"/>
            <a:ext cx="6718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40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7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</a:p>
        </p:txBody>
      </p:sp>
      <p:sp>
        <p:nvSpPr>
          <p:cNvPr id="44" name="TextBox44"/>
          <p:cNvSpPr txBox="1"/>
          <p:nvPr/>
        </p:nvSpPr>
        <p:spPr>
          <a:xfrm>
            <a:off x="473126" y="1468527"/>
            <a:ext cx="83312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326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Important:</a:t>
            </a:r>
          </a:p>
          <a:p>
            <a:pPr marL="0" marR="0" indent="0" eaLnBrk="0">
              <a:lnSpc>
                <a:spcPct val="121000"/>
              </a:lnSpc>
              <a:spcBef>
                <a:spcPts val="8060"/>
              </a:spcBef>
            </a:pP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  <a:p>
            <a:pPr marL="23470" marR="0" indent="0" eaLnBrk="0">
              <a:lnSpc>
                <a:spcPct val="121000"/>
              </a:lnSpc>
              <a:spcBef>
                <a:spcPts val="2361"/>
              </a:spcBef>
            </a:pPr>
            <a:r>
              <a:rPr lang="en-US" altLang="zh-CN" sz="2400" b="1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difference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</a:p>
          <a:p>
            <a:pPr marL="8230489" marR="0" indent="0" eaLnBrk="0">
              <a:lnSpc>
                <a:spcPct val="115000"/>
              </a:lnSpc>
              <a:spcBef>
                <a:spcPts val="18635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45" name="TextBox45"/>
          <p:cNvSpPr txBox="1"/>
          <p:nvPr/>
        </p:nvSpPr>
        <p:spPr>
          <a:xfrm>
            <a:off x="476783" y="1830476"/>
            <a:ext cx="80264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P(x)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applied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</a:p>
        </p:txBody>
      </p:sp>
      <p:sp>
        <p:nvSpPr>
          <p:cNvPr id="46" name="TextBox46"/>
          <p:cNvSpPr txBox="1"/>
          <p:nvPr/>
        </p:nvSpPr>
        <p:spPr>
          <a:xfrm>
            <a:off x="476174" y="4005834"/>
            <a:ext cx="83693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134515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allows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manipulate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substitute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1524" marR="0" indent="0" eaLnBrk="0">
              <a:lnSpc>
                <a:spcPct val="109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permits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sentences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substituted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about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</p:txBody>
      </p:sp>
    </p:spTree>
    <p:extLst>
      <p:ext uri="{E2078B57-3585-4E7D-741A-AC49D0CD53DF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FBB93A7-6A96-4DE5-92C0-CE8DDB984FCB"/>
          <p:cNvPicPr>
            <a:picLocks noChangeAspect="1"/>
          </p:cNvPicPr>
          <p:nvPr/>
        </p:nvPicPr>
        <p:blipFill>
          <a:blip r:embed="rId2" cstate="print">
            <a:extLst>
              <a:ext uri="{EAE5FA8E-D878-4468-2796-7E1CDFCE0B2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8" name="85D8A38D-E97D-4292-86A2-149BE30C7EDB"/>
          <p:cNvPicPr>
            <a:picLocks noChangeAspect="1"/>
          </p:cNvPicPr>
          <p:nvPr/>
        </p:nvPicPr>
        <p:blipFill>
          <a:blip r:embed="rId3" cstate="print">
            <a:extLst>
              <a:ext uri="{3D46C072-A513-4BCC-D398-3923BC6B0BE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9" name="TextBox49"/>
          <p:cNvSpPr txBox="1"/>
          <p:nvPr/>
        </p:nvSpPr>
        <p:spPr>
          <a:xfrm>
            <a:off x="1898458" y="313944"/>
            <a:ext cx="5410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</a:p>
        </p:txBody>
      </p:sp>
      <p:sp>
        <p:nvSpPr>
          <p:cNvPr id="50" name="TextBox50"/>
          <p:cNvSpPr txBox="1"/>
          <p:nvPr/>
        </p:nvSpPr>
        <p:spPr>
          <a:xfrm>
            <a:off x="473735" y="1468527"/>
            <a:ext cx="83312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82" marR="155243" indent="0" eaLnBrk="0">
              <a:lnSpc>
                <a:spcPct val="112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Predicate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lets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about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groups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  <a:p>
            <a:pPr marL="0" marR="0" indent="0" eaLnBrk="0">
              <a:lnSpc>
                <a:spcPct val="115000"/>
              </a:lnSpc>
              <a:spcBef>
                <a:spcPts val="5246"/>
              </a:spcBef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statements:</a:t>
            </a:r>
          </a:p>
          <a:p>
            <a:pPr marL="9144" marR="0" indent="0" eaLnBrk="0">
              <a:lnSpc>
                <a:spcPct val="121000"/>
              </a:lnSpc>
              <a:spcBef>
                <a:spcPts val="249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universal</a:t>
            </a:r>
          </a:p>
          <a:p>
            <a:pPr marL="8230057" marR="0" indent="0" eaLnBrk="0">
              <a:lnSpc>
                <a:spcPct val="115000"/>
              </a:lnSpc>
              <a:spcBef>
                <a:spcPts val="18633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51" name="TextBox51"/>
          <p:cNvSpPr txBox="1"/>
          <p:nvPr/>
        </p:nvSpPr>
        <p:spPr>
          <a:xfrm>
            <a:off x="482879" y="2196084"/>
            <a:ext cx="6756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special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quantified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expressions</a:t>
            </a:r>
          </a:p>
        </p:txBody>
      </p:sp>
      <p:sp>
        <p:nvSpPr>
          <p:cNvPr id="52" name="TextBox52"/>
          <p:cNvSpPr txBox="1"/>
          <p:nvPr/>
        </p:nvSpPr>
        <p:spPr>
          <a:xfrm>
            <a:off x="488975" y="4002177"/>
            <a:ext cx="8369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graduates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pass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105”</a:t>
            </a:r>
          </a:p>
        </p:txBody>
      </p:sp>
      <p:sp>
        <p:nvSpPr>
          <p:cNvPr id="53" name="TextBox53"/>
          <p:cNvSpPr txBox="1"/>
          <p:nvPr/>
        </p:nvSpPr>
        <p:spPr>
          <a:xfrm>
            <a:off x="466420" y="4367784"/>
            <a:ext cx="5295900" cy="115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graduates</a:t>
            </a:r>
          </a:p>
          <a:p>
            <a:pPr marL="16459" marR="0" indent="0" eaLnBrk="0">
              <a:lnSpc>
                <a:spcPct val="121000"/>
              </a:lnSpc>
              <a:spcBef>
                <a:spcPts val="249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existential</a:t>
            </a:r>
          </a:p>
        </p:txBody>
      </p:sp>
      <p:sp>
        <p:nvSpPr>
          <p:cNvPr id="54" name="TextBox54"/>
          <p:cNvSpPr txBox="1"/>
          <p:nvPr/>
        </p:nvSpPr>
        <p:spPr>
          <a:xfrm>
            <a:off x="488975" y="5449977"/>
            <a:ext cx="8382001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‘Some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GUB</a:t>
            </a:r>
            <a:r>
              <a:rPr lang="en-US" altLang="zh-CN" sz="24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students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graduate</a:t>
            </a:r>
            <a:r>
              <a:rPr lang="en-US" altLang="zh-CN" sz="2400" b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honor.’</a:t>
            </a:r>
          </a:p>
        </p:txBody>
      </p:sp>
      <p:sp>
        <p:nvSpPr>
          <p:cNvPr id="55" name="TextBox55"/>
          <p:cNvSpPr txBox="1"/>
          <p:nvPr/>
        </p:nvSpPr>
        <p:spPr>
          <a:xfrm>
            <a:off x="466420" y="5815584"/>
            <a:ext cx="5334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people</a:t>
            </a:r>
          </a:p>
        </p:txBody>
      </p:sp>
    </p:spTree>
    <p:extLst>
      <p:ext uri="{3F7DBE6A-60AA-45DA-034D-8E12C4602709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3B49AE66-2AE7-4D5C-393C-070EE838D778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1849</Words>
  <Application>Microsoft Office PowerPoint</Application>
  <PresentationFormat>On-screen Show (4:3)</PresentationFormat>
  <Paragraphs>252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Times New Roman</vt:lpstr>
      <vt:lpstr>Wingdings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ROKEYA</cp:lastModifiedBy>
  <cp:revision>4</cp:revision>
  <dcterms:modified xsi:type="dcterms:W3CDTF">2021-11-02T04:36:07Z</dcterms:modified>
</cp:coreProperties>
</file>