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1" r:id="rId24"/>
    <p:sldId id="293" r:id="rId25"/>
    <p:sldId id="294" r:id="rId26"/>
    <p:sldId id="295" r:id="rId27"/>
    <p:sldId id="296" r:id="rId28"/>
    <p:sldId id="297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5212E0D3-C1B9-4562-F704-0CFAE0E41343}"/>
    <p:ext uri="{F0AE294A-BF6D-4D2F-3891-AAF0BBBFA515}"/>
    <p:ext uri="{BD6308A1-2588-4D4A-EB9C-05DB798A785D}"/>
  </p:extLst>
</p:presentationPr>
</file>

<file path=ppt/tableStyles.xml><?xml version="1.0" encoding="utf-8"?>
<a:tblStyleLst xmlns:a="http://schemas.openxmlformats.org/drawingml/2006/main" def="{A1361C30-90FE-493A-9909-E80504EF1ED4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87" d="100"/>
          <a:sy n="87" d="100"/>
        </p:scale>
        <p:origin x="9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8334-F7BD-4C01-B879-E398F069B2D9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ADB10-2F6F-4DA1-ED18-0692F635B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0824B765-1DD5-4E6E-20A9-2828E58BE38C}"/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D5467-6738-45C9-9624-8B3FF3CB4A36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9203-0437-4F5F-1859-43CEDB80F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1B4D69D9-0626-4D2C-A21A-C92956D6FEA8}"/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527D5-3C88-4A00-3F28-22EC8BBE10E1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8F4D-A377-4531-EAF4-791F28C3C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54EFFBEE-0191-4B0E-E10A-E67148C176EC}"/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9F9-8679-4DC7-CFA3-0C59B5F41548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5D1A-F841-414A-38FB-E7ED147A37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CEF98525-55BA-4296-ECD0-752473CA4C9D}"/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A53B-BA19-4AFC-AF5B-818161DC8DF9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D00F7-5ED2-40EA-656D-17D191DA5A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93C68E71-8393-40D4-5245-63A388DDA2F9}"/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8598-830A-4159-7DC3-C3CDF7896BD6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41FDB-D2E2-4AEF-1BF4-4618E2A1B5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EC65A86-E30E-4F8E-1FE3-39D971108060}"/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0B12-F910-4D87-FA08-FCAAC6B487B3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CDCA4-4606-48DB-E815-13A89932E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A4E0661F-F5B9-4E18-1E0A-CA10AAC0E2D2}"/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379C0-2CD1-4A46-6BC8-810B5ACF38FF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DC75-8A84-4A7F-D557-444CB327B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C23F57C7-72F7-4DAC-55F1-F80DB9E52ED0}"/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8580-9F55-4D87-641C-CDB7C2E662E9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1F61F-8260-4E82-8395-57FA51B213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AA951441-8119-4453-B3B6-48F37F18F8E2}"/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B85B5-06A0-44EE-DBC1-5E29EBE9880E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202C-3134-4477-A8F3-37895CD05F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CBE633FE-13E2-43CE-3F30-DA9B84571DE0}"/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43B7-96D4-47EB-33AB-BC7626B8009A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5D798-2814-415D-3ED6-331C6728F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358C908E-E233-428F-5004-800A6A5B7421}"/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3B8E0-52DA-4CBF-7787-19E3E1DF6649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CBE0B-4E12-484E-92D4-CDE7F19F76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DAC43DF8-A051-4E39-2EB0-F54A09C61999}"/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7CB063F3-83D4-4121-E587-FFBF0A6D12D1"/>
          <p:cNvPicPr>
            <a:picLocks noChangeAspect="1"/>
          </p:cNvPicPr>
          <p:nvPr/>
        </p:nvPicPr>
        <p:blipFill>
          <a:blip r:embed="rId2" cstate="print">
            <a:extLst>
              <a:ext uri="{2900B763-38DF-4C7C-0F38-4EF0D3DB35CC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204E60B1-18CC-43C4-20D2-33A02658F22B"/>
          <p:cNvPicPr>
            <a:picLocks noChangeAspect="1"/>
          </p:cNvPicPr>
          <p:nvPr/>
        </p:nvPicPr>
        <p:blipFill>
          <a:blip r:embed="rId3" cstate="print">
            <a:extLst>
              <a:ext uri="{B5FAC6AC-9808-495E-4CCA-F919139FE61A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4" name="TextBox4"/>
          <p:cNvSpPr txBox="1"/>
          <p:nvPr/>
        </p:nvSpPr>
        <p:spPr>
          <a:xfrm>
            <a:off x="8715706" y="6430899"/>
            <a:ext cx="1270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2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5" name="TextBox5"/>
          <p:cNvSpPr txBox="1"/>
          <p:nvPr/>
        </p:nvSpPr>
        <p:spPr>
          <a:xfrm>
            <a:off x="361075" y="313944"/>
            <a:ext cx="84963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8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Basic</a:t>
            </a:r>
            <a:r>
              <a:rPr lang="en-US" altLang="zh-CN" sz="4000" b="1" kern="0" spc="1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3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Discrete</a:t>
            </a:r>
            <a:r>
              <a:rPr lang="en-US" altLang="zh-CN" sz="4000" b="1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1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Structure</a:t>
            </a:r>
            <a:r>
              <a:rPr lang="en-US" altLang="zh-CN" sz="4000" b="1" kern="0" spc="2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30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:</a:t>
            </a:r>
            <a:r>
              <a:rPr lang="en-US" altLang="zh-CN" sz="4000" b="1" kern="0" spc="2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3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Function</a:t>
            </a:r>
          </a:p>
        </p:txBody>
      </p:sp>
      <p:sp>
        <p:nvSpPr>
          <p:cNvPr id="6" name="TextBox6"/>
          <p:cNvSpPr txBox="1"/>
          <p:nvPr/>
        </p:nvSpPr>
        <p:spPr>
          <a:xfrm>
            <a:off x="3871534" y="3235591"/>
            <a:ext cx="1447800" cy="406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4000"/>
              </a:lnSpc>
            </a:pP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Lecture</a:t>
            </a:r>
            <a:r>
              <a:rPr lang="en-US" altLang="zh-CN" sz="2400" kern="0" spc="40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7-8</a:t>
            </a:r>
          </a:p>
        </p:txBody>
      </p:sp>
    </p:spTree>
    <p:extLst>
      <p:ext uri="{1C1E35BE-8E39-42FC-2166-1111D47C36A2}"/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28EC2FFF-7176-4255-58EF-702F049A4196"/>
          <p:cNvPicPr>
            <a:picLocks noChangeAspect="1"/>
          </p:cNvPicPr>
          <p:nvPr/>
        </p:nvPicPr>
        <p:blipFill>
          <a:blip r:embed="rId2" cstate="print">
            <a:extLst>
              <a:ext uri="{53233E77-66A9-46C7-68CF-AC59B0E08329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7" name="EE475FA1-2B96-475A-289D-509DFCB67C4E"/>
          <p:cNvPicPr>
            <a:picLocks noChangeAspect="1"/>
          </p:cNvPicPr>
          <p:nvPr/>
        </p:nvPicPr>
        <p:blipFill>
          <a:blip r:embed="rId3" cstate="print">
            <a:extLst>
              <a:ext uri="{31D352D0-82B9-4B71-C8A0-7D670581CFC2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58" name="TextBox58"/>
          <p:cNvSpPr txBox="1"/>
          <p:nvPr/>
        </p:nvSpPr>
        <p:spPr>
          <a:xfrm>
            <a:off x="8715706" y="6430899"/>
            <a:ext cx="2286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10</a:t>
            </a:r>
          </a:p>
        </p:txBody>
      </p:sp>
      <p:sp>
        <p:nvSpPr>
          <p:cNvPr id="59" name="TextBox59"/>
          <p:cNvSpPr txBox="1"/>
          <p:nvPr/>
        </p:nvSpPr>
        <p:spPr>
          <a:xfrm>
            <a:off x="2673083" y="313944"/>
            <a:ext cx="38735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8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Image</a:t>
            </a:r>
            <a:r>
              <a:rPr lang="en-US" altLang="zh-CN" sz="4000" b="1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4000" b="1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subset</a:t>
            </a:r>
          </a:p>
        </p:txBody>
      </p:sp>
      <p:sp>
        <p:nvSpPr>
          <p:cNvPr id="60" name="TextBox60"/>
          <p:cNvSpPr txBox="1"/>
          <p:nvPr/>
        </p:nvSpPr>
        <p:spPr>
          <a:xfrm>
            <a:off x="474599" y="1474470"/>
            <a:ext cx="7124700" cy="1257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7000"/>
              </a:lnSpc>
            </a:pPr>
            <a:r>
              <a:rPr lang="en-US" altLang="zh-CN" sz="20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Definition:</a:t>
            </a:r>
            <a:r>
              <a:rPr lang="en-US" altLang="zh-CN" sz="20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Let</a:t>
            </a:r>
            <a:r>
              <a:rPr lang="en-US" altLang="zh-CN" sz="20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</a:t>
            </a:r>
            <a:r>
              <a:rPr lang="en-US" altLang="zh-CN" sz="2000" kern="0" spc="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</a:t>
            </a:r>
            <a:r>
              <a:rPr lang="en-US" altLang="zh-CN" sz="20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function</a:t>
            </a:r>
            <a:r>
              <a:rPr lang="en-US" altLang="zh-CN" sz="20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from</a:t>
            </a:r>
            <a:r>
              <a:rPr lang="en-US" altLang="zh-CN" sz="20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2000" kern="0" spc="-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0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20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0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0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let</a:t>
            </a:r>
            <a:r>
              <a:rPr lang="en-US" altLang="zh-CN" sz="20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</a:t>
            </a:r>
            <a:r>
              <a:rPr lang="en-US" altLang="zh-CN" sz="20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</a:t>
            </a:r>
            <a:r>
              <a:rPr lang="en-US" altLang="zh-CN" sz="20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subset</a:t>
            </a:r>
            <a:r>
              <a:rPr lang="en-US" altLang="zh-CN" sz="20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-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</a:t>
            </a:r>
            <a:r>
              <a:rPr lang="en-US" altLang="zh-CN" sz="20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image</a:t>
            </a:r>
            <a:r>
              <a:rPr lang="en-US" altLang="zh-CN" sz="20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</a:t>
            </a:r>
            <a:r>
              <a:rPr lang="en-US" altLang="zh-CN" sz="20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0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subset</a:t>
            </a:r>
            <a:r>
              <a:rPr lang="en-US" altLang="zh-CN" sz="20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0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that</a:t>
            </a:r>
            <a:r>
              <a:rPr lang="en-US" altLang="zh-CN" sz="20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consists</a:t>
            </a:r>
            <a:r>
              <a:rPr lang="en-US" altLang="zh-CN" sz="20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images</a:t>
            </a:r>
            <a:r>
              <a:rPr lang="en-US" altLang="zh-CN" sz="20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elements</a:t>
            </a:r>
            <a:r>
              <a:rPr lang="en-US" altLang="zh-CN" sz="20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S.</a:t>
            </a:r>
            <a:r>
              <a:rPr lang="en-US" altLang="zh-CN" sz="2000" kern="0" spc="-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We</a:t>
            </a:r>
            <a:r>
              <a:rPr lang="en-US" altLang="zh-CN" sz="20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denote</a:t>
            </a:r>
            <a:r>
              <a:rPr lang="en-US" altLang="zh-CN" sz="2000" kern="0" spc="-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image</a:t>
            </a:r>
            <a:r>
              <a:rPr lang="en-US" altLang="zh-CN" sz="20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</a:t>
            </a:r>
            <a:r>
              <a:rPr lang="en-US" altLang="zh-CN" sz="20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by</a:t>
            </a:r>
            <a:r>
              <a:rPr lang="en-US" altLang="zh-CN" sz="2000" kern="0" spc="-1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f(S),</a:t>
            </a:r>
            <a:r>
              <a:rPr lang="en-US" altLang="zh-CN" sz="20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so</a:t>
            </a:r>
            <a:r>
              <a:rPr lang="en-US" altLang="zh-CN" sz="2000" kern="0" spc="-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that</a:t>
            </a:r>
            <a:r>
              <a:rPr lang="en-US" altLang="zh-CN" sz="20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f(S)</a:t>
            </a:r>
            <a:r>
              <a:rPr lang="en-US" altLang="zh-CN" sz="2000" kern="0" spc="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0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</a:t>
            </a:r>
            <a:r>
              <a:rPr lang="en-US" altLang="zh-CN" sz="20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f(s)</a:t>
            </a:r>
            <a:r>
              <a:rPr lang="en-US" altLang="zh-CN" sz="2000" kern="0" spc="1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|</a:t>
            </a:r>
            <a:r>
              <a:rPr lang="en-US" altLang="zh-CN" sz="20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</a:t>
            </a:r>
            <a:r>
              <a:rPr lang="en-US" altLang="zh-CN" sz="20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ϵ</a:t>
            </a:r>
            <a:r>
              <a:rPr lang="en-US" altLang="zh-CN" sz="20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</a:t>
            </a:r>
            <a:r>
              <a:rPr lang="en-US" altLang="zh-CN" sz="20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}.</a:t>
            </a:r>
          </a:p>
        </p:txBody>
      </p:sp>
      <p:sp>
        <p:nvSpPr>
          <p:cNvPr id="61" name="TextBox61"/>
          <p:cNvSpPr txBox="1"/>
          <p:nvPr/>
        </p:nvSpPr>
        <p:spPr>
          <a:xfrm>
            <a:off x="565175" y="5354727"/>
            <a:ext cx="1371600" cy="431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2400" b="1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Example:</a:t>
            </a:r>
          </a:p>
        </p:txBody>
      </p:sp>
      <p:sp>
        <p:nvSpPr>
          <p:cNvPr id="62" name="TextBox62"/>
          <p:cNvSpPr txBox="1"/>
          <p:nvPr/>
        </p:nvSpPr>
        <p:spPr>
          <a:xfrm>
            <a:off x="559079" y="5720334"/>
            <a:ext cx="7886700" cy="787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1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Let</a:t>
            </a:r>
            <a:r>
              <a:rPr lang="en-US" altLang="zh-CN" sz="2400" kern="0" spc="-1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{1,2,3}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{a,b,c}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-1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f:</a:t>
            </a:r>
            <a:r>
              <a:rPr lang="en-US" altLang="zh-CN" sz="2400" kern="0" spc="2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</a:t>
            </a:r>
            <a:r>
              <a:rPr lang="en-US" altLang="zh-CN" sz="24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c,</a:t>
            </a:r>
            <a:r>
              <a:rPr lang="en-US" altLang="zh-CN" sz="24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a,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</a:t>
            </a:r>
            <a:r>
              <a:rPr lang="en-US" altLang="zh-CN" sz="24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Let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{1,3}</a:t>
            </a:r>
            <a:r>
              <a:rPr lang="en-US" altLang="zh-CN" sz="24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then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image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f(S)</a:t>
            </a:r>
            <a:r>
              <a:rPr lang="en-US" altLang="zh-CN" sz="2400" kern="0" spc="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6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{c}</a:t>
            </a:r>
          </a:p>
        </p:txBody>
      </p:sp>
      <p:pic>
        <p:nvPicPr>
          <p:cNvPr id="63" name="F6567B8B-13FD-42D8-ADD3-53ED863C659F"/>
          <p:cNvPicPr>
            <a:picLocks noChangeAspect="1"/>
          </p:cNvPicPr>
          <p:nvPr/>
        </p:nvPicPr>
        <p:blipFill>
          <a:blip r:embed="rId4" cstate="print">
            <a:extLst>
              <a:ext uri="{B3E67753-D0DC-43FB-4AAC-9008B7B54E22}"/>
            </a:extLst>
          </a:blip>
          <a:stretch>
            <a:fillRect/>
          </a:stretch>
        </p:blipFill>
        <p:spPr>
          <a:xfrm>
            <a:off x="1981200" y="3048000"/>
            <a:ext cx="4819650" cy="1990725"/>
          </a:xfrm>
          <a:prstGeom prst="rect">
            <a:avLst/>
          </a:prstGeom>
        </p:spPr>
      </p:pic>
    </p:spTree>
    <p:extLst>
      <p:ext uri="{DEC40D5E-2949-423E-24F4-A7329CA9BD40}"/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259CD40D-ADB3-4699-D2EA-78A918CBCDAF"/>
          <p:cNvPicPr>
            <a:picLocks noChangeAspect="1"/>
          </p:cNvPicPr>
          <p:nvPr/>
        </p:nvPicPr>
        <p:blipFill>
          <a:blip r:embed="rId2" cstate="print">
            <a:extLst>
              <a:ext uri="{8E0003EC-F74A-4DC9-9337-FDB046301846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5" name="E1022BBC-6E5B-4345-6A1B-F48B4F711110"/>
          <p:cNvPicPr>
            <a:picLocks noChangeAspect="1"/>
          </p:cNvPicPr>
          <p:nvPr/>
        </p:nvPicPr>
        <p:blipFill>
          <a:blip r:embed="rId3" cstate="print">
            <a:extLst>
              <a:ext uri="{66427B64-2733-4106-A434-A4F954BC0FEA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66" name="TextBox66"/>
          <p:cNvSpPr txBox="1"/>
          <p:nvPr/>
        </p:nvSpPr>
        <p:spPr>
          <a:xfrm>
            <a:off x="8715706" y="6430899"/>
            <a:ext cx="2286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11</a:t>
            </a:r>
          </a:p>
        </p:txBody>
      </p:sp>
      <p:sp>
        <p:nvSpPr>
          <p:cNvPr id="67" name="TextBox67"/>
          <p:cNvSpPr txBox="1"/>
          <p:nvPr/>
        </p:nvSpPr>
        <p:spPr>
          <a:xfrm>
            <a:off x="2518069" y="313944"/>
            <a:ext cx="41783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5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Injective</a:t>
            </a:r>
            <a:r>
              <a:rPr lang="en-US" altLang="zh-CN" sz="4000" b="1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function</a:t>
            </a:r>
          </a:p>
        </p:txBody>
      </p:sp>
      <p:sp>
        <p:nvSpPr>
          <p:cNvPr id="68" name="TextBox68"/>
          <p:cNvSpPr txBox="1"/>
          <p:nvPr/>
        </p:nvSpPr>
        <p:spPr>
          <a:xfrm>
            <a:off x="466725" y="1474470"/>
            <a:ext cx="7200900" cy="18796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6" marR="370201" indent="0" algn="just" eaLnBrk="0">
              <a:lnSpc>
                <a:spcPct val="108000"/>
              </a:lnSpc>
            </a:pPr>
            <a:r>
              <a:rPr lang="en-US" altLang="zh-CN" sz="2000" kern="0" spc="-2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Definition:</a:t>
            </a:r>
            <a:r>
              <a:rPr lang="en-US" altLang="zh-CN" sz="2000" kern="0" spc="-1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function</a:t>
            </a:r>
            <a:r>
              <a:rPr lang="en-US" altLang="zh-CN" sz="20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</a:t>
            </a:r>
            <a:r>
              <a:rPr lang="en-US" altLang="zh-CN" sz="2000" kern="0" spc="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0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said</a:t>
            </a:r>
            <a:r>
              <a:rPr lang="en-US" altLang="zh-CN" sz="20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0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</a:t>
            </a:r>
            <a:r>
              <a:rPr lang="en-US" altLang="zh-CN" sz="20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one-to-one,</a:t>
            </a:r>
            <a:r>
              <a:rPr lang="en-US" altLang="zh-CN" sz="20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or</a:t>
            </a:r>
            <a:r>
              <a:rPr lang="en-US" altLang="zh-CN" sz="20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injective</a:t>
            </a:r>
            <a:r>
              <a:rPr lang="en-US" altLang="zh-CN" sz="20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,</a:t>
            </a:r>
            <a:r>
              <a:rPr lang="en-US" altLang="zh-CN" sz="20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if</a:t>
            </a:r>
            <a:r>
              <a:rPr lang="en-US" altLang="zh-CN" sz="20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7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0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only</a:t>
            </a:r>
            <a:r>
              <a:rPr lang="en-US" altLang="zh-CN" sz="20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if</a:t>
            </a:r>
            <a:r>
              <a:rPr lang="en-US" altLang="zh-CN" sz="2000" kern="0" spc="-1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f(x)</a:t>
            </a:r>
            <a:r>
              <a:rPr lang="en-US" altLang="zh-CN" sz="2000" kern="0" spc="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000" kern="0" spc="-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f(y)</a:t>
            </a:r>
            <a:r>
              <a:rPr lang="en-US" altLang="zh-CN" sz="2000" kern="0" spc="1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implies</a:t>
            </a:r>
            <a:r>
              <a:rPr lang="en-US" altLang="zh-CN" sz="2000" kern="0" spc="-1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x</a:t>
            </a:r>
            <a:r>
              <a:rPr lang="en-US" altLang="zh-CN" sz="2000" kern="0" spc="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000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y</a:t>
            </a:r>
            <a:r>
              <a:rPr lang="en-US" altLang="zh-CN" sz="20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</a:t>
            </a:r>
            <a:r>
              <a:rPr lang="en-US" altLang="zh-CN" sz="20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all</a:t>
            </a:r>
            <a:r>
              <a:rPr lang="en-US" altLang="zh-CN" sz="20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x,</a:t>
            </a:r>
            <a:r>
              <a:rPr lang="en-US" altLang="zh-CN" sz="20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y</a:t>
            </a:r>
            <a:r>
              <a:rPr lang="en-US" altLang="zh-CN" sz="2000" kern="0" spc="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2000" kern="0" spc="-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domain</a:t>
            </a:r>
            <a:r>
              <a:rPr lang="en-US" altLang="zh-CN" sz="20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f.</a:t>
            </a:r>
            <a:r>
              <a:rPr lang="en-US" altLang="zh-CN" sz="2000" kern="0" spc="-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function</a:t>
            </a:r>
            <a:r>
              <a:rPr lang="en-US" altLang="zh-CN" sz="20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0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said</a:t>
            </a:r>
            <a:r>
              <a:rPr lang="en-US" altLang="zh-CN" sz="20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0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</a:t>
            </a:r>
            <a:r>
              <a:rPr lang="en-US" altLang="zh-CN" sz="20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</a:t>
            </a:r>
            <a:r>
              <a:rPr lang="en-US" altLang="zh-CN" sz="20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injection</a:t>
            </a:r>
            <a:r>
              <a:rPr lang="en-US" altLang="zh-CN" sz="20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if</a:t>
            </a:r>
            <a:r>
              <a:rPr lang="en-US" altLang="zh-CN" sz="20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it</a:t>
            </a:r>
            <a:r>
              <a:rPr lang="en-US" altLang="zh-CN" sz="20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0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one-to-one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</a:t>
            </a:r>
          </a:p>
          <a:p>
            <a:pPr marL="9906" marR="0" indent="-9906" eaLnBrk="0">
              <a:lnSpc>
                <a:spcPct val="112000"/>
              </a:lnSpc>
              <a:spcBef>
                <a:spcPts val="2124"/>
              </a:spcBef>
            </a:pP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function</a:t>
            </a:r>
            <a:r>
              <a:rPr lang="en-US" altLang="zh-CN" sz="2000" b="1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</a:t>
            </a:r>
            <a:r>
              <a:rPr lang="en-US" altLang="zh-CN" sz="20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which</a:t>
            </a:r>
            <a:r>
              <a:rPr lang="en-US" altLang="zh-CN" sz="20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every</a:t>
            </a:r>
            <a:r>
              <a:rPr lang="en-US" altLang="zh-CN" sz="20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element</a:t>
            </a:r>
            <a:r>
              <a:rPr lang="en-US" altLang="zh-CN" sz="20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range</a:t>
            </a:r>
            <a:r>
              <a:rPr lang="en-US" altLang="zh-CN" sz="20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function</a:t>
            </a:r>
            <a:r>
              <a:rPr lang="en-US" altLang="zh-CN" sz="2000" b="1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corresponds</a:t>
            </a:r>
            <a:r>
              <a:rPr lang="en-US" altLang="zh-CN" sz="20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0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exactly</a:t>
            </a:r>
            <a:r>
              <a:rPr lang="en-US" altLang="zh-CN" sz="20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one</a:t>
            </a:r>
            <a:r>
              <a:rPr lang="en-US" altLang="zh-CN" sz="2000" b="1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element</a:t>
            </a:r>
            <a:r>
              <a:rPr lang="en-US" altLang="zh-CN" sz="20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domain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</a:t>
            </a:r>
          </a:p>
        </p:txBody>
      </p:sp>
      <p:pic>
        <p:nvPicPr>
          <p:cNvPr id="69" name="81D8A319-0783-4CA2-3268-CBD9F874CF1C"/>
          <p:cNvPicPr>
            <a:picLocks noChangeAspect="1"/>
          </p:cNvPicPr>
          <p:nvPr/>
        </p:nvPicPr>
        <p:blipFill>
          <a:blip r:embed="rId4" cstate="print">
            <a:extLst>
              <a:ext uri="{01495442-105A-4A6B-D7B4-F3267115308D}"/>
            </a:extLst>
          </a:blip>
          <a:stretch>
            <a:fillRect/>
          </a:stretch>
        </p:blipFill>
        <p:spPr>
          <a:xfrm>
            <a:off x="1219200" y="3810000"/>
            <a:ext cx="6286500" cy="2409825"/>
          </a:xfrm>
          <a:prstGeom prst="rect">
            <a:avLst/>
          </a:prstGeom>
        </p:spPr>
      </p:pic>
    </p:spTree>
    <p:extLst>
      <p:ext uri="{ADA9FA9B-928B-43DA-6CEF-88BDDD88A05F}"/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B48557EA-F940-4D31-2B2C-DEB4D804E268"/>
          <p:cNvPicPr>
            <a:picLocks noChangeAspect="1"/>
          </p:cNvPicPr>
          <p:nvPr/>
        </p:nvPicPr>
        <p:blipFill>
          <a:blip r:embed="rId2" cstate="print">
            <a:extLst>
              <a:ext uri="{EE47BEC2-BB25-412E-E2EA-A5008FB8C75E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1" name="290F8A6F-7560-4114-3444-512754823425"/>
          <p:cNvPicPr>
            <a:picLocks noChangeAspect="1"/>
          </p:cNvPicPr>
          <p:nvPr/>
        </p:nvPicPr>
        <p:blipFill>
          <a:blip r:embed="rId3" cstate="print">
            <a:extLst>
              <a:ext uri="{4D487FBC-4A08-4374-AA99-341549715BEF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72" name="TextBox72"/>
          <p:cNvSpPr txBox="1"/>
          <p:nvPr/>
        </p:nvSpPr>
        <p:spPr>
          <a:xfrm>
            <a:off x="8715706" y="6430899"/>
            <a:ext cx="2286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12</a:t>
            </a:r>
          </a:p>
        </p:txBody>
      </p:sp>
      <p:sp>
        <p:nvSpPr>
          <p:cNvPr id="73" name="TextBox73"/>
          <p:cNvSpPr txBox="1"/>
          <p:nvPr/>
        </p:nvSpPr>
        <p:spPr>
          <a:xfrm>
            <a:off x="2518069" y="313944"/>
            <a:ext cx="41783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5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Injective</a:t>
            </a:r>
            <a:r>
              <a:rPr lang="en-US" altLang="zh-CN" sz="4000" b="1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function</a:t>
            </a:r>
          </a:p>
        </p:txBody>
      </p:sp>
      <p:sp>
        <p:nvSpPr>
          <p:cNvPr id="74" name="TextBox74"/>
          <p:cNvSpPr txBox="1"/>
          <p:nvPr/>
        </p:nvSpPr>
        <p:spPr>
          <a:xfrm>
            <a:off x="490804" y="1472184"/>
            <a:ext cx="5651500" cy="406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400" kern="0" spc="-4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</a:t>
            </a:r>
            <a:r>
              <a:rPr lang="en-US" altLang="zh-CN" sz="2400" kern="0" spc="1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1:</a:t>
            </a:r>
            <a:r>
              <a:rPr lang="en-US" altLang="zh-CN" sz="2400" kern="0" spc="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Let</a:t>
            </a:r>
            <a:r>
              <a:rPr lang="en-US" altLang="zh-CN" sz="2400" kern="0" spc="-1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{1,2,3}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{a,b,c}</a:t>
            </a:r>
          </a:p>
        </p:txBody>
      </p:sp>
      <p:sp>
        <p:nvSpPr>
          <p:cNvPr id="75" name="TextBox75"/>
          <p:cNvSpPr txBox="1"/>
          <p:nvPr/>
        </p:nvSpPr>
        <p:spPr>
          <a:xfrm>
            <a:off x="466420" y="1834134"/>
            <a:ext cx="2298700" cy="1854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6459" marR="0" indent="0" eaLnBrk="0">
              <a:lnSpc>
                <a:spcPct val="115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Define</a:t>
            </a:r>
            <a:r>
              <a:rPr lang="en-US" altLang="zh-CN" sz="2400" kern="0" spc="-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</a:t>
            </a:r>
          </a:p>
          <a:p>
            <a:pPr marL="0" marR="0" indent="0" eaLnBrk="0">
              <a:lnSpc>
                <a:spcPct val="103000"/>
              </a:lnSpc>
            </a:pP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400" kern="0" spc="1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</a:t>
            </a:r>
            <a:r>
              <a:rPr lang="en-US" altLang="zh-CN" sz="24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</a:t>
            </a:r>
          </a:p>
          <a:p>
            <a:pPr marL="0" marR="0" indent="0" eaLnBrk="0">
              <a:lnSpc>
                <a:spcPct val="104000"/>
              </a:lnSpc>
            </a:pP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</a:p>
          <a:p>
            <a:pPr marL="0" marR="0" indent="0" eaLnBrk="0">
              <a:lnSpc>
                <a:spcPct val="103000"/>
              </a:lnSpc>
            </a:pP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4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</a:t>
            </a:r>
            <a:r>
              <a:rPr lang="en-US" altLang="zh-CN" sz="24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</a:t>
            </a:r>
            <a:r>
              <a:rPr lang="en-US" altLang="zh-CN" sz="24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</a:t>
            </a:r>
          </a:p>
          <a:p>
            <a:pPr marL="16459" marR="0" indent="0" eaLnBrk="0">
              <a:lnSpc>
                <a:spcPct val="103000"/>
              </a:lnSpc>
            </a:pPr>
            <a:r>
              <a:rPr lang="en-US" altLang="zh-CN" sz="2400" kern="0" spc="-2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-1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one</a:t>
            </a:r>
            <a:r>
              <a:rPr lang="en-US" altLang="zh-CN" sz="2400" kern="0" spc="-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one?</a:t>
            </a:r>
          </a:p>
        </p:txBody>
      </p:sp>
    </p:spTree>
    <p:extLst>
      <p:ext uri="{4DA7F4F1-4B1E-4635-1EB2-22E84CF49043}"/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A931F878-23A4-48FF-B635-A4E7EA2366F7"/>
          <p:cNvPicPr>
            <a:picLocks noChangeAspect="1"/>
          </p:cNvPicPr>
          <p:nvPr/>
        </p:nvPicPr>
        <p:blipFill>
          <a:blip r:embed="rId2" cstate="print">
            <a:extLst>
              <a:ext uri="{CD6DF7F3-6109-427C-9727-50F9DB2427FF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7" name="96E02C6D-8958-4F23-AFE7-12B4A9BEB684"/>
          <p:cNvPicPr>
            <a:picLocks noChangeAspect="1"/>
          </p:cNvPicPr>
          <p:nvPr/>
        </p:nvPicPr>
        <p:blipFill>
          <a:blip r:embed="rId3" cstate="print">
            <a:extLst>
              <a:ext uri="{5A47BCAF-6ACF-4E6C-3E44-E65A7E8395C9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78" name="TextBox78"/>
          <p:cNvSpPr txBox="1"/>
          <p:nvPr/>
        </p:nvSpPr>
        <p:spPr>
          <a:xfrm>
            <a:off x="2518069" y="313944"/>
            <a:ext cx="41783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5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Injective</a:t>
            </a:r>
            <a:r>
              <a:rPr lang="en-US" altLang="zh-CN" sz="4000" b="1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function</a:t>
            </a:r>
          </a:p>
        </p:txBody>
      </p:sp>
      <p:sp>
        <p:nvSpPr>
          <p:cNvPr id="79" name="TextBox79"/>
          <p:cNvSpPr txBox="1"/>
          <p:nvPr/>
        </p:nvSpPr>
        <p:spPr>
          <a:xfrm>
            <a:off x="376170" y="1472184"/>
            <a:ext cx="8521700" cy="5207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2791561" indent="114635" eaLnBrk="0">
              <a:lnSpc>
                <a:spcPct val="96000"/>
              </a:lnSpc>
            </a:pPr>
            <a:r>
              <a:rPr lang="en-US" altLang="zh-CN" sz="2400" kern="0" spc="-4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</a:t>
            </a:r>
            <a:r>
              <a:rPr lang="en-US" altLang="zh-CN" sz="2400" kern="0" spc="1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1:</a:t>
            </a:r>
            <a:r>
              <a:rPr lang="en-US" altLang="zh-CN" sz="2400" kern="0" spc="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Let</a:t>
            </a:r>
            <a:r>
              <a:rPr lang="en-US" altLang="zh-CN" sz="2400" kern="0" spc="-1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{1,2,3}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{a,b,c}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3190" kern="0" spc="-57" noProof="0" dirty="0" smtClean="0"/>
              <a:t> </a:t>
            </a: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Define</a:t>
            </a:r>
            <a:r>
              <a:rPr lang="en-US" altLang="zh-CN" sz="2400" kern="0" spc="-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</a:t>
            </a:r>
            <a:r>
              <a:rPr lang="en-US" altLang="zh-CN" sz="2400" kern="0" spc="308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400" kern="0" spc="1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</a:t>
            </a:r>
            <a:r>
              <a:rPr lang="en-US" altLang="zh-CN" sz="24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</a:t>
            </a:r>
            <a:r>
              <a:rPr lang="en-US" altLang="zh-CN" sz="2400" kern="0" spc="355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354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4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</a:t>
            </a:r>
            <a:r>
              <a:rPr lang="en-US" altLang="zh-CN" sz="24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</a:t>
            </a:r>
            <a:r>
              <a:rPr lang="en-US" altLang="zh-CN" sz="24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</a:t>
            </a:r>
            <a:r>
              <a:rPr lang="en-US" altLang="zh-CN" sz="2400" kern="0" spc="355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3190" kern="0" spc="-57" noProof="0" dirty="0" smtClean="0"/>
              <a:t> </a:t>
            </a: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-1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one</a:t>
            </a:r>
            <a:r>
              <a:rPr lang="en-US" altLang="zh-CN" sz="2400" kern="0" spc="-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one?</a:t>
            </a:r>
            <a:r>
              <a:rPr lang="en-US" altLang="zh-CN" sz="2400" kern="0" spc="257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No,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it</a:t>
            </a:r>
            <a:r>
              <a:rPr lang="en-US" altLang="zh-CN" sz="2400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not</a:t>
            </a:r>
            <a:r>
              <a:rPr lang="en-US" altLang="zh-CN" sz="24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one-to-one</a:t>
            </a:r>
            <a:r>
              <a:rPr lang="en-US" altLang="zh-CN" sz="2400" kern="0" spc="189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since</a:t>
            </a:r>
            <a:r>
              <a:rPr lang="en-US" altLang="zh-CN" sz="2400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f(1)</a:t>
            </a:r>
            <a:r>
              <a:rPr lang="en-US" altLang="zh-CN" sz="2400" kern="0" spc="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f(3)</a:t>
            </a:r>
            <a:r>
              <a:rPr lang="en-US" altLang="zh-CN" sz="2400" kern="0" spc="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,</a:t>
            </a:r>
            <a:r>
              <a:rPr lang="en-US" altLang="zh-CN" sz="24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1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≠</a:t>
            </a:r>
            <a:r>
              <a:rPr lang="en-US" altLang="zh-CN" sz="2400" kern="0" spc="6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</a:t>
            </a:r>
          </a:p>
          <a:p>
            <a:pPr marL="106710" marR="2320851" indent="0" eaLnBrk="0">
              <a:lnSpc>
                <a:spcPct val="109000"/>
              </a:lnSpc>
              <a:spcBef>
                <a:spcPts val="2652"/>
              </a:spcBef>
            </a:pPr>
            <a:r>
              <a:rPr lang="en-US" altLang="zh-CN" sz="2400" kern="0" spc="-4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2:</a:t>
            </a:r>
            <a:r>
              <a:rPr lang="en-US" altLang="zh-CN" sz="2400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Let</a:t>
            </a:r>
            <a:r>
              <a:rPr lang="en-US" altLang="zh-CN" sz="24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:</a:t>
            </a:r>
            <a:r>
              <a:rPr lang="en-US" altLang="zh-CN" sz="2400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Z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→Z,</a:t>
            </a:r>
            <a:r>
              <a:rPr lang="en-US" altLang="zh-CN" sz="2400" kern="0" spc="-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where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g(x)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2x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</a:t>
            </a:r>
            <a:r>
              <a:rPr lang="en-US" altLang="zh-CN" sz="2400" kern="0" spc="1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one-to-one?</a:t>
            </a:r>
          </a:p>
          <a:p>
            <a:pPr marL="8339537" marR="0" indent="0" eaLnBrk="0">
              <a:lnSpc>
                <a:spcPct val="115000"/>
              </a:lnSpc>
              <a:spcBef>
                <a:spcPts val="7380"/>
              </a:spcBef>
            </a:pPr>
            <a:r>
              <a:rPr lang="en-US" altLang="zh-CN" sz="1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13</a:t>
            </a:r>
          </a:p>
        </p:txBody>
      </p:sp>
    </p:spTree>
    <p:extLst>
      <p:ext uri="{EB67D970-CC07-4C06-0837-02E0EE0A472A}"/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134CE39E-05D8-4A64-3A55-3E73C504D29E"/>
          <p:cNvPicPr>
            <a:picLocks noChangeAspect="1"/>
          </p:cNvPicPr>
          <p:nvPr/>
        </p:nvPicPr>
        <p:blipFill>
          <a:blip r:embed="rId2" cstate="print">
            <a:extLst>
              <a:ext uri="{6DDFDD14-0DEC-49B6-774E-260E33022FD2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1" name="FEFD85DE-DB51-4ACD-D528-C25B1B9CAA74"/>
          <p:cNvPicPr>
            <a:picLocks noChangeAspect="1"/>
          </p:cNvPicPr>
          <p:nvPr/>
        </p:nvPicPr>
        <p:blipFill>
          <a:blip r:embed="rId3" cstate="print">
            <a:extLst>
              <a:ext uri="{7874E1CD-FED9-4580-21BB-942BB41D4E53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82" name="TextBox82"/>
          <p:cNvSpPr txBox="1"/>
          <p:nvPr/>
        </p:nvSpPr>
        <p:spPr>
          <a:xfrm>
            <a:off x="2518069" y="313944"/>
            <a:ext cx="41783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5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Injective</a:t>
            </a:r>
            <a:r>
              <a:rPr lang="en-US" altLang="zh-CN" sz="4000" b="1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function</a:t>
            </a:r>
          </a:p>
        </p:txBody>
      </p:sp>
      <p:sp>
        <p:nvSpPr>
          <p:cNvPr id="83" name="TextBox83"/>
          <p:cNvSpPr txBox="1"/>
          <p:nvPr/>
        </p:nvSpPr>
        <p:spPr>
          <a:xfrm>
            <a:off x="376170" y="1472184"/>
            <a:ext cx="8521700" cy="49823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2791561" indent="114635" eaLnBrk="0">
              <a:lnSpc>
                <a:spcPct val="96000"/>
              </a:lnSpc>
            </a:pPr>
            <a:r>
              <a:rPr lang="en-US" altLang="zh-CN" sz="2400" kern="0" spc="-4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</a:t>
            </a:r>
            <a:r>
              <a:rPr lang="en-US" altLang="zh-CN" sz="2400" kern="0" spc="1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1:</a:t>
            </a:r>
            <a:r>
              <a:rPr lang="en-US" altLang="zh-CN" sz="2400" kern="0" spc="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Let</a:t>
            </a:r>
            <a:r>
              <a:rPr lang="en-US" altLang="zh-CN" sz="2400" kern="0" spc="-1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{1,2,3}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{a,b,c}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3190" kern="0" spc="-57" noProof="0" dirty="0" smtClean="0"/>
              <a:t> </a:t>
            </a: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Define</a:t>
            </a:r>
            <a:r>
              <a:rPr lang="en-US" altLang="zh-CN" sz="2400" kern="0" spc="-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</a:t>
            </a:r>
            <a:r>
              <a:rPr lang="en-US" altLang="zh-CN" sz="2400" kern="0" spc="308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400" kern="0" spc="1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</a:t>
            </a:r>
            <a:r>
              <a:rPr lang="en-US" altLang="zh-CN" sz="24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</a:t>
            </a:r>
            <a:r>
              <a:rPr lang="en-US" altLang="zh-CN" sz="2400" kern="0" spc="355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354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4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</a:t>
            </a:r>
            <a:r>
              <a:rPr lang="en-US" altLang="zh-CN" sz="24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</a:t>
            </a:r>
            <a:r>
              <a:rPr lang="en-US" altLang="zh-CN" sz="24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</a:t>
            </a:r>
            <a:r>
              <a:rPr lang="en-US" altLang="zh-CN" sz="2400" kern="0" spc="355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3190" kern="0" spc="-57" noProof="0" dirty="0" smtClean="0"/>
              <a:t> </a:t>
            </a: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-1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one</a:t>
            </a:r>
            <a:r>
              <a:rPr lang="en-US" altLang="zh-CN" sz="2400" kern="0" spc="-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one?</a:t>
            </a:r>
            <a:r>
              <a:rPr lang="en-US" altLang="zh-CN" sz="2400" kern="0" spc="257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No,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it</a:t>
            </a:r>
            <a:r>
              <a:rPr lang="en-US" altLang="zh-CN" sz="2400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not</a:t>
            </a:r>
            <a:r>
              <a:rPr lang="en-US" altLang="zh-CN" sz="24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one-to-one</a:t>
            </a:r>
            <a:r>
              <a:rPr lang="en-US" altLang="zh-CN" sz="2400" kern="0" spc="189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since</a:t>
            </a:r>
            <a:r>
              <a:rPr lang="en-US" altLang="zh-CN" sz="2400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f(1)</a:t>
            </a:r>
            <a:r>
              <a:rPr lang="en-US" altLang="zh-CN" sz="2400" kern="0" spc="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f(3)</a:t>
            </a:r>
            <a:r>
              <a:rPr lang="en-US" altLang="zh-CN" sz="2400" kern="0" spc="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,</a:t>
            </a:r>
            <a:r>
              <a:rPr lang="en-US" altLang="zh-CN" sz="24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1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≠</a:t>
            </a:r>
            <a:r>
              <a:rPr lang="en-US" altLang="zh-CN" sz="2400" kern="0" spc="6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</a:t>
            </a:r>
          </a:p>
          <a:p>
            <a:pPr marL="106710" marR="526877" indent="0" eaLnBrk="0">
              <a:lnSpc>
                <a:spcPct val="106000"/>
              </a:lnSpc>
              <a:spcBef>
                <a:spcPts val="2652"/>
              </a:spcBef>
            </a:pPr>
            <a:r>
              <a:rPr lang="en-US" altLang="zh-CN" sz="2400" kern="0" spc="-4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2:</a:t>
            </a:r>
            <a:r>
              <a:rPr lang="en-US" altLang="zh-CN" sz="2400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Let</a:t>
            </a:r>
            <a:r>
              <a:rPr lang="en-US" altLang="zh-CN" sz="24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:</a:t>
            </a:r>
            <a:r>
              <a:rPr lang="en-US" altLang="zh-CN" sz="2400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Z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→Z,</a:t>
            </a:r>
            <a:r>
              <a:rPr lang="en-US" altLang="zh-CN" sz="2400" kern="0" spc="-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where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g(x)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2x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</a:t>
            </a:r>
            <a:r>
              <a:rPr lang="en-US" altLang="zh-CN" sz="2400" kern="0" spc="1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</a:t>
            </a:r>
            <a:r>
              <a:rPr lang="en-US" altLang="zh-CN" sz="2400" kern="0" spc="136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one-to-one?</a:t>
            </a:r>
            <a:r>
              <a:rPr lang="en-US" altLang="zh-CN" sz="2400" kern="0" spc="403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18952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Yes.</a:t>
            </a:r>
            <a:r>
              <a:rPr lang="en-US" altLang="zh-CN" sz="2400" kern="0" spc="554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18952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Why?</a:t>
            </a:r>
            <a:r>
              <a:rPr lang="en-US" altLang="zh-CN" sz="24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                                                                           </a:t>
            </a:r>
            <a:r>
              <a:rPr lang="en-US" altLang="zh-CN" sz="1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14</a:t>
            </a:r>
            <a:endParaRPr lang="en-US" altLang="zh-CN" sz="1400" kern="0" spc="-100" baseline="0" noProof="0" dirty="0" smtClean="0">
              <a:solidFill>
                <a:srgbClr val="FF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</p:txBody>
      </p:sp>
    </p:spTree>
    <p:extLst>
      <p:ext uri="{C829D9CA-131E-450C-BE3F-8415B9F65BCF}"/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80A2B917-FA54-48E8-90DA-F4312CC75E0B"/>
          <p:cNvPicPr>
            <a:picLocks noChangeAspect="1"/>
          </p:cNvPicPr>
          <p:nvPr/>
        </p:nvPicPr>
        <p:blipFill>
          <a:blip r:embed="rId2" cstate="print">
            <a:extLst>
              <a:ext uri="{D6B564B4-B782-4041-5F58-D4B64BC00D0D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5" name="1AD60D9E-8948-4176-A836-90540330BB59"/>
          <p:cNvPicPr>
            <a:picLocks noChangeAspect="1"/>
          </p:cNvPicPr>
          <p:nvPr/>
        </p:nvPicPr>
        <p:blipFill>
          <a:blip r:embed="rId3" cstate="print">
            <a:extLst>
              <a:ext uri="{E021A413-DFB5-4CCB-E2F2-4CA200C54086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86" name="TextBox86"/>
          <p:cNvSpPr txBox="1"/>
          <p:nvPr/>
        </p:nvSpPr>
        <p:spPr>
          <a:xfrm>
            <a:off x="8715706" y="6430899"/>
            <a:ext cx="2286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15</a:t>
            </a:r>
          </a:p>
        </p:txBody>
      </p:sp>
      <p:sp>
        <p:nvSpPr>
          <p:cNvPr id="87" name="TextBox87"/>
          <p:cNvSpPr txBox="1"/>
          <p:nvPr/>
        </p:nvSpPr>
        <p:spPr>
          <a:xfrm>
            <a:off x="2304139" y="313944"/>
            <a:ext cx="45974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3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Surjective</a:t>
            </a:r>
            <a:r>
              <a:rPr lang="en-US" altLang="zh-CN" sz="4000" b="1" kern="0" spc="-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function</a:t>
            </a:r>
          </a:p>
        </p:txBody>
      </p:sp>
      <p:sp>
        <p:nvSpPr>
          <p:cNvPr id="88" name="TextBox88"/>
          <p:cNvSpPr txBox="1"/>
          <p:nvPr/>
        </p:nvSpPr>
        <p:spPr>
          <a:xfrm>
            <a:off x="472211" y="1472184"/>
            <a:ext cx="8331200" cy="1130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7000"/>
              </a:lnSpc>
            </a:pPr>
            <a:r>
              <a:rPr lang="en-US" altLang="zh-CN" sz="2400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Definition:</a:t>
            </a:r>
            <a:r>
              <a:rPr lang="en-US" altLang="zh-CN" sz="24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function</a:t>
            </a:r>
            <a:r>
              <a:rPr lang="en-US" altLang="zh-CN" sz="2400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from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400" kern="0" spc="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called</a:t>
            </a:r>
            <a:r>
              <a:rPr lang="en-US" altLang="zh-CN" sz="24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onto,</a:t>
            </a:r>
            <a:r>
              <a:rPr lang="en-US" altLang="zh-CN" sz="24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or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surjective,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if</a:t>
            </a:r>
            <a:r>
              <a:rPr lang="en-US" altLang="zh-CN" sz="2400" kern="0" spc="-1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only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if</a:t>
            </a:r>
            <a:r>
              <a:rPr lang="en-US" altLang="zh-CN" sz="2400" kern="0" spc="-1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every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ϵ</a:t>
            </a:r>
            <a:r>
              <a:rPr lang="en-US" altLang="zh-CN" sz="2400" kern="0" spc="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there</a:t>
            </a:r>
            <a:r>
              <a:rPr lang="en-US" altLang="zh-CN" sz="24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element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ϵ</a:t>
            </a:r>
            <a:r>
              <a:rPr lang="en-US" altLang="zh-CN" sz="2400" kern="0" spc="-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such</a:t>
            </a:r>
            <a:r>
              <a:rPr lang="en-US" altLang="zh-CN" sz="2400" kern="0" spc="34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that</a:t>
            </a:r>
            <a:r>
              <a:rPr lang="en-US" altLang="zh-CN" sz="2400" kern="0" spc="-1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f(a)</a:t>
            </a:r>
            <a:r>
              <a:rPr lang="en-US" altLang="zh-CN" sz="2400" kern="0" spc="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89" name="TextBox89"/>
          <p:cNvSpPr txBox="1"/>
          <p:nvPr/>
        </p:nvSpPr>
        <p:spPr>
          <a:xfrm>
            <a:off x="466725" y="2558034"/>
            <a:ext cx="6477000" cy="406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Alternative: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all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co-domain</a:t>
            </a:r>
            <a:r>
              <a:rPr lang="en-US" altLang="zh-CN" sz="24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elements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are</a:t>
            </a:r>
            <a:r>
              <a:rPr lang="en-US" altLang="zh-CN" sz="24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covered</a:t>
            </a:r>
          </a:p>
        </p:txBody>
      </p:sp>
      <p:pic>
        <p:nvPicPr>
          <p:cNvPr id="90" name="9D694951-78AF-4420-64D3-1BDD02E5695B"/>
          <p:cNvPicPr>
            <a:picLocks noChangeAspect="1"/>
          </p:cNvPicPr>
          <p:nvPr/>
        </p:nvPicPr>
        <p:blipFill>
          <a:blip r:embed="rId4" cstate="print">
            <a:extLst>
              <a:ext uri="{380A0A48-C5A8-4307-62EA-DA4CE649AEFF}"/>
            </a:extLst>
          </a:blip>
          <a:stretch>
            <a:fillRect/>
          </a:stretch>
        </p:blipFill>
        <p:spPr>
          <a:xfrm>
            <a:off x="2133600" y="3352800"/>
            <a:ext cx="4895850" cy="2667000"/>
          </a:xfrm>
          <a:prstGeom prst="rect">
            <a:avLst/>
          </a:prstGeom>
        </p:spPr>
      </p:pic>
    </p:spTree>
    <p:extLst>
      <p:ext uri="{3C7C5C0C-D4FB-4556-1C37-A5559562F108}"/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DB11E123-8283-4869-5D4B-C21CDA0FC09C"/>
          <p:cNvPicPr>
            <a:picLocks noChangeAspect="1"/>
          </p:cNvPicPr>
          <p:nvPr/>
        </p:nvPicPr>
        <p:blipFill>
          <a:blip r:embed="rId2" cstate="print">
            <a:extLst>
              <a:ext uri="{BB8D2B53-FB8B-4DF4-D6FC-8A1354A2543D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2" name="7BBCB004-8C10-481A-661F-A8CE2ECBE8C0"/>
          <p:cNvPicPr>
            <a:picLocks noChangeAspect="1"/>
          </p:cNvPicPr>
          <p:nvPr/>
        </p:nvPicPr>
        <p:blipFill>
          <a:blip r:embed="rId3" cstate="print">
            <a:extLst>
              <a:ext uri="{A0D02284-95A6-4250-1558-D5C9D0524B3B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93" name="TextBox93"/>
          <p:cNvSpPr txBox="1"/>
          <p:nvPr/>
        </p:nvSpPr>
        <p:spPr>
          <a:xfrm>
            <a:off x="8715706" y="6430899"/>
            <a:ext cx="2286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16</a:t>
            </a:r>
          </a:p>
        </p:txBody>
      </p:sp>
      <p:sp>
        <p:nvSpPr>
          <p:cNvPr id="94" name="TextBox94"/>
          <p:cNvSpPr txBox="1"/>
          <p:nvPr/>
        </p:nvSpPr>
        <p:spPr>
          <a:xfrm>
            <a:off x="2304139" y="313944"/>
            <a:ext cx="45974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3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Surjective</a:t>
            </a:r>
            <a:r>
              <a:rPr lang="en-US" altLang="zh-CN" sz="4000" b="1" kern="0" spc="-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function</a:t>
            </a:r>
          </a:p>
        </p:txBody>
      </p:sp>
      <p:sp>
        <p:nvSpPr>
          <p:cNvPr id="95" name="TextBox95"/>
          <p:cNvSpPr txBox="1"/>
          <p:nvPr/>
        </p:nvSpPr>
        <p:spPr>
          <a:xfrm>
            <a:off x="490804" y="1472184"/>
            <a:ext cx="5651500" cy="406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400" kern="0" spc="-4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</a:t>
            </a:r>
            <a:r>
              <a:rPr lang="en-US" altLang="zh-CN" sz="2400" kern="0" spc="1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1:</a:t>
            </a:r>
            <a:r>
              <a:rPr lang="en-US" altLang="zh-CN" sz="2400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Let</a:t>
            </a:r>
            <a:r>
              <a:rPr lang="en-US" altLang="zh-CN" sz="2400" kern="0" spc="-1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{1,2,3}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{a,b,c}</a:t>
            </a:r>
          </a:p>
        </p:txBody>
      </p:sp>
      <p:sp>
        <p:nvSpPr>
          <p:cNvPr id="96" name="TextBox96"/>
          <p:cNvSpPr txBox="1"/>
          <p:nvPr/>
        </p:nvSpPr>
        <p:spPr>
          <a:xfrm>
            <a:off x="466420" y="1834134"/>
            <a:ext cx="1879600" cy="1854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Define</a:t>
            </a:r>
            <a:r>
              <a:rPr lang="en-US" altLang="zh-CN" sz="2400" kern="0" spc="-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</a:t>
            </a:r>
          </a:p>
          <a:p>
            <a:pPr marL="16459" marR="0" indent="0" eaLnBrk="0">
              <a:lnSpc>
                <a:spcPct val="103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</a:t>
            </a:r>
            <a:r>
              <a:rPr lang="en-US" altLang="zh-CN" sz="24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</a:t>
            </a:r>
          </a:p>
          <a:p>
            <a:pPr marL="16459" marR="0" indent="0" eaLnBrk="0">
              <a:lnSpc>
                <a:spcPct val="104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</a:t>
            </a:r>
            <a:r>
              <a:rPr lang="en-US" altLang="zh-CN" sz="2400" kern="0" spc="6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</a:p>
          <a:p>
            <a:pPr marL="16459" marR="0" indent="0" eaLnBrk="0">
              <a:lnSpc>
                <a:spcPct val="103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</a:t>
            </a:r>
            <a:r>
              <a:rPr lang="en-US" altLang="zh-CN" sz="2400" kern="0" spc="6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</a:t>
            </a:r>
          </a:p>
          <a:p>
            <a:pPr marL="16459" marR="0" indent="0" eaLnBrk="0">
              <a:lnSpc>
                <a:spcPct val="103000"/>
              </a:lnSpc>
            </a:pPr>
            <a:r>
              <a:rPr lang="en-US" altLang="zh-CN" sz="2400" kern="0" spc="-2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-1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</a:t>
            </a:r>
            <a:r>
              <a:rPr lang="en-US" altLang="zh-CN" sz="24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onto?</a:t>
            </a:r>
          </a:p>
        </p:txBody>
      </p:sp>
    </p:spTree>
    <p:extLst>
      <p:ext uri="{E0534233-087A-4E88-B519-5C30C66494DD}"/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E5B60971-3BAC-4F3F-1C1F-F66861E42F45"/>
          <p:cNvPicPr>
            <a:picLocks noChangeAspect="1"/>
          </p:cNvPicPr>
          <p:nvPr/>
        </p:nvPicPr>
        <p:blipFill>
          <a:blip r:embed="rId2" cstate="print">
            <a:extLst>
              <a:ext uri="{44CD7E3B-F32A-4F72-0902-2AD093DDCD1E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8" name="4938DEDF-F45A-4A38-3C8A-2378CD5070EE"/>
          <p:cNvPicPr>
            <a:picLocks noChangeAspect="1"/>
          </p:cNvPicPr>
          <p:nvPr/>
        </p:nvPicPr>
        <p:blipFill>
          <a:blip r:embed="rId3" cstate="print">
            <a:extLst>
              <a:ext uri="{60056DF5-E881-458D-0D04-E95FFE1C8FE5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99" name="TextBox99"/>
          <p:cNvSpPr txBox="1"/>
          <p:nvPr/>
        </p:nvSpPr>
        <p:spPr>
          <a:xfrm>
            <a:off x="2304139" y="313944"/>
            <a:ext cx="45974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3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Surjective</a:t>
            </a:r>
            <a:r>
              <a:rPr lang="en-US" altLang="zh-CN" sz="4000" b="1" kern="0" spc="-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function</a:t>
            </a:r>
          </a:p>
        </p:txBody>
      </p:sp>
      <p:sp>
        <p:nvSpPr>
          <p:cNvPr id="100" name="TextBox100"/>
          <p:cNvSpPr txBox="1"/>
          <p:nvPr/>
        </p:nvSpPr>
        <p:spPr>
          <a:xfrm>
            <a:off x="466420" y="1472184"/>
            <a:ext cx="8432800" cy="5207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1834638" indent="0" eaLnBrk="0">
              <a:lnSpc>
                <a:spcPct val="105000"/>
              </a:lnSpc>
            </a:pPr>
            <a:r>
              <a:rPr lang="en-US" altLang="zh-CN" sz="2400" kern="0" spc="-4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</a:t>
            </a:r>
            <a:r>
              <a:rPr lang="en-US" altLang="zh-CN" sz="2400" kern="0" spc="1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1:</a:t>
            </a:r>
            <a:r>
              <a:rPr lang="en-US" altLang="zh-CN" sz="2400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Let</a:t>
            </a:r>
            <a:r>
              <a:rPr lang="en-US" altLang="zh-CN" sz="2400" kern="0" spc="-1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{1,2,3}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{a,b,c}</a:t>
            </a:r>
            <a:r>
              <a:rPr lang="en-US" altLang="zh-CN" sz="2400" kern="0" spc="69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Define</a:t>
            </a:r>
            <a:r>
              <a:rPr lang="en-US" altLang="zh-CN" sz="2400" kern="0" spc="-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</a:t>
            </a:r>
            <a:r>
              <a:rPr lang="en-US" altLang="zh-CN" sz="2400" kern="0" spc="379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</a:t>
            </a:r>
            <a:r>
              <a:rPr lang="en-US" altLang="zh-CN" sz="24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</a:t>
            </a:r>
            <a:r>
              <a:rPr lang="en-US" altLang="zh-CN" sz="2400" kern="0" spc="436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</a:t>
            </a:r>
            <a:r>
              <a:rPr lang="en-US" altLang="zh-CN" sz="2400" kern="0" spc="6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428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</a:t>
            </a:r>
            <a:r>
              <a:rPr lang="en-US" altLang="zh-CN" sz="2400" kern="0" spc="6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</a:t>
            </a:r>
            <a:r>
              <a:rPr lang="en-US" altLang="zh-CN" sz="2400" kern="0" spc="429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-1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</a:t>
            </a:r>
            <a:r>
              <a:rPr lang="en-US" altLang="zh-CN" sz="24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onto?</a:t>
            </a:r>
            <a:r>
              <a:rPr lang="en-US" altLang="zh-CN" sz="2400" kern="0" spc="367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No.</a:t>
            </a:r>
            <a:r>
              <a:rPr lang="en-US" altLang="zh-CN" sz="2400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</a:t>
            </a:r>
            <a:r>
              <a:rPr lang="en-US" altLang="zh-CN" sz="2400" kern="0" spc="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not</a:t>
            </a:r>
            <a:r>
              <a:rPr lang="en-US" altLang="zh-CN" sz="24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onto,</a:t>
            </a:r>
            <a:r>
              <a:rPr lang="en-US" altLang="zh-CN" sz="2400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since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ϵ</a:t>
            </a:r>
            <a:r>
              <a:rPr lang="en-US" altLang="zh-CN" sz="2400" kern="0" spc="7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has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pre-image.</a:t>
            </a:r>
          </a:p>
          <a:p>
            <a:pPr marL="0" marR="2012357" indent="0" eaLnBrk="0">
              <a:lnSpc>
                <a:spcPct val="107000"/>
              </a:lnSpc>
              <a:spcBef>
                <a:spcPts val="2514"/>
              </a:spcBef>
            </a:pPr>
            <a:r>
              <a:rPr lang="en-US" altLang="zh-CN" sz="2400" kern="0" spc="-4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2:</a:t>
            </a:r>
            <a:r>
              <a:rPr lang="en-US" altLang="zh-CN" sz="2400" kern="0" spc="-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{0,1,2,3,4,5,6,7,8,9},</a:t>
            </a:r>
            <a:r>
              <a:rPr lang="en-US" altLang="zh-CN" sz="2400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{0,1,2}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Define</a:t>
            </a:r>
            <a:r>
              <a:rPr lang="en-US" altLang="zh-CN" sz="24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h:</a:t>
            </a:r>
            <a:r>
              <a:rPr lang="en-US" altLang="zh-CN" sz="2400" kern="0" spc="-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</a:t>
            </a:r>
            <a:r>
              <a:rPr lang="en-US" altLang="zh-CN" sz="2400" kern="0" spc="7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</a:t>
            </a:r>
            <a:r>
              <a:rPr lang="en-US" altLang="zh-CN" sz="2400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h(x)</a:t>
            </a:r>
            <a:r>
              <a:rPr lang="en-US" altLang="zh-CN" sz="2400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1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x</a:t>
            </a:r>
            <a:r>
              <a:rPr lang="en-US" altLang="zh-CN" sz="2400" kern="0" spc="1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mod</a:t>
            </a:r>
            <a:r>
              <a:rPr lang="en-US" altLang="zh-CN" sz="24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</a:t>
            </a:r>
            <a:r>
              <a:rPr lang="en-US" altLang="zh-CN" sz="2400" kern="0" spc="101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</a:t>
            </a:r>
            <a:r>
              <a:rPr lang="en-US" altLang="zh-CN" sz="24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onto</a:t>
            </a:r>
            <a:r>
              <a:rPr lang="en-US" altLang="zh-CN" sz="2400" kern="0" spc="-1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function?</a:t>
            </a:r>
          </a:p>
          <a:p>
            <a:pPr marL="8249285" marR="0" indent="0" eaLnBrk="0">
              <a:lnSpc>
                <a:spcPct val="115000"/>
              </a:lnSpc>
              <a:spcBef>
                <a:spcPts val="7384"/>
              </a:spcBef>
            </a:pPr>
            <a:r>
              <a:rPr lang="en-US" altLang="zh-CN" sz="1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17</a:t>
            </a:r>
          </a:p>
        </p:txBody>
      </p:sp>
    </p:spTree>
    <p:extLst>
      <p:ext uri="{54953F65-3A4D-4FCB-0071-FFF782FEDF2A}"/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731B92A0-5E62-479F-1DC5-47FCE4CB68E4"/>
          <p:cNvPicPr>
            <a:picLocks noChangeAspect="1"/>
          </p:cNvPicPr>
          <p:nvPr/>
        </p:nvPicPr>
        <p:blipFill>
          <a:blip r:embed="rId2" cstate="print">
            <a:extLst>
              <a:ext uri="{9E82650C-DAAA-4984-1385-3A7C86B9A041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2" name="35741ABA-C54F-45A4-3B97-EF52063120F8"/>
          <p:cNvPicPr>
            <a:picLocks noChangeAspect="1"/>
          </p:cNvPicPr>
          <p:nvPr/>
        </p:nvPicPr>
        <p:blipFill>
          <a:blip r:embed="rId3" cstate="print">
            <a:extLst>
              <a:ext uri="{527CD022-CE7E-45F6-5894-092A7EFF8430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103" name="TextBox103"/>
          <p:cNvSpPr txBox="1"/>
          <p:nvPr/>
        </p:nvSpPr>
        <p:spPr>
          <a:xfrm>
            <a:off x="2304139" y="313944"/>
            <a:ext cx="45974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3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Surjective</a:t>
            </a:r>
            <a:r>
              <a:rPr lang="en-US" altLang="zh-CN" sz="4000" b="1" kern="0" spc="-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function</a:t>
            </a:r>
          </a:p>
        </p:txBody>
      </p:sp>
      <p:sp>
        <p:nvSpPr>
          <p:cNvPr id="104" name="TextBox104"/>
          <p:cNvSpPr txBox="1"/>
          <p:nvPr/>
        </p:nvSpPr>
        <p:spPr>
          <a:xfrm>
            <a:off x="466420" y="1472184"/>
            <a:ext cx="8432800" cy="5207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1834638" indent="0" eaLnBrk="0">
              <a:lnSpc>
                <a:spcPct val="105000"/>
              </a:lnSpc>
            </a:pPr>
            <a:r>
              <a:rPr lang="en-US" altLang="zh-CN" sz="2400" kern="0" spc="-4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</a:t>
            </a:r>
            <a:r>
              <a:rPr lang="en-US" altLang="zh-CN" sz="2400" kern="0" spc="1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1:</a:t>
            </a:r>
            <a:r>
              <a:rPr lang="en-US" altLang="zh-CN" sz="2400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Let</a:t>
            </a:r>
            <a:r>
              <a:rPr lang="en-US" altLang="zh-CN" sz="2400" kern="0" spc="-1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{1,2,3}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{a,b,c}</a:t>
            </a:r>
            <a:r>
              <a:rPr lang="en-US" altLang="zh-CN" sz="2400" kern="0" spc="69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Define</a:t>
            </a:r>
            <a:r>
              <a:rPr lang="en-US" altLang="zh-CN" sz="2400" kern="0" spc="-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</a:t>
            </a:r>
            <a:r>
              <a:rPr lang="en-US" altLang="zh-CN" sz="2400" kern="0" spc="379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</a:t>
            </a:r>
            <a:r>
              <a:rPr lang="en-US" altLang="zh-CN" sz="24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</a:t>
            </a:r>
            <a:r>
              <a:rPr lang="en-US" altLang="zh-CN" sz="2400" kern="0" spc="436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</a:t>
            </a:r>
            <a:r>
              <a:rPr lang="en-US" altLang="zh-CN" sz="2400" kern="0" spc="6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428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</a:t>
            </a:r>
            <a:r>
              <a:rPr lang="en-US" altLang="zh-CN" sz="2400" kern="0" spc="6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</a:t>
            </a:r>
            <a:r>
              <a:rPr lang="en-US" altLang="zh-CN" sz="2400" kern="0" spc="429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-1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</a:t>
            </a:r>
            <a:r>
              <a:rPr lang="en-US" altLang="zh-CN" sz="24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onto?</a:t>
            </a:r>
            <a:r>
              <a:rPr lang="en-US" altLang="zh-CN" sz="2400" kern="0" spc="367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No.</a:t>
            </a:r>
            <a:r>
              <a:rPr lang="en-US" altLang="zh-CN" sz="2400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</a:t>
            </a:r>
            <a:r>
              <a:rPr lang="en-US" altLang="zh-CN" sz="2400" kern="0" spc="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not</a:t>
            </a:r>
            <a:r>
              <a:rPr lang="en-US" altLang="zh-CN" sz="24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onto,</a:t>
            </a:r>
            <a:r>
              <a:rPr lang="en-US" altLang="zh-CN" sz="2400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since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ϵ</a:t>
            </a:r>
            <a:r>
              <a:rPr lang="en-US" altLang="zh-CN" sz="2400" kern="0" spc="7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has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pre-image.</a:t>
            </a:r>
          </a:p>
          <a:p>
            <a:pPr marL="0" marR="346788" indent="0" eaLnBrk="0">
              <a:lnSpc>
                <a:spcPct val="105000"/>
              </a:lnSpc>
              <a:spcBef>
                <a:spcPts val="2514"/>
              </a:spcBef>
            </a:pPr>
            <a:r>
              <a:rPr lang="en-US" altLang="zh-CN" sz="2400" kern="0" spc="-4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2:</a:t>
            </a:r>
            <a:r>
              <a:rPr lang="en-US" altLang="zh-CN" sz="2400" kern="0" spc="-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{0,1,2,3,4,5,6,7,8,9},</a:t>
            </a:r>
            <a:r>
              <a:rPr lang="en-US" altLang="zh-CN" sz="2400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{0,1,2}</a:t>
            </a:r>
            <a:r>
              <a:rPr lang="en-US" altLang="zh-CN" sz="2400" kern="0" spc="125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Define</a:t>
            </a:r>
            <a:r>
              <a:rPr lang="en-US" altLang="zh-CN" sz="24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h:</a:t>
            </a:r>
            <a:r>
              <a:rPr lang="en-US" altLang="zh-CN" sz="2400" kern="0" spc="-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</a:t>
            </a:r>
            <a:r>
              <a:rPr lang="en-US" altLang="zh-CN" sz="2400" kern="0" spc="7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</a:t>
            </a:r>
            <a:r>
              <a:rPr lang="en-US" altLang="zh-CN" sz="2400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h(x)</a:t>
            </a:r>
            <a:r>
              <a:rPr lang="en-US" altLang="zh-CN" sz="2400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1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x</a:t>
            </a:r>
            <a:r>
              <a:rPr lang="en-US" altLang="zh-CN" sz="2400" kern="0" spc="1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mod</a:t>
            </a:r>
            <a:r>
              <a:rPr lang="en-US" altLang="zh-CN" sz="24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</a:t>
            </a:r>
            <a:r>
              <a:rPr lang="en-US" altLang="zh-CN" sz="2400" kern="0" spc="232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</a:t>
            </a:r>
            <a:r>
              <a:rPr lang="en-US" altLang="zh-CN" sz="24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onto</a:t>
            </a:r>
            <a:r>
              <a:rPr lang="en-US" altLang="zh-CN" sz="2400" kern="0" spc="-1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function?</a:t>
            </a:r>
            <a:r>
              <a:rPr lang="en-US" altLang="zh-CN" sz="2400" kern="0" spc="386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Yes.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</a:t>
            </a:r>
            <a:r>
              <a:rPr lang="en-US" altLang="zh-CN" sz="2400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onto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since</a:t>
            </a:r>
            <a:r>
              <a:rPr lang="en-US" altLang="zh-CN" sz="24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pre-image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0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6,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pre-image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1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4,</a:t>
            </a:r>
            <a:r>
              <a:rPr lang="en-US" altLang="zh-CN" sz="24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pre-image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8.</a:t>
            </a:r>
          </a:p>
          <a:p>
            <a:pPr marL="8249285" marR="0" indent="0" eaLnBrk="0">
              <a:lnSpc>
                <a:spcPct val="115000"/>
              </a:lnSpc>
              <a:spcBef>
                <a:spcPts val="1754"/>
              </a:spcBef>
            </a:pPr>
            <a:r>
              <a:rPr lang="en-US" altLang="zh-CN" sz="1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18</a:t>
            </a:r>
          </a:p>
        </p:txBody>
      </p:sp>
    </p:spTree>
    <p:extLst>
      <p:ext uri="{4483835B-2060-435D-6326-45BDB3B4C8FF}"/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2FC9255F-734E-4F61-932A-1E29832476EF"/>
          <p:cNvPicPr>
            <a:picLocks noChangeAspect="1"/>
          </p:cNvPicPr>
          <p:nvPr/>
        </p:nvPicPr>
        <p:blipFill>
          <a:blip r:embed="rId2" cstate="print">
            <a:extLst>
              <a:ext uri="{E512872E-F363-428D-7F60-04181DBAD34C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6" name="96CF07B9-0474-4D89-F4B8-B9CCF16F1832"/>
          <p:cNvPicPr>
            <a:picLocks noChangeAspect="1"/>
          </p:cNvPicPr>
          <p:nvPr/>
        </p:nvPicPr>
        <p:blipFill>
          <a:blip r:embed="rId3" cstate="print">
            <a:extLst>
              <a:ext uri="{F06A9F0F-1D1C-4DDD-73EE-862A7A99FCB1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107" name="TextBox107"/>
          <p:cNvSpPr txBox="1"/>
          <p:nvPr/>
        </p:nvSpPr>
        <p:spPr>
          <a:xfrm>
            <a:off x="8715706" y="6430899"/>
            <a:ext cx="2286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19</a:t>
            </a:r>
          </a:p>
        </p:txBody>
      </p:sp>
      <p:sp>
        <p:nvSpPr>
          <p:cNvPr id="108" name="TextBox108"/>
          <p:cNvSpPr txBox="1"/>
          <p:nvPr/>
        </p:nvSpPr>
        <p:spPr>
          <a:xfrm>
            <a:off x="2492334" y="313944"/>
            <a:ext cx="42418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5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Bijective</a:t>
            </a:r>
            <a:r>
              <a:rPr lang="en-US" altLang="zh-CN" sz="4000" b="1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function</a:t>
            </a:r>
          </a:p>
        </p:txBody>
      </p:sp>
      <p:sp>
        <p:nvSpPr>
          <p:cNvPr id="109" name="TextBox109"/>
          <p:cNvSpPr txBox="1"/>
          <p:nvPr/>
        </p:nvSpPr>
        <p:spPr>
          <a:xfrm>
            <a:off x="476783" y="1853184"/>
            <a:ext cx="8013701" cy="774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9000"/>
              </a:lnSpc>
            </a:pPr>
            <a:r>
              <a:rPr lang="en-US" altLang="zh-CN" sz="2400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Definition:</a:t>
            </a:r>
            <a:r>
              <a:rPr lang="en-US" altLang="zh-CN" sz="24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function</a:t>
            </a:r>
            <a:r>
              <a:rPr lang="en-US" altLang="zh-CN" sz="2400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</a:t>
            </a:r>
            <a:r>
              <a:rPr lang="en-US" altLang="zh-CN" sz="2400" kern="0" spc="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called</a:t>
            </a:r>
            <a:r>
              <a:rPr lang="en-US" altLang="zh-CN" sz="24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bijection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if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it</a:t>
            </a:r>
            <a:r>
              <a:rPr lang="en-US" altLang="zh-CN" sz="2400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both</a:t>
            </a:r>
            <a:r>
              <a:rPr lang="en-US" altLang="zh-CN" sz="24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one-to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7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one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onto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</a:t>
            </a:r>
          </a:p>
        </p:txBody>
      </p:sp>
      <p:pic>
        <p:nvPicPr>
          <p:cNvPr id="110" name="64B8B113-5484-45A6-D320-D7DED765085F"/>
          <p:cNvPicPr>
            <a:picLocks noChangeAspect="1"/>
          </p:cNvPicPr>
          <p:nvPr/>
        </p:nvPicPr>
        <p:blipFill>
          <a:blip r:embed="rId4" cstate="print">
            <a:extLst>
              <a:ext uri="{CD45CB0C-16A5-4259-1D91-762E69F27DC0}"/>
            </a:extLst>
          </a:blip>
          <a:stretch>
            <a:fillRect/>
          </a:stretch>
        </p:blipFill>
        <p:spPr>
          <a:xfrm>
            <a:off x="5486400" y="5000625"/>
            <a:ext cx="3657600" cy="1857375"/>
          </a:xfrm>
          <a:prstGeom prst="rect">
            <a:avLst/>
          </a:prstGeom>
        </p:spPr>
      </p:pic>
      <p:pic>
        <p:nvPicPr>
          <p:cNvPr id="111" name="0D981E1E-FFDA-463F-A0C3-5070214896D6"/>
          <p:cNvPicPr>
            <a:picLocks noChangeAspect="1"/>
          </p:cNvPicPr>
          <p:nvPr/>
        </p:nvPicPr>
        <p:blipFill>
          <a:blip r:embed="rId5" cstate="print">
            <a:extLst>
              <a:ext uri="{F9679858-4FC4-4981-2145-DFF312BA212A}"/>
            </a:extLst>
          </a:blip>
          <a:stretch>
            <a:fillRect/>
          </a:stretch>
        </p:blipFill>
        <p:spPr>
          <a:xfrm>
            <a:off x="0" y="2819400"/>
            <a:ext cx="4181475" cy="1600200"/>
          </a:xfrm>
          <a:prstGeom prst="rect">
            <a:avLst/>
          </a:prstGeom>
        </p:spPr>
      </p:pic>
      <p:pic>
        <p:nvPicPr>
          <p:cNvPr id="112" name="AFEBF738-B5D1-462D-D6F0-CBCC50421494"/>
          <p:cNvPicPr>
            <a:picLocks noChangeAspect="1"/>
          </p:cNvPicPr>
          <p:nvPr/>
        </p:nvPicPr>
        <p:blipFill>
          <a:blip r:embed="rId6" cstate="print">
            <a:extLst>
              <a:ext uri="{B9CBCFC2-36F9-461A-9BB8-A46E3476B8F3}"/>
            </a:extLst>
          </a:blip>
          <a:stretch>
            <a:fillRect/>
          </a:stretch>
        </p:blipFill>
        <p:spPr>
          <a:xfrm>
            <a:off x="2133600" y="4981575"/>
            <a:ext cx="3429000" cy="1876425"/>
          </a:xfrm>
          <a:prstGeom prst="rect">
            <a:avLst/>
          </a:prstGeom>
        </p:spPr>
      </p:pic>
      <p:sp>
        <p:nvSpPr>
          <p:cNvPr id="113" name="TextBox113"/>
          <p:cNvSpPr txBox="1"/>
          <p:nvPr/>
        </p:nvSpPr>
        <p:spPr>
          <a:xfrm>
            <a:off x="3521431" y="6548819"/>
            <a:ext cx="431800" cy="279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6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onto</a:t>
            </a:r>
          </a:p>
        </p:txBody>
      </p:sp>
      <p:sp>
        <p:nvSpPr>
          <p:cNvPr id="114" name="TextBox114"/>
          <p:cNvSpPr txBox="1"/>
          <p:nvPr/>
        </p:nvSpPr>
        <p:spPr>
          <a:xfrm>
            <a:off x="6266459" y="6583299"/>
            <a:ext cx="16510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One</a:t>
            </a:r>
            <a:r>
              <a:rPr lang="en-US" altLang="zh-CN" sz="1400" kern="0" spc="-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1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one</a:t>
            </a:r>
            <a:r>
              <a:rPr lang="en-US" altLang="zh-CN" sz="14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1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onto</a:t>
            </a:r>
          </a:p>
        </p:txBody>
      </p:sp>
    </p:spTree>
    <p:extLst>
      <p:ext uri="{E3DCB048-78D2-46F4-C597-A8CC45C8ED97}"/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59F852EF-4409-41AA-A3B7-3F43864D297C"/>
          <p:cNvPicPr>
            <a:picLocks noChangeAspect="1"/>
          </p:cNvPicPr>
          <p:nvPr/>
        </p:nvPicPr>
        <p:blipFill>
          <a:blip r:embed="rId2" cstate="print">
            <a:extLst>
              <a:ext uri="{BB6962E4-EB9D-4FFE-15A5-090293802A86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0813534F-E75B-434B-C2EA-F8BC8AB19BB3"/>
          <p:cNvPicPr>
            <a:picLocks noChangeAspect="1"/>
          </p:cNvPicPr>
          <p:nvPr/>
        </p:nvPicPr>
        <p:blipFill>
          <a:blip r:embed="rId3" cstate="print">
            <a:extLst>
              <a:ext uri="{280C4D89-E9B4-4C89-6AD4-AC0F982B1798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9" name="TextBox9"/>
          <p:cNvSpPr txBox="1"/>
          <p:nvPr/>
        </p:nvSpPr>
        <p:spPr>
          <a:xfrm>
            <a:off x="8701482" y="6430899"/>
            <a:ext cx="1397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10" name="TextBox10"/>
          <p:cNvSpPr txBox="1"/>
          <p:nvPr/>
        </p:nvSpPr>
        <p:spPr>
          <a:xfrm>
            <a:off x="3537514" y="313944"/>
            <a:ext cx="21463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45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Function</a:t>
            </a:r>
          </a:p>
        </p:txBody>
      </p:sp>
      <p:sp>
        <p:nvSpPr>
          <p:cNvPr id="11" name="TextBox11"/>
          <p:cNvSpPr txBox="1"/>
          <p:nvPr/>
        </p:nvSpPr>
        <p:spPr>
          <a:xfrm>
            <a:off x="476783" y="1472184"/>
            <a:ext cx="8077200" cy="14986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6000"/>
              </a:lnSpc>
            </a:pPr>
            <a:r>
              <a:rPr lang="en-US" altLang="zh-CN" sz="2400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Definition:</a:t>
            </a:r>
            <a:r>
              <a:rPr lang="en-US" altLang="zh-CN" sz="2400" kern="0" spc="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Let</a:t>
            </a:r>
            <a:r>
              <a:rPr lang="en-US" altLang="zh-CN" sz="2400" kern="0" spc="-1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</a:t>
            </a:r>
            <a:r>
              <a:rPr lang="en-US" altLang="zh-CN" sz="24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two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sets.</a:t>
            </a:r>
            <a:r>
              <a:rPr lang="en-US" altLang="zh-CN" sz="2400" kern="0" spc="-1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function</a:t>
            </a:r>
            <a:r>
              <a:rPr lang="en-US" altLang="zh-CN" sz="2400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from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400" kern="0" spc="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B,</a:t>
            </a:r>
            <a:r>
              <a:rPr lang="en-US" altLang="zh-CN" sz="2400" kern="0" spc="1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denoted</a:t>
            </a:r>
            <a:r>
              <a:rPr lang="en-US" altLang="zh-CN" sz="2400" kern="0" spc="-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</a:t>
            </a:r>
            <a:r>
              <a:rPr lang="en-US" altLang="zh-CN" sz="2400" kern="0" spc="1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:</a:t>
            </a:r>
            <a:r>
              <a:rPr lang="en-US" altLang="zh-CN" sz="2400" kern="0" spc="-1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</a:t>
            </a:r>
            <a:r>
              <a:rPr lang="en-US" altLang="zh-CN" sz="2400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,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assignment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18952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exactly</a:t>
            </a:r>
            <a:r>
              <a:rPr lang="en-US" altLang="zh-CN" sz="24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18952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one</a:t>
            </a:r>
            <a:r>
              <a:rPr lang="en-US" altLang="zh-CN" sz="24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18952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element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18952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18952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18952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4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each</a:t>
            </a:r>
            <a:r>
              <a:rPr lang="en-US" altLang="zh-CN" sz="24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18952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element</a:t>
            </a:r>
            <a:r>
              <a:rPr lang="en-US" altLang="zh-CN" sz="24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18952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-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18952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We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write</a:t>
            </a:r>
            <a:r>
              <a:rPr lang="en-US" altLang="zh-CN" sz="24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f(a)</a:t>
            </a:r>
            <a:r>
              <a:rPr lang="en-US" altLang="zh-CN" sz="2400" kern="0" spc="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denote</a:t>
            </a:r>
            <a:r>
              <a:rPr lang="en-US" altLang="zh-CN" sz="24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2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assignment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element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-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1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by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function</a:t>
            </a:r>
            <a:r>
              <a:rPr lang="en-US" altLang="zh-CN" sz="2400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f.</a:t>
            </a:r>
          </a:p>
        </p:txBody>
      </p:sp>
      <p:pic>
        <p:nvPicPr>
          <p:cNvPr id="12" name="D3D4B643-E8F3-4B5A-006B-69E436191184"/>
          <p:cNvPicPr>
            <a:picLocks noChangeAspect="1"/>
          </p:cNvPicPr>
          <p:nvPr/>
        </p:nvPicPr>
        <p:blipFill>
          <a:blip r:embed="rId4" cstate="print">
            <a:extLst>
              <a:ext uri="{9CBE962E-FBE2-4CC0-EA92-446E2EE010E8}"/>
            </a:extLst>
          </a:blip>
          <a:stretch>
            <a:fillRect/>
          </a:stretch>
        </p:blipFill>
        <p:spPr>
          <a:xfrm>
            <a:off x="2362200" y="3352800"/>
            <a:ext cx="4600575" cy="2686050"/>
          </a:xfrm>
          <a:prstGeom prst="rect">
            <a:avLst/>
          </a:prstGeom>
        </p:spPr>
      </p:pic>
    </p:spTree>
    <p:extLst>
      <p:ext uri="{FC90597C-9FDF-4FA9-0848-8B4B95C1529F}"/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16240B44-CBA0-4A3B-4230-E504A98A738B"/>
          <p:cNvPicPr>
            <a:picLocks noChangeAspect="1"/>
          </p:cNvPicPr>
          <p:nvPr/>
        </p:nvPicPr>
        <p:blipFill>
          <a:blip r:embed="rId2" cstate="print">
            <a:extLst>
              <a:ext uri="{5970BBB9-DD4E-4D8F-6965-17A7700941A9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6" name="77D8DA7E-DD04-4EAF-FD51-1F69DA077E5C"/>
          <p:cNvPicPr>
            <a:picLocks noChangeAspect="1"/>
          </p:cNvPicPr>
          <p:nvPr/>
        </p:nvPicPr>
        <p:blipFill>
          <a:blip r:embed="rId3" cstate="print">
            <a:extLst>
              <a:ext uri="{29B4CCBE-D686-4A4C-1349-A8C85F2531D3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117" name="TextBox117"/>
          <p:cNvSpPr txBox="1"/>
          <p:nvPr/>
        </p:nvSpPr>
        <p:spPr>
          <a:xfrm>
            <a:off x="8701482" y="6430899"/>
            <a:ext cx="2413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20</a:t>
            </a:r>
          </a:p>
        </p:txBody>
      </p:sp>
      <p:sp>
        <p:nvSpPr>
          <p:cNvPr id="118" name="TextBox118"/>
          <p:cNvSpPr txBox="1"/>
          <p:nvPr/>
        </p:nvSpPr>
        <p:spPr>
          <a:xfrm>
            <a:off x="2492334" y="313944"/>
            <a:ext cx="42418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5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Bijective</a:t>
            </a:r>
            <a:r>
              <a:rPr lang="en-US" altLang="zh-CN" sz="4000" b="1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function</a:t>
            </a:r>
          </a:p>
        </p:txBody>
      </p:sp>
      <p:sp>
        <p:nvSpPr>
          <p:cNvPr id="119" name="TextBox119"/>
          <p:cNvSpPr txBox="1"/>
          <p:nvPr/>
        </p:nvSpPr>
        <p:spPr>
          <a:xfrm>
            <a:off x="490804" y="1853184"/>
            <a:ext cx="1549400" cy="406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400" kern="0" spc="-4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</a:t>
            </a:r>
            <a:r>
              <a:rPr lang="en-US" altLang="zh-CN" sz="2400" kern="0" spc="1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1:</a:t>
            </a:r>
          </a:p>
        </p:txBody>
      </p:sp>
      <p:sp>
        <p:nvSpPr>
          <p:cNvPr id="120" name="TextBox120"/>
          <p:cNvSpPr txBox="1"/>
          <p:nvPr/>
        </p:nvSpPr>
        <p:spPr>
          <a:xfrm>
            <a:off x="466420" y="2215134"/>
            <a:ext cx="4229100" cy="22225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6459" marR="0" indent="0" eaLnBrk="0">
              <a:lnSpc>
                <a:spcPct val="115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Let</a:t>
            </a:r>
            <a:r>
              <a:rPr lang="en-US" altLang="zh-CN" sz="2400" kern="0" spc="-1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{1,2,3}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{a,b,c}</a:t>
            </a:r>
          </a:p>
          <a:p>
            <a:pPr marL="0" marR="0" indent="0" eaLnBrk="0">
              <a:lnSpc>
                <a:spcPct val="103000"/>
              </a:lnSpc>
            </a:pP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Define</a:t>
            </a:r>
            <a:r>
              <a:rPr lang="en-US" altLang="zh-CN" sz="2400" kern="0" spc="-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</a:t>
            </a:r>
          </a:p>
          <a:p>
            <a:pPr marL="16459" marR="0" indent="0" eaLnBrk="0">
              <a:lnSpc>
                <a:spcPct val="104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</a:t>
            </a:r>
            <a:r>
              <a:rPr lang="en-US" altLang="zh-CN" sz="24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</a:t>
            </a:r>
          </a:p>
          <a:p>
            <a:pPr marL="16459" marR="0" indent="0" eaLnBrk="0">
              <a:lnSpc>
                <a:spcPct val="103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</a:t>
            </a:r>
            <a:r>
              <a:rPr lang="en-US" altLang="zh-CN" sz="2400" kern="0" spc="6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</a:p>
          <a:p>
            <a:pPr marL="16459" marR="0" indent="0" eaLnBrk="0">
              <a:lnSpc>
                <a:spcPct val="103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</a:t>
            </a:r>
            <a:r>
              <a:rPr lang="en-US" altLang="zh-CN" sz="2400" kern="0" spc="7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</a:p>
          <a:p>
            <a:pPr marL="16459" marR="0" indent="0" eaLnBrk="0">
              <a:lnSpc>
                <a:spcPct val="103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-1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bijection?</a:t>
            </a:r>
          </a:p>
        </p:txBody>
      </p:sp>
    </p:spTree>
    <p:extLst>
      <p:ext uri="{8F20B633-87E4-4B1A-1E81-4A8F4E0F29E4}"/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CB960BA7-0242-4F1B-24D3-8206AC33BC50"/>
          <p:cNvPicPr>
            <a:picLocks noChangeAspect="1"/>
          </p:cNvPicPr>
          <p:nvPr/>
        </p:nvPicPr>
        <p:blipFill>
          <a:blip r:embed="rId2" cstate="print">
            <a:extLst>
              <a:ext uri="{DF0FA89A-BCCF-498D-9D7F-E126DFA3393A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2" name="BEA5E69C-5127-49A9-9A98-3C394539A67A"/>
          <p:cNvPicPr>
            <a:picLocks noChangeAspect="1"/>
          </p:cNvPicPr>
          <p:nvPr/>
        </p:nvPicPr>
        <p:blipFill>
          <a:blip r:embed="rId3" cstate="print">
            <a:extLst>
              <a:ext uri="{3C5EDDF2-FF67-44B7-3D32-8F5B4CD82713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123" name="TextBox123"/>
          <p:cNvSpPr txBox="1"/>
          <p:nvPr/>
        </p:nvSpPr>
        <p:spPr>
          <a:xfrm>
            <a:off x="8701482" y="6430899"/>
            <a:ext cx="2413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21</a:t>
            </a:r>
          </a:p>
        </p:txBody>
      </p:sp>
      <p:sp>
        <p:nvSpPr>
          <p:cNvPr id="124" name="TextBox124"/>
          <p:cNvSpPr txBox="1"/>
          <p:nvPr/>
        </p:nvSpPr>
        <p:spPr>
          <a:xfrm>
            <a:off x="2492334" y="313944"/>
            <a:ext cx="42418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5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Bijective</a:t>
            </a:r>
            <a:r>
              <a:rPr lang="en-US" altLang="zh-CN" sz="4000" b="1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function</a:t>
            </a:r>
          </a:p>
        </p:txBody>
      </p:sp>
      <p:sp>
        <p:nvSpPr>
          <p:cNvPr id="125" name="TextBox125"/>
          <p:cNvSpPr txBox="1"/>
          <p:nvPr/>
        </p:nvSpPr>
        <p:spPr>
          <a:xfrm>
            <a:off x="490804" y="1853184"/>
            <a:ext cx="1549400" cy="406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400" kern="0" spc="-4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</a:t>
            </a:r>
            <a:r>
              <a:rPr lang="en-US" altLang="zh-CN" sz="2400" kern="0" spc="1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1:</a:t>
            </a:r>
          </a:p>
        </p:txBody>
      </p:sp>
      <p:sp>
        <p:nvSpPr>
          <p:cNvPr id="126" name="TextBox126"/>
          <p:cNvSpPr txBox="1"/>
          <p:nvPr/>
        </p:nvSpPr>
        <p:spPr>
          <a:xfrm>
            <a:off x="466420" y="2215134"/>
            <a:ext cx="8216900" cy="23305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6459" marR="0" indent="0" eaLnBrk="0">
              <a:lnSpc>
                <a:spcPct val="115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Let</a:t>
            </a:r>
            <a:r>
              <a:rPr lang="en-US" altLang="zh-CN" sz="2400" kern="0" spc="-1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{1,2,3}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{a,b,c}</a:t>
            </a:r>
          </a:p>
          <a:p>
            <a:pPr marL="0" marR="0" indent="0" eaLnBrk="0">
              <a:lnSpc>
                <a:spcPct val="103000"/>
              </a:lnSpc>
            </a:pP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Define</a:t>
            </a:r>
            <a:r>
              <a:rPr lang="en-US" altLang="zh-CN" sz="2400" kern="0" spc="-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</a:t>
            </a:r>
          </a:p>
          <a:p>
            <a:pPr marL="16459" marR="0" indent="0" eaLnBrk="0">
              <a:lnSpc>
                <a:spcPct val="104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</a:t>
            </a:r>
            <a:r>
              <a:rPr lang="en-US" altLang="zh-CN" sz="24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</a:t>
            </a:r>
          </a:p>
          <a:p>
            <a:pPr marL="16459" marR="0" indent="0" eaLnBrk="0">
              <a:lnSpc>
                <a:spcPct val="103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</a:t>
            </a:r>
            <a:r>
              <a:rPr lang="en-US" altLang="zh-CN" sz="2400" kern="0" spc="6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</a:p>
          <a:p>
            <a:pPr marL="16459" marR="0" indent="0" eaLnBrk="0">
              <a:lnSpc>
                <a:spcPct val="103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</a:t>
            </a:r>
            <a:r>
              <a:rPr lang="en-US" altLang="zh-CN" sz="2400" kern="0" spc="7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</a:p>
          <a:p>
            <a:pPr marL="16459" marR="0" indent="0" eaLnBrk="0">
              <a:lnSpc>
                <a:spcPct val="103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-1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</a:t>
            </a:r>
            <a:r>
              <a:rPr lang="en-US" altLang="zh-CN" sz="2400" kern="0" spc="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bijection?</a:t>
            </a:r>
            <a:r>
              <a:rPr lang="en-US" altLang="zh-CN" sz="2400" kern="0" spc="-1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Yes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</a:t>
            </a:r>
            <a:r>
              <a:rPr lang="en-US" altLang="zh-CN" sz="2400" kern="0" spc="1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It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both</a:t>
            </a:r>
            <a:r>
              <a:rPr lang="en-US" altLang="zh-CN" sz="24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one-to-one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onto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</a:t>
            </a:r>
            <a:endParaRPr lang="en-US" altLang="zh-CN" sz="2400" kern="0" spc="0" baseline="0" noProof="0" dirty="0" smtClean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</p:txBody>
      </p:sp>
    </p:spTree>
    <p:extLst>
      <p:ext uri="{3EDC466C-98DD-4D31-829D-28FB0AAC7A75}"/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95A10475-74D9-4C6A-D16A-68F183D83DFB"/>
          <p:cNvPicPr>
            <a:picLocks noChangeAspect="1"/>
          </p:cNvPicPr>
          <p:nvPr/>
        </p:nvPicPr>
        <p:blipFill>
          <a:blip r:embed="rId2" cstate="print">
            <a:extLst>
              <a:ext uri="{608CC4B2-1E83-4B90-C361-30A91430B6E1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8" name="ED92EE4D-69C4-4B87-5639-79428331BF09"/>
          <p:cNvPicPr>
            <a:picLocks noChangeAspect="1"/>
          </p:cNvPicPr>
          <p:nvPr/>
        </p:nvPicPr>
        <p:blipFill>
          <a:blip r:embed="rId3" cstate="print">
            <a:extLst>
              <a:ext uri="{6F3ACD7C-8389-4853-5DA3-039116DBCDF9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129" name="TextBox129"/>
          <p:cNvSpPr txBox="1"/>
          <p:nvPr/>
        </p:nvSpPr>
        <p:spPr>
          <a:xfrm>
            <a:off x="2492334" y="313944"/>
            <a:ext cx="42418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5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Bijective</a:t>
            </a:r>
            <a:r>
              <a:rPr lang="en-US" altLang="zh-CN" sz="4000" b="1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function</a:t>
            </a:r>
          </a:p>
        </p:txBody>
      </p:sp>
      <p:sp>
        <p:nvSpPr>
          <p:cNvPr id="130" name="TextBox130"/>
          <p:cNvSpPr txBox="1"/>
          <p:nvPr/>
        </p:nvSpPr>
        <p:spPr>
          <a:xfrm>
            <a:off x="490804" y="1853184"/>
            <a:ext cx="1549400" cy="406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400" kern="0" spc="-4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2:</a:t>
            </a:r>
          </a:p>
        </p:txBody>
      </p:sp>
      <p:sp>
        <p:nvSpPr>
          <p:cNvPr id="131" name="TextBox131"/>
          <p:cNvSpPr txBox="1"/>
          <p:nvPr/>
        </p:nvSpPr>
        <p:spPr>
          <a:xfrm>
            <a:off x="466420" y="2215134"/>
            <a:ext cx="8432800" cy="4457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0058" marR="2363013" indent="0" eaLnBrk="0">
              <a:lnSpc>
                <a:spcPct val="109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Define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:</a:t>
            </a:r>
            <a:r>
              <a:rPr lang="en-US" altLang="zh-CN" sz="2400" kern="0" spc="-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</a:t>
            </a:r>
            <a:r>
              <a:rPr lang="en-US" altLang="zh-CN" sz="2400" kern="0" spc="5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</a:t>
            </a:r>
            <a:r>
              <a:rPr lang="en-US" altLang="zh-CN" sz="2400" kern="0" spc="1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(whole</a:t>
            </a:r>
            <a:r>
              <a:rPr lang="en-US" altLang="zh-CN" sz="2400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numbers),</a:t>
            </a:r>
            <a:r>
              <a:rPr lang="en-US" altLang="zh-CN" sz="2400" kern="0" spc="-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where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g(n)</a:t>
            </a:r>
            <a:r>
              <a:rPr lang="en-US" altLang="zh-CN" sz="24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[n/2]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floor</a:t>
            </a:r>
            <a:r>
              <a:rPr lang="en-US" altLang="zh-CN" sz="2400" kern="0" spc="-1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function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).</a:t>
            </a:r>
          </a:p>
          <a:p>
            <a:pPr marL="16459" marR="0" indent="0" eaLnBrk="0">
              <a:lnSpc>
                <a:spcPct val="115000"/>
              </a:lnSpc>
              <a:spcBef>
                <a:spcPts val="2533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0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</a:t>
            </a:r>
            <a:r>
              <a:rPr lang="en-US" altLang="zh-CN" sz="24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[0/2]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[0]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0</a:t>
            </a:r>
          </a:p>
          <a:p>
            <a:pPr marL="16459" marR="0" indent="0" eaLnBrk="0">
              <a:lnSpc>
                <a:spcPct val="103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</a:t>
            </a:r>
            <a:r>
              <a:rPr lang="en-US" altLang="zh-CN" sz="24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[1/2]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[1/2]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0</a:t>
            </a:r>
          </a:p>
          <a:p>
            <a:pPr marL="16459" marR="0" indent="0" eaLnBrk="0">
              <a:lnSpc>
                <a:spcPct val="104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</a:t>
            </a:r>
            <a:r>
              <a:rPr lang="en-US" altLang="zh-CN" sz="24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[2/2]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[1]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1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</a:p>
          <a:p>
            <a:pPr marL="16459" marR="0" indent="0" eaLnBrk="0">
              <a:lnSpc>
                <a:spcPct val="103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</a:t>
            </a:r>
            <a:r>
              <a:rPr lang="en-US" altLang="zh-CN" sz="24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[3/2]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[3/2]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1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</a:p>
          <a:p>
            <a:pPr marL="16459" marR="0" indent="0" eaLnBrk="0">
              <a:lnSpc>
                <a:spcPct val="103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...</a:t>
            </a:r>
          </a:p>
          <a:p>
            <a:pPr marL="16459" marR="0" indent="0" eaLnBrk="0">
              <a:lnSpc>
                <a:spcPct val="103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bijection?</a:t>
            </a:r>
          </a:p>
          <a:p>
            <a:pPr marL="0" marR="0" indent="0" eaLnBrk="0">
              <a:lnSpc>
                <a:spcPct val="104000"/>
              </a:lnSpc>
            </a:pP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No.</a:t>
            </a:r>
            <a:r>
              <a:rPr lang="en-US" altLang="zh-CN" sz="24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onto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but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not</a:t>
            </a:r>
            <a:r>
              <a:rPr lang="en-US" altLang="zh-CN" sz="2400" kern="0" spc="1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7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1-1</a:t>
            </a:r>
            <a:r>
              <a:rPr lang="en-US" altLang="zh-CN" sz="2400" kern="0" spc="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(g(0)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g(1)</a:t>
            </a:r>
            <a:r>
              <a:rPr lang="en-US" altLang="zh-CN" sz="24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0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however</a:t>
            </a:r>
            <a:r>
              <a:rPr lang="en-US" altLang="zh-CN" sz="24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0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≠</a:t>
            </a:r>
            <a:r>
              <a:rPr lang="en-US" altLang="zh-CN" sz="2400" kern="0" spc="8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</a:t>
            </a:r>
          </a:p>
          <a:p>
            <a:pPr marL="8235061" marR="0" indent="0" eaLnBrk="0">
              <a:lnSpc>
                <a:spcPct val="115000"/>
              </a:lnSpc>
              <a:spcBef>
                <a:spcPts val="4357"/>
              </a:spcBef>
            </a:pPr>
            <a:r>
              <a:rPr lang="en-US" altLang="zh-CN" sz="1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22</a:t>
            </a:r>
          </a:p>
        </p:txBody>
      </p:sp>
    </p:spTree>
    <p:extLst>
      <p:ext uri="{4CAA7772-1209-44B9-C118-C0A5BECFA97A}"/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59219259-A562-47B6-8555-25C7BCB5DF0E"/>
          <p:cNvPicPr>
            <a:picLocks noChangeAspect="1"/>
          </p:cNvPicPr>
          <p:nvPr/>
        </p:nvPicPr>
        <p:blipFill>
          <a:blip r:embed="rId2" cstate="print">
            <a:extLst>
              <a:ext uri="{2E079CA9-43F0-4E51-8257-B59EB5E65FFE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50" name="9A531233-88E9-44E8-BE65-8D4054A2B363"/>
          <p:cNvPicPr>
            <a:picLocks noChangeAspect="1"/>
          </p:cNvPicPr>
          <p:nvPr/>
        </p:nvPicPr>
        <p:blipFill>
          <a:blip r:embed="rId3" cstate="print">
            <a:extLst>
              <a:ext uri="{83E99AC7-E4A6-40CB-F9F2-60E1F5387048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151" name="TextBox151"/>
          <p:cNvSpPr txBox="1"/>
          <p:nvPr/>
        </p:nvSpPr>
        <p:spPr>
          <a:xfrm>
            <a:off x="8701482" y="6430899"/>
            <a:ext cx="2413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26</a:t>
            </a:r>
          </a:p>
        </p:txBody>
      </p:sp>
      <p:sp>
        <p:nvSpPr>
          <p:cNvPr id="152" name="TextBox152"/>
          <p:cNvSpPr txBox="1"/>
          <p:nvPr/>
        </p:nvSpPr>
        <p:spPr>
          <a:xfrm>
            <a:off x="2492334" y="313944"/>
            <a:ext cx="42418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5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Bijective</a:t>
            </a:r>
            <a:r>
              <a:rPr lang="en-US" altLang="zh-CN" sz="4000" b="1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function</a:t>
            </a:r>
          </a:p>
        </p:txBody>
      </p:sp>
      <p:sp>
        <p:nvSpPr>
          <p:cNvPr id="153" name="TextBox153"/>
          <p:cNvSpPr txBox="1"/>
          <p:nvPr/>
        </p:nvSpPr>
        <p:spPr>
          <a:xfrm>
            <a:off x="466420" y="1853184"/>
            <a:ext cx="8178800" cy="4749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048" marR="0" indent="0" eaLnBrk="0">
              <a:lnSpc>
                <a:spcPct val="109000"/>
              </a:lnSpc>
            </a:pP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Theorem.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Let</a:t>
            </a:r>
            <a:r>
              <a:rPr lang="en-US" altLang="zh-CN" sz="2400" kern="0" spc="-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</a:t>
            </a:r>
            <a:r>
              <a:rPr lang="en-US" altLang="zh-CN" sz="2400" kern="0" spc="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</a:t>
            </a:r>
            <a:r>
              <a:rPr lang="en-US" altLang="zh-CN" sz="24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-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function</a:t>
            </a:r>
            <a:r>
              <a:rPr lang="en-US" altLang="zh-CN" sz="2400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from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2400" kern="0" spc="-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400" kern="0" spc="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itself,</a:t>
            </a:r>
            <a:r>
              <a:rPr lang="en-US" altLang="zh-CN" sz="2400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where</a:t>
            </a:r>
            <a:r>
              <a:rPr lang="en-US" altLang="zh-CN" sz="24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1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finite.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Then</a:t>
            </a:r>
            <a:r>
              <a:rPr lang="en-US" altLang="zh-CN" sz="2400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</a:t>
            </a:r>
            <a:r>
              <a:rPr lang="en-US" altLang="zh-CN" sz="2400" kern="0" spc="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one-to-one</a:t>
            </a:r>
            <a:r>
              <a:rPr lang="en-US" altLang="zh-CN" sz="2400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if</a:t>
            </a:r>
            <a:r>
              <a:rPr lang="en-US" altLang="zh-CN" sz="2400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only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if</a:t>
            </a:r>
            <a:r>
              <a:rPr lang="en-US" altLang="zh-CN" sz="2400" kern="0" spc="-1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</a:t>
            </a:r>
            <a:r>
              <a:rPr lang="en-US" altLang="zh-CN" sz="2400" kern="0" spc="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onto.</a:t>
            </a:r>
          </a:p>
          <a:p>
            <a:pPr marL="23774" marR="0" indent="0" eaLnBrk="0">
              <a:lnSpc>
                <a:spcPct val="115000"/>
              </a:lnSpc>
              <a:spcBef>
                <a:spcPts val="2533"/>
              </a:spcBef>
            </a:pPr>
            <a:r>
              <a:rPr lang="en-US" altLang="zh-CN" sz="2400" kern="0" spc="-4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Please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note</a:t>
            </a:r>
            <a:r>
              <a:rPr lang="en-US" altLang="zh-CN" sz="2400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above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1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not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true</a:t>
            </a:r>
            <a:r>
              <a:rPr lang="en-US" altLang="zh-CN" sz="24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when</a:t>
            </a:r>
            <a:r>
              <a:rPr lang="en-US" altLang="zh-CN" sz="24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1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infinite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set.</a:t>
            </a:r>
          </a:p>
          <a:p>
            <a:pPr marL="16459" marR="0" indent="0" eaLnBrk="0">
              <a:lnSpc>
                <a:spcPct val="115000"/>
              </a:lnSpc>
              <a:spcBef>
                <a:spcPts val="5374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Example:</a:t>
            </a:r>
          </a:p>
          <a:p>
            <a:pPr marL="0" marR="0" indent="0" eaLnBrk="0">
              <a:lnSpc>
                <a:spcPct val="103000"/>
              </a:lnSpc>
            </a:pP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4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</a:t>
            </a:r>
            <a:r>
              <a:rPr lang="en-US" altLang="zh-CN" sz="2400" kern="0" spc="1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:</a:t>
            </a:r>
            <a:r>
              <a:rPr lang="en-US" altLang="zh-CN" sz="2400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Z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</a:t>
            </a:r>
            <a:r>
              <a:rPr lang="en-US" altLang="zh-CN" sz="2400" kern="0" spc="6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Z,</a:t>
            </a:r>
            <a:r>
              <a:rPr lang="en-US" altLang="zh-CN" sz="24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where</a:t>
            </a:r>
            <a:r>
              <a:rPr lang="en-US" altLang="zh-CN" sz="24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f(z)</a:t>
            </a:r>
            <a:r>
              <a:rPr lang="en-US" altLang="zh-CN" sz="2400" kern="0" spc="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  <a:r>
              <a:rPr lang="en-US" altLang="zh-CN" sz="24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*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z.</a:t>
            </a:r>
          </a:p>
          <a:p>
            <a:pPr marL="0" marR="0" indent="0" eaLnBrk="0">
              <a:lnSpc>
                <a:spcPct val="104000"/>
              </a:lnSpc>
            </a:pP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4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</a:t>
            </a:r>
            <a:r>
              <a:rPr lang="en-US" altLang="zh-CN" sz="2400" kern="0" spc="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one-to-one</a:t>
            </a:r>
            <a:r>
              <a:rPr lang="en-US" altLang="zh-CN" sz="2400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but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not</a:t>
            </a:r>
            <a:r>
              <a:rPr lang="en-US" altLang="zh-CN" sz="24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onto.</a:t>
            </a:r>
          </a:p>
          <a:p>
            <a:pPr marL="16459" marR="0" indent="0" eaLnBrk="0">
              <a:lnSpc>
                <a:spcPct val="103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</a:p>
          <a:p>
            <a:pPr marL="16459" marR="0" indent="0" eaLnBrk="0">
              <a:lnSpc>
                <a:spcPct val="103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4</a:t>
            </a:r>
          </a:p>
          <a:p>
            <a:pPr marL="16459" marR="0" indent="0" eaLnBrk="0">
              <a:lnSpc>
                <a:spcPct val="103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</a:t>
            </a:r>
            <a:r>
              <a:rPr lang="en-US" altLang="zh-CN" sz="24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6</a:t>
            </a:r>
          </a:p>
          <a:p>
            <a:pPr marL="0" marR="0" indent="0" eaLnBrk="0">
              <a:lnSpc>
                <a:spcPct val="104000"/>
              </a:lnSpc>
            </a:pP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has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</a:t>
            </a:r>
            <a:r>
              <a:rPr lang="en-US" altLang="zh-CN" sz="24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pre-image.</a:t>
            </a:r>
          </a:p>
        </p:txBody>
      </p:sp>
    </p:spTree>
    <p:extLst>
      <p:ext uri="{E7E3359A-9724-49D0-F6D0-2DD3BDEA9AB8}"/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6B69C064-1EFA-4BBD-5C9B-A2CA3621C82F"/>
          <p:cNvPicPr>
            <a:picLocks noChangeAspect="1"/>
          </p:cNvPicPr>
          <p:nvPr/>
        </p:nvPicPr>
        <p:blipFill>
          <a:blip r:embed="rId2" cstate="print">
            <a:extLst>
              <a:ext uri="{EC4D21A5-A683-4655-EF0A-CF94B80BBA4B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21" name="872952E8-4AA9-475B-E004-EADFBB616FDE"/>
          <p:cNvPicPr>
            <a:picLocks noChangeAspect="1"/>
          </p:cNvPicPr>
          <p:nvPr/>
        </p:nvPicPr>
        <p:blipFill>
          <a:blip r:embed="rId3" cstate="print">
            <a:extLst>
              <a:ext uri="{08C71CEC-1AE8-43E8-01C5-DE840A220FE7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222" name="TextBox222"/>
          <p:cNvSpPr txBox="1"/>
          <p:nvPr/>
        </p:nvSpPr>
        <p:spPr>
          <a:xfrm>
            <a:off x="8703794" y="6430899"/>
            <a:ext cx="2286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38</a:t>
            </a:r>
          </a:p>
        </p:txBody>
      </p:sp>
      <p:sp>
        <p:nvSpPr>
          <p:cNvPr id="223" name="TextBox223"/>
          <p:cNvSpPr txBox="1"/>
          <p:nvPr/>
        </p:nvSpPr>
        <p:spPr>
          <a:xfrm>
            <a:off x="2574370" y="313944"/>
            <a:ext cx="40640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6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Inverse</a:t>
            </a:r>
            <a:r>
              <a:rPr lang="en-US" altLang="zh-CN" sz="4000" b="1" kern="0" spc="1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3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Function</a:t>
            </a:r>
          </a:p>
        </p:txBody>
      </p:sp>
      <p:sp>
        <p:nvSpPr>
          <p:cNvPr id="224" name="TextBox224"/>
          <p:cNvSpPr txBox="1"/>
          <p:nvPr/>
        </p:nvSpPr>
        <p:spPr>
          <a:xfrm>
            <a:off x="315239" y="1548384"/>
            <a:ext cx="8420100" cy="26899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829" marR="0" indent="0" eaLnBrk="0">
              <a:lnSpc>
                <a:spcPct val="107000"/>
              </a:lnSpc>
            </a:pPr>
            <a:r>
              <a:rPr lang="en-US" altLang="zh-CN" sz="2400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Definition:</a:t>
            </a:r>
            <a:r>
              <a:rPr lang="en-US" altLang="zh-CN" sz="2400" kern="0" spc="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Let</a:t>
            </a:r>
            <a:r>
              <a:rPr lang="en-US" altLang="zh-CN" sz="2400" kern="0" spc="-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</a:t>
            </a:r>
            <a:r>
              <a:rPr lang="en-US" altLang="zh-CN" sz="24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B05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bijection</a:t>
            </a:r>
            <a:r>
              <a:rPr lang="en-US" altLang="zh-CN" sz="2400" kern="0" spc="-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from</a:t>
            </a:r>
            <a:r>
              <a:rPr lang="en-US" altLang="zh-CN" sz="24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2400" kern="0" spc="-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B.</a:t>
            </a:r>
            <a:r>
              <a:rPr lang="en-US" altLang="zh-CN" sz="24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inverse</a:t>
            </a:r>
            <a:r>
              <a:rPr lang="en-US" altLang="zh-CN" sz="2400" kern="0" spc="6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function</a:t>
            </a:r>
            <a:r>
              <a:rPr lang="en-US" altLang="zh-CN" sz="24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-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</a:t>
            </a:r>
            <a:r>
              <a:rPr lang="en-US" altLang="zh-CN" sz="2400" kern="0" spc="1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function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that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assigns</a:t>
            </a:r>
            <a:r>
              <a:rPr lang="en-US" altLang="zh-CN" sz="2400" kern="0" spc="-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element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from</a:t>
            </a:r>
            <a:r>
              <a:rPr lang="en-US" altLang="zh-CN" sz="2400" kern="0" spc="1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unique</a:t>
            </a:r>
            <a:r>
              <a:rPr lang="en-US" altLang="zh-CN" sz="24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element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24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such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that</a:t>
            </a:r>
            <a:r>
              <a:rPr lang="en-US" altLang="zh-CN" sz="2400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f(a)</a:t>
            </a:r>
            <a:r>
              <a:rPr lang="en-US" altLang="zh-CN" sz="2400" kern="0" spc="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b.</a:t>
            </a:r>
          </a:p>
          <a:p>
            <a:pPr marL="0" marR="0" indent="0" eaLnBrk="0">
              <a:lnSpc>
                <a:spcPct val="108000"/>
              </a:lnSpc>
              <a:spcBef>
                <a:spcPts val="2444"/>
              </a:spcBef>
            </a:pP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inverse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function</a:t>
            </a:r>
            <a:r>
              <a:rPr lang="en-US" altLang="zh-CN" sz="24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-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</a:t>
            </a:r>
            <a:r>
              <a:rPr lang="en-US" altLang="zh-CN" sz="2400" kern="0" spc="1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denoted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by</a:t>
            </a:r>
            <a:r>
              <a:rPr lang="en-US" altLang="zh-CN" sz="24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</a:t>
            </a:r>
            <a:r>
              <a:rPr lang="en-US" altLang="zh-CN" sz="16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-1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</a:t>
            </a:r>
            <a:r>
              <a:rPr lang="en-US" altLang="zh-CN" sz="2400" kern="0" spc="1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Hence,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</a:t>
            </a:r>
            <a:r>
              <a:rPr lang="en-US" altLang="zh-CN" sz="16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-1</a:t>
            </a:r>
            <a:r>
              <a:rPr lang="en-US" altLang="zh-CN" sz="1600" kern="0" spc="3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(b)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,</a:t>
            </a:r>
            <a:r>
              <a:rPr lang="en-US" altLang="zh-CN" sz="2400" kern="0" spc="23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when</a:t>
            </a:r>
            <a:r>
              <a:rPr lang="en-US" altLang="zh-CN" sz="2400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f(a)</a:t>
            </a:r>
            <a:r>
              <a:rPr lang="en-US" altLang="zh-CN" sz="2400" kern="0" spc="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</a:t>
            </a:r>
            <a:r>
              <a:rPr lang="en-US" altLang="zh-CN" sz="2400" kern="0" spc="1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If</a:t>
            </a:r>
            <a:r>
              <a:rPr lang="en-US" altLang="zh-CN" sz="2400" kern="0" spc="-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inverse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function</a:t>
            </a:r>
            <a:r>
              <a:rPr lang="en-US" altLang="zh-CN" sz="24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-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exists,</a:t>
            </a:r>
            <a:r>
              <a:rPr lang="en-US" altLang="zh-CN" sz="2400" kern="0" spc="-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</a:t>
            </a:r>
            <a:r>
              <a:rPr lang="en-US" altLang="zh-CN" sz="2400" kern="0" spc="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called</a:t>
            </a:r>
            <a:r>
              <a:rPr lang="en-US" altLang="zh-CN" sz="2400" kern="0" spc="53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invertible.</a:t>
            </a:r>
          </a:p>
        </p:txBody>
      </p:sp>
      <p:pic>
        <p:nvPicPr>
          <p:cNvPr id="225" name="015C2786-43B5-47C9-CE2A-E46370582F39"/>
          <p:cNvPicPr>
            <a:picLocks noChangeAspect="1"/>
          </p:cNvPicPr>
          <p:nvPr/>
        </p:nvPicPr>
        <p:blipFill>
          <a:blip r:embed="rId4" cstate="print">
            <a:extLst>
              <a:ext uri="{FA5281A1-636A-48F0-B5AF-5CAD26F91893}"/>
            </a:extLst>
          </a:blip>
          <a:stretch>
            <a:fillRect/>
          </a:stretch>
        </p:blipFill>
        <p:spPr>
          <a:xfrm>
            <a:off x="1219200" y="4419600"/>
            <a:ext cx="6638925" cy="2143125"/>
          </a:xfrm>
          <a:prstGeom prst="rect">
            <a:avLst/>
          </a:prstGeom>
        </p:spPr>
      </p:pic>
    </p:spTree>
    <p:extLst>
      <p:ext uri="{0242C444-D576-496F-46B7-8D6BBC34AD09}"/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34B9AB44-49E9-46BF-EC85-6B802EF8F88D"/>
          <p:cNvPicPr>
            <a:picLocks noChangeAspect="1"/>
          </p:cNvPicPr>
          <p:nvPr/>
        </p:nvPicPr>
        <p:blipFill>
          <a:blip r:embed="rId2" cstate="print">
            <a:extLst>
              <a:ext uri="{597B1CC8-EA87-4EFC-CBF3-355DF89B42CF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27" name="0B398063-D961-4CFB-B1D9-1D71E243604F"/>
          <p:cNvPicPr>
            <a:picLocks noChangeAspect="1"/>
          </p:cNvPicPr>
          <p:nvPr/>
        </p:nvPicPr>
        <p:blipFill>
          <a:blip r:embed="rId3" cstate="print">
            <a:extLst>
              <a:ext uri="{EE6DC8DE-671A-4106-8A5F-1BFFAD3819D4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228" name="TextBox228"/>
          <p:cNvSpPr txBox="1"/>
          <p:nvPr/>
        </p:nvSpPr>
        <p:spPr>
          <a:xfrm>
            <a:off x="8703794" y="6430899"/>
            <a:ext cx="2286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39</a:t>
            </a:r>
          </a:p>
        </p:txBody>
      </p:sp>
      <p:sp>
        <p:nvSpPr>
          <p:cNvPr id="229" name="TextBox229"/>
          <p:cNvSpPr txBox="1"/>
          <p:nvPr/>
        </p:nvSpPr>
        <p:spPr>
          <a:xfrm>
            <a:off x="2574370" y="313944"/>
            <a:ext cx="40640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6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Inverse</a:t>
            </a:r>
            <a:r>
              <a:rPr lang="en-US" altLang="zh-CN" sz="4000" b="1" kern="0" spc="1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3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Function</a:t>
            </a:r>
          </a:p>
        </p:txBody>
      </p:sp>
      <p:sp>
        <p:nvSpPr>
          <p:cNvPr id="230" name="TextBox230"/>
          <p:cNvSpPr txBox="1"/>
          <p:nvPr/>
        </p:nvSpPr>
        <p:spPr>
          <a:xfrm>
            <a:off x="314325" y="1548384"/>
            <a:ext cx="8102600" cy="22225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0117" marR="0" indent="0" eaLnBrk="0">
              <a:lnSpc>
                <a:spcPct val="109000"/>
              </a:lnSpc>
            </a:pPr>
            <a:r>
              <a:rPr lang="en-US" altLang="zh-CN" sz="2400" kern="0" spc="-6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Note:</a:t>
            </a:r>
            <a:r>
              <a:rPr lang="en-US" altLang="zh-CN" sz="2400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if</a:t>
            </a:r>
            <a:r>
              <a:rPr lang="en-US" altLang="zh-CN" sz="2400" kern="0" spc="-1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</a:t>
            </a:r>
            <a:r>
              <a:rPr lang="en-US" altLang="zh-CN" sz="2400" kern="0" spc="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not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bijection</a:t>
            </a:r>
            <a:r>
              <a:rPr lang="en-US" altLang="zh-CN" sz="2400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then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it</a:t>
            </a:r>
            <a:r>
              <a:rPr lang="en-US" altLang="zh-CN" sz="2400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not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possible</a:t>
            </a:r>
            <a:r>
              <a:rPr lang="en-US" altLang="zh-CN" sz="24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define</a:t>
            </a:r>
            <a:r>
              <a:rPr lang="en-US" altLang="zh-CN" sz="2400" kern="0" spc="-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inverse</a:t>
            </a:r>
            <a:r>
              <a:rPr lang="en-US" altLang="zh-CN" sz="2400" kern="0" spc="-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function</a:t>
            </a:r>
            <a:r>
              <a:rPr lang="en-US" altLang="zh-CN" sz="24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-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f.</a:t>
            </a:r>
            <a:r>
              <a:rPr lang="en-US" altLang="zh-CN" sz="2400" kern="0" spc="6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Why?</a:t>
            </a:r>
          </a:p>
          <a:p>
            <a:pPr marL="13411" marR="4363614" indent="-13411" eaLnBrk="0">
              <a:lnSpc>
                <a:spcPct val="109000"/>
              </a:lnSpc>
              <a:spcBef>
                <a:spcPts val="5383"/>
              </a:spcBef>
            </a:pP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Assume</a:t>
            </a:r>
            <a:r>
              <a:rPr lang="en-US" altLang="zh-CN" sz="24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</a:t>
            </a:r>
            <a:r>
              <a:rPr lang="en-US" altLang="zh-CN" sz="2400" kern="0" spc="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not</a:t>
            </a:r>
            <a:r>
              <a:rPr lang="en-US" altLang="zh-CN" sz="24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one-to-one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: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?</a:t>
            </a:r>
            <a:endParaRPr lang="en-US" altLang="zh-CN" sz="2400" kern="0" spc="-200" baseline="0" noProof="0" dirty="0" smtClean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</p:txBody>
      </p:sp>
      <p:pic>
        <p:nvPicPr>
          <p:cNvPr id="231" name="7403352D-6A82-475A-3DC2-BC0E09634E15"/>
          <p:cNvPicPr>
            <a:picLocks noChangeAspect="1"/>
          </p:cNvPicPr>
          <p:nvPr/>
        </p:nvPicPr>
        <p:blipFill>
          <a:blip r:embed="rId4" cstate="print">
            <a:extLst>
              <a:ext uri="{3FC05D28-E9CB-46AB-A5A5-19022D58A0DC}"/>
            </a:extLst>
          </a:blip>
          <a:stretch>
            <a:fillRect/>
          </a:stretch>
        </p:blipFill>
        <p:spPr>
          <a:xfrm>
            <a:off x="1295400" y="4038600"/>
            <a:ext cx="6753225" cy="2190750"/>
          </a:xfrm>
          <a:prstGeom prst="rect">
            <a:avLst/>
          </a:prstGeom>
        </p:spPr>
      </p:pic>
    </p:spTree>
    <p:extLst>
      <p:ext uri="{2B1ED3F3-3BD7-44E6-5D0A-B18BEBBAD641}"/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C137AE87-EE80-4D1F-8DF2-87B83EBB1F56"/>
          <p:cNvPicPr>
            <a:picLocks noChangeAspect="1"/>
          </p:cNvPicPr>
          <p:nvPr/>
        </p:nvPicPr>
        <p:blipFill>
          <a:blip r:embed="rId2" cstate="print">
            <a:extLst>
              <a:ext uri="{628509E3-A71B-4F3E-1F78-DCC304B6E454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33" name="42364571-6F47-4947-EF88-BCF4D208397E"/>
          <p:cNvPicPr>
            <a:picLocks noChangeAspect="1"/>
          </p:cNvPicPr>
          <p:nvPr/>
        </p:nvPicPr>
        <p:blipFill>
          <a:blip r:embed="rId3" cstate="print">
            <a:extLst>
              <a:ext uri="{2FD076E9-07DD-497F-63FE-ABA95794321D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234" name="TextBox234"/>
          <p:cNvSpPr txBox="1"/>
          <p:nvPr/>
        </p:nvSpPr>
        <p:spPr>
          <a:xfrm>
            <a:off x="8698636" y="6430899"/>
            <a:ext cx="2413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40</a:t>
            </a:r>
          </a:p>
        </p:txBody>
      </p:sp>
      <p:sp>
        <p:nvSpPr>
          <p:cNvPr id="235" name="TextBox235"/>
          <p:cNvSpPr txBox="1"/>
          <p:nvPr/>
        </p:nvSpPr>
        <p:spPr>
          <a:xfrm>
            <a:off x="2574370" y="313944"/>
            <a:ext cx="40640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6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Inverse</a:t>
            </a:r>
            <a:r>
              <a:rPr lang="en-US" altLang="zh-CN" sz="4000" b="1" kern="0" spc="1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3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Function</a:t>
            </a:r>
          </a:p>
        </p:txBody>
      </p:sp>
      <p:sp>
        <p:nvSpPr>
          <p:cNvPr id="236" name="TextBox236"/>
          <p:cNvSpPr txBox="1"/>
          <p:nvPr/>
        </p:nvSpPr>
        <p:spPr>
          <a:xfrm>
            <a:off x="314325" y="1548384"/>
            <a:ext cx="8153401" cy="2946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0117" marR="54108" indent="0" eaLnBrk="0">
              <a:lnSpc>
                <a:spcPct val="109000"/>
              </a:lnSpc>
            </a:pPr>
            <a:r>
              <a:rPr lang="en-US" altLang="zh-CN" sz="2400" kern="0" spc="-6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Note:</a:t>
            </a:r>
            <a:r>
              <a:rPr lang="en-US" altLang="zh-CN" sz="2400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if</a:t>
            </a:r>
            <a:r>
              <a:rPr lang="en-US" altLang="zh-CN" sz="2400" kern="0" spc="-1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</a:t>
            </a:r>
            <a:r>
              <a:rPr lang="en-US" altLang="zh-CN" sz="2400" kern="0" spc="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not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bijection</a:t>
            </a:r>
            <a:r>
              <a:rPr lang="en-US" altLang="zh-CN" sz="2400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then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it</a:t>
            </a:r>
            <a:r>
              <a:rPr lang="en-US" altLang="zh-CN" sz="2400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not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possible</a:t>
            </a:r>
            <a:r>
              <a:rPr lang="en-US" altLang="zh-CN" sz="24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define</a:t>
            </a:r>
            <a:r>
              <a:rPr lang="en-US" altLang="zh-CN" sz="2400" kern="0" spc="-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inverse</a:t>
            </a:r>
            <a:r>
              <a:rPr lang="en-US" altLang="zh-CN" sz="2400" kern="0" spc="-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function</a:t>
            </a:r>
            <a:r>
              <a:rPr lang="en-US" altLang="zh-CN" sz="24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-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f.</a:t>
            </a:r>
            <a:r>
              <a:rPr lang="en-US" altLang="zh-CN" sz="2400" kern="0" spc="6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Why?</a:t>
            </a:r>
          </a:p>
          <a:p>
            <a:pPr marL="0" marR="0" indent="0" eaLnBrk="0">
              <a:lnSpc>
                <a:spcPct val="115000"/>
              </a:lnSpc>
              <a:spcBef>
                <a:spcPts val="5383"/>
              </a:spcBef>
            </a:pP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Assume</a:t>
            </a:r>
            <a:r>
              <a:rPr lang="en-US" altLang="zh-CN" sz="24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</a:t>
            </a:r>
            <a:r>
              <a:rPr lang="en-US" altLang="zh-CN" sz="2400" kern="0" spc="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not</a:t>
            </a:r>
            <a:r>
              <a:rPr lang="en-US" altLang="zh-CN" sz="24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one-to-one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:</a:t>
            </a:r>
          </a:p>
          <a:p>
            <a:pPr marL="10363" marR="0" indent="0" eaLnBrk="0">
              <a:lnSpc>
                <a:spcPct val="109000"/>
              </a:lnSpc>
              <a:spcBef>
                <a:spcPts val="2524"/>
              </a:spcBef>
            </a:pPr>
            <a:r>
              <a:rPr lang="en-US" altLang="zh-CN" sz="2400" kern="0" spc="-4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Inverse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not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-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function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One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element</a:t>
            </a:r>
            <a:r>
              <a:rPr lang="en-US" altLang="zh-CN" sz="24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mapped</a:t>
            </a:r>
            <a:r>
              <a:rPr lang="en-US" altLang="zh-CN" sz="2400" kern="0" spc="-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two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different</a:t>
            </a:r>
            <a:r>
              <a:rPr lang="en-US" altLang="zh-CN" sz="24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elements.</a:t>
            </a:r>
          </a:p>
        </p:txBody>
      </p:sp>
      <p:pic>
        <p:nvPicPr>
          <p:cNvPr id="237" name="DFE05C5A-1C21-40A5-7A8F-84125A3AFAD3"/>
          <p:cNvPicPr>
            <a:picLocks noChangeAspect="1"/>
          </p:cNvPicPr>
          <p:nvPr/>
        </p:nvPicPr>
        <p:blipFill>
          <a:blip r:embed="rId4" cstate="print">
            <a:extLst>
              <a:ext uri="{DCEB8E53-9417-422F-2CB3-6DB65BEB1C0A}"/>
            </a:extLst>
          </a:blip>
          <a:stretch>
            <a:fillRect/>
          </a:stretch>
        </p:blipFill>
        <p:spPr>
          <a:xfrm>
            <a:off x="1219200" y="4667250"/>
            <a:ext cx="6753225" cy="2190750"/>
          </a:xfrm>
          <a:prstGeom prst="rect">
            <a:avLst/>
          </a:prstGeom>
        </p:spPr>
      </p:pic>
    </p:spTree>
    <p:extLst>
      <p:ext uri="{A69042C1-5A14-41C6-E044-44DD82C6D88E}"/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D328D93A-1CF1-48AA-9040-11C18ED574E3"/>
          <p:cNvPicPr>
            <a:picLocks noChangeAspect="1"/>
          </p:cNvPicPr>
          <p:nvPr/>
        </p:nvPicPr>
        <p:blipFill>
          <a:blip r:embed="rId2" cstate="print">
            <a:extLst>
              <a:ext uri="{32DF4B6E-0D67-4FF5-93BC-12078B9002D1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39" name="B200762B-8E39-4F51-A354-3789D57AF796"/>
          <p:cNvPicPr>
            <a:picLocks noChangeAspect="1"/>
          </p:cNvPicPr>
          <p:nvPr/>
        </p:nvPicPr>
        <p:blipFill>
          <a:blip r:embed="rId3" cstate="print">
            <a:extLst>
              <a:ext uri="{AE1AE695-4465-4462-8604-92912C00A877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240" name="TextBox240"/>
          <p:cNvSpPr txBox="1"/>
          <p:nvPr/>
        </p:nvSpPr>
        <p:spPr>
          <a:xfrm>
            <a:off x="8698636" y="6430899"/>
            <a:ext cx="2413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41</a:t>
            </a:r>
          </a:p>
        </p:txBody>
      </p:sp>
      <p:sp>
        <p:nvSpPr>
          <p:cNvPr id="241" name="TextBox241"/>
          <p:cNvSpPr txBox="1"/>
          <p:nvPr/>
        </p:nvSpPr>
        <p:spPr>
          <a:xfrm>
            <a:off x="2574370" y="313944"/>
            <a:ext cx="40640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6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Inverse</a:t>
            </a:r>
            <a:r>
              <a:rPr lang="en-US" altLang="zh-CN" sz="4000" b="1" kern="0" spc="1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3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Function</a:t>
            </a:r>
          </a:p>
        </p:txBody>
      </p:sp>
      <p:sp>
        <p:nvSpPr>
          <p:cNvPr id="242" name="TextBox242"/>
          <p:cNvSpPr txBox="1"/>
          <p:nvPr/>
        </p:nvSpPr>
        <p:spPr>
          <a:xfrm>
            <a:off x="314325" y="1548384"/>
            <a:ext cx="8102600" cy="22225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0117" marR="0" indent="0" eaLnBrk="0">
              <a:lnSpc>
                <a:spcPct val="109000"/>
              </a:lnSpc>
            </a:pPr>
            <a:r>
              <a:rPr lang="en-US" altLang="zh-CN" sz="2400" kern="0" spc="-6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Note:</a:t>
            </a:r>
            <a:r>
              <a:rPr lang="en-US" altLang="zh-CN" sz="2400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if</a:t>
            </a:r>
            <a:r>
              <a:rPr lang="en-US" altLang="zh-CN" sz="2400" kern="0" spc="-1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</a:t>
            </a:r>
            <a:r>
              <a:rPr lang="en-US" altLang="zh-CN" sz="2400" kern="0" spc="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not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bijection</a:t>
            </a:r>
            <a:r>
              <a:rPr lang="en-US" altLang="zh-CN" sz="2400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then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it</a:t>
            </a:r>
            <a:r>
              <a:rPr lang="en-US" altLang="zh-CN" sz="2400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not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possible</a:t>
            </a:r>
            <a:r>
              <a:rPr lang="en-US" altLang="zh-CN" sz="24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define</a:t>
            </a:r>
            <a:r>
              <a:rPr lang="en-US" altLang="zh-CN" sz="2400" kern="0" spc="-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inverse</a:t>
            </a:r>
            <a:r>
              <a:rPr lang="en-US" altLang="zh-CN" sz="2400" kern="0" spc="-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function</a:t>
            </a:r>
            <a:r>
              <a:rPr lang="en-US" altLang="zh-CN" sz="24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-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f.</a:t>
            </a:r>
            <a:r>
              <a:rPr lang="en-US" altLang="zh-CN" sz="2400" kern="0" spc="6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Why?</a:t>
            </a:r>
          </a:p>
          <a:p>
            <a:pPr marL="13411" marR="5244676" indent="-13411" eaLnBrk="0">
              <a:lnSpc>
                <a:spcPct val="109000"/>
              </a:lnSpc>
              <a:spcBef>
                <a:spcPts val="5383"/>
              </a:spcBef>
            </a:pP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Assume</a:t>
            </a:r>
            <a:r>
              <a:rPr lang="en-US" altLang="zh-CN" sz="24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</a:t>
            </a:r>
            <a:r>
              <a:rPr lang="en-US" altLang="zh-CN" sz="2400" kern="0" spc="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not</a:t>
            </a:r>
            <a:r>
              <a:rPr lang="en-US" altLang="zh-CN" sz="24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onto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: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?</a:t>
            </a:r>
          </a:p>
        </p:txBody>
      </p:sp>
      <p:pic>
        <p:nvPicPr>
          <p:cNvPr id="243" name="DA8BC922-B8F2-4AF0-11D3-4959992A03F0"/>
          <p:cNvPicPr>
            <a:picLocks noChangeAspect="1"/>
          </p:cNvPicPr>
          <p:nvPr/>
        </p:nvPicPr>
        <p:blipFill>
          <a:blip r:embed="rId4" cstate="print">
            <a:extLst>
              <a:ext uri="{760A8F51-3639-458A-90FC-A0EE68BBA8FB}"/>
            </a:extLst>
          </a:blip>
          <a:stretch>
            <a:fillRect/>
          </a:stretch>
        </p:blipFill>
        <p:spPr>
          <a:xfrm>
            <a:off x="1143000" y="4343400"/>
            <a:ext cx="6743700" cy="2143125"/>
          </a:xfrm>
          <a:prstGeom prst="rect">
            <a:avLst/>
          </a:prstGeom>
        </p:spPr>
      </p:pic>
    </p:spTree>
    <p:extLst>
      <p:ext uri="{372315FC-5CF2-4EB7-4E09-B5DC4E097C70}"/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0190ECF0-9041-421C-9A85-17CFAF047BC7"/>
          <p:cNvPicPr>
            <a:picLocks noChangeAspect="1"/>
          </p:cNvPicPr>
          <p:nvPr/>
        </p:nvPicPr>
        <p:blipFill>
          <a:blip r:embed="rId2" cstate="print">
            <a:extLst>
              <a:ext uri="{48A9D31A-C590-4D70-9766-5A35EAA668E2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45" name="387F64F7-7AD7-4ECC-2A0E-85C94253631A"/>
          <p:cNvPicPr>
            <a:picLocks noChangeAspect="1"/>
          </p:cNvPicPr>
          <p:nvPr/>
        </p:nvPicPr>
        <p:blipFill>
          <a:blip r:embed="rId3" cstate="print">
            <a:extLst>
              <a:ext uri="{CDC89A7E-B116-4BEF-A519-6E24BFD07E72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246" name="TextBox246"/>
          <p:cNvSpPr txBox="1"/>
          <p:nvPr/>
        </p:nvSpPr>
        <p:spPr>
          <a:xfrm>
            <a:off x="8698636" y="6430899"/>
            <a:ext cx="2413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42</a:t>
            </a:r>
          </a:p>
        </p:txBody>
      </p:sp>
      <p:sp>
        <p:nvSpPr>
          <p:cNvPr id="247" name="TextBox247"/>
          <p:cNvSpPr txBox="1"/>
          <p:nvPr/>
        </p:nvSpPr>
        <p:spPr>
          <a:xfrm>
            <a:off x="2574370" y="313944"/>
            <a:ext cx="40640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6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Inverse</a:t>
            </a:r>
            <a:r>
              <a:rPr lang="en-US" altLang="zh-CN" sz="4000" b="1" kern="0" spc="1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3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Function</a:t>
            </a:r>
          </a:p>
        </p:txBody>
      </p:sp>
      <p:sp>
        <p:nvSpPr>
          <p:cNvPr id="248" name="TextBox248"/>
          <p:cNvSpPr txBox="1"/>
          <p:nvPr/>
        </p:nvSpPr>
        <p:spPr>
          <a:xfrm>
            <a:off x="314325" y="1548384"/>
            <a:ext cx="8458200" cy="1854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0117" marR="359518" indent="0" eaLnBrk="0">
              <a:lnSpc>
                <a:spcPct val="109000"/>
              </a:lnSpc>
            </a:pPr>
            <a:r>
              <a:rPr lang="en-US" altLang="zh-CN" sz="2400" kern="0" spc="-6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Note:</a:t>
            </a:r>
            <a:r>
              <a:rPr lang="en-US" altLang="zh-CN" sz="2400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if</a:t>
            </a:r>
            <a:r>
              <a:rPr lang="en-US" altLang="zh-CN" sz="2400" kern="0" spc="-1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</a:t>
            </a:r>
            <a:r>
              <a:rPr lang="en-US" altLang="zh-CN" sz="2400" kern="0" spc="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not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bijection</a:t>
            </a:r>
            <a:r>
              <a:rPr lang="en-US" altLang="zh-CN" sz="2400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then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it</a:t>
            </a:r>
            <a:r>
              <a:rPr lang="en-US" altLang="zh-CN" sz="2400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not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possible</a:t>
            </a:r>
            <a:r>
              <a:rPr lang="en-US" altLang="zh-CN" sz="24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define</a:t>
            </a:r>
            <a:r>
              <a:rPr lang="en-US" altLang="zh-CN" sz="2400" kern="0" spc="-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inverse</a:t>
            </a:r>
            <a:r>
              <a:rPr lang="en-US" altLang="zh-CN" sz="2400" kern="0" spc="-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function</a:t>
            </a:r>
            <a:r>
              <a:rPr lang="en-US" altLang="zh-CN" sz="24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-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f.</a:t>
            </a:r>
            <a:r>
              <a:rPr lang="en-US" altLang="zh-CN" sz="2400" kern="0" spc="6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Why?</a:t>
            </a:r>
          </a:p>
          <a:p>
            <a:pPr marL="0" marR="0" indent="0" eaLnBrk="0">
              <a:lnSpc>
                <a:spcPct val="115000"/>
              </a:lnSpc>
              <a:spcBef>
                <a:spcPts val="5383"/>
              </a:spcBef>
            </a:pP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Assume</a:t>
            </a:r>
            <a:r>
              <a:rPr lang="en-US" altLang="zh-CN" sz="24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</a:t>
            </a:r>
            <a:r>
              <a:rPr lang="en-US" altLang="zh-CN" sz="2400" kern="0" spc="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not</a:t>
            </a:r>
            <a:r>
              <a:rPr lang="en-US" altLang="zh-CN" sz="24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onto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:</a:t>
            </a:r>
          </a:p>
        </p:txBody>
      </p:sp>
      <p:sp>
        <p:nvSpPr>
          <p:cNvPr id="249" name="TextBox249"/>
          <p:cNvSpPr txBox="1"/>
          <p:nvPr/>
        </p:nvSpPr>
        <p:spPr>
          <a:xfrm>
            <a:off x="318287" y="3358134"/>
            <a:ext cx="8458200" cy="774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9000"/>
              </a:lnSpc>
            </a:pPr>
            <a:r>
              <a:rPr lang="en-US" altLang="zh-CN" sz="2400" kern="0" spc="-4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Inverse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not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-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function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One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element</a:t>
            </a:r>
            <a:r>
              <a:rPr lang="en-US" altLang="zh-CN" sz="24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not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assigned</a:t>
            </a:r>
            <a:r>
              <a:rPr lang="en-US" altLang="zh-CN" sz="24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any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value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2400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A.</a:t>
            </a:r>
          </a:p>
        </p:txBody>
      </p:sp>
      <p:pic>
        <p:nvPicPr>
          <p:cNvPr id="250" name="0387FFBC-BDF0-441B-30B1-F3CEC4C5B704"/>
          <p:cNvPicPr>
            <a:picLocks noChangeAspect="1"/>
          </p:cNvPicPr>
          <p:nvPr/>
        </p:nvPicPr>
        <p:blipFill>
          <a:blip r:embed="rId4" cstate="print">
            <a:extLst>
              <a:ext uri="{3443DE38-FDE0-420F-5C8E-AF28C2BDE03D}"/>
            </a:extLst>
          </a:blip>
          <a:stretch>
            <a:fillRect/>
          </a:stretch>
        </p:blipFill>
        <p:spPr>
          <a:xfrm>
            <a:off x="1143000" y="4343400"/>
            <a:ext cx="6743700" cy="2143125"/>
          </a:xfrm>
          <a:prstGeom prst="rect">
            <a:avLst/>
          </a:prstGeom>
        </p:spPr>
      </p:pic>
    </p:spTree>
    <p:extLst>
      <p:ext uri="{C22AA917-7311-439F-FBEA-C8B91C83874A}"/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EA390010-2131-465C-C0F6-351A560B05E0"/>
          <p:cNvPicPr>
            <a:picLocks noChangeAspect="1"/>
          </p:cNvPicPr>
          <p:nvPr/>
        </p:nvPicPr>
        <p:blipFill>
          <a:blip r:embed="rId2" cstate="print">
            <a:extLst>
              <a:ext uri="{CD8F606A-F086-4463-6F86-24FD72C4CAFA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57" name="BD15C7ED-463A-415D-74B3-6BD2B9FB43D6"/>
          <p:cNvPicPr>
            <a:picLocks noChangeAspect="1"/>
          </p:cNvPicPr>
          <p:nvPr/>
        </p:nvPicPr>
        <p:blipFill>
          <a:blip r:embed="rId3" cstate="print">
            <a:extLst>
              <a:ext uri="{8E1CBFE8-A407-4D84-6B40-CEDD54FDF78C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258" name="TextBox258"/>
          <p:cNvSpPr txBox="1"/>
          <p:nvPr/>
        </p:nvSpPr>
        <p:spPr>
          <a:xfrm>
            <a:off x="8698636" y="6430899"/>
            <a:ext cx="2413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44</a:t>
            </a:r>
          </a:p>
        </p:txBody>
      </p:sp>
      <p:sp>
        <p:nvSpPr>
          <p:cNvPr id="259" name="TextBox259"/>
          <p:cNvSpPr txBox="1"/>
          <p:nvPr/>
        </p:nvSpPr>
        <p:spPr>
          <a:xfrm>
            <a:off x="2574370" y="313944"/>
            <a:ext cx="40640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6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Inverse</a:t>
            </a:r>
            <a:r>
              <a:rPr lang="en-US" altLang="zh-CN" sz="4000" b="1" kern="0" spc="1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3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Function</a:t>
            </a:r>
          </a:p>
        </p:txBody>
      </p:sp>
      <p:sp>
        <p:nvSpPr>
          <p:cNvPr id="260" name="TextBox260"/>
          <p:cNvSpPr txBox="1"/>
          <p:nvPr/>
        </p:nvSpPr>
        <p:spPr>
          <a:xfrm>
            <a:off x="338404" y="1548384"/>
            <a:ext cx="1549400" cy="406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400" kern="0" spc="-4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2:</a:t>
            </a:r>
          </a:p>
        </p:txBody>
      </p:sp>
      <p:sp>
        <p:nvSpPr>
          <p:cNvPr id="261" name="TextBox261"/>
          <p:cNvSpPr txBox="1"/>
          <p:nvPr/>
        </p:nvSpPr>
        <p:spPr>
          <a:xfrm>
            <a:off x="330479" y="1910334"/>
            <a:ext cx="4826000" cy="1130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Let</a:t>
            </a:r>
            <a:r>
              <a:rPr lang="en-US" altLang="zh-CN" sz="24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: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</a:t>
            </a:r>
            <a:r>
              <a:rPr lang="en-US" altLang="zh-CN" sz="2400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R,</a:t>
            </a:r>
            <a:r>
              <a:rPr lang="en-US" altLang="zh-CN" sz="2400" kern="0" spc="-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where</a:t>
            </a:r>
            <a:r>
              <a:rPr lang="en-US" altLang="zh-CN" sz="24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g(x)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2x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</a:t>
            </a:r>
            <a:r>
              <a:rPr lang="en-US" altLang="zh-CN" sz="2400" kern="0" spc="1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</a:t>
            </a:r>
          </a:p>
          <a:p>
            <a:pPr marL="0" marR="0" indent="0" eaLnBrk="0">
              <a:lnSpc>
                <a:spcPct val="119000"/>
              </a:lnSpc>
              <a:spcBef>
                <a:spcPts val="2430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What</a:t>
            </a:r>
            <a:r>
              <a:rPr lang="en-US" altLang="zh-CN" sz="2400" kern="0" spc="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inverse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function</a:t>
            </a:r>
            <a:r>
              <a:rPr lang="en-US" altLang="zh-CN" sz="24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</a:t>
            </a:r>
            <a:r>
              <a:rPr lang="en-US" altLang="zh-CN" sz="16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-1</a:t>
            </a:r>
            <a:r>
              <a:rPr lang="en-US" altLang="zh-CN" sz="1600" kern="0" spc="2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?</a:t>
            </a:r>
          </a:p>
        </p:txBody>
      </p:sp>
    </p:spTree>
    <p:extLst>
      <p:ext uri="{F7598AE1-522B-414B-F272-064547ECF4E8}"/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447C5F33-5E26-40D9-43AD-6E2FCCD65F57"/>
          <p:cNvPicPr>
            <a:picLocks noChangeAspect="1"/>
          </p:cNvPicPr>
          <p:nvPr/>
        </p:nvPicPr>
        <p:blipFill>
          <a:blip r:embed="rId2" cstate="print">
            <a:extLst>
              <a:ext uri="{E8D2045C-9DFF-4CBF-5817-6F8B8224656E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4" name="91256ABC-9509-4B14-6269-9864DB5647E3"/>
          <p:cNvPicPr>
            <a:picLocks noChangeAspect="1"/>
          </p:cNvPicPr>
          <p:nvPr/>
        </p:nvPicPr>
        <p:blipFill>
          <a:blip r:embed="rId3" cstate="print">
            <a:extLst>
              <a:ext uri="{A86E62AB-05B1-4F8E-9150-A90AF9E04CCD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15" name="TextBox15"/>
          <p:cNvSpPr txBox="1"/>
          <p:nvPr/>
        </p:nvSpPr>
        <p:spPr>
          <a:xfrm>
            <a:off x="8703794" y="6430899"/>
            <a:ext cx="1397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16" name="TextBox16"/>
          <p:cNvSpPr txBox="1"/>
          <p:nvPr/>
        </p:nvSpPr>
        <p:spPr>
          <a:xfrm>
            <a:off x="3537514" y="313944"/>
            <a:ext cx="21463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45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Function</a:t>
            </a:r>
          </a:p>
        </p:txBody>
      </p:sp>
      <p:sp>
        <p:nvSpPr>
          <p:cNvPr id="17" name="TextBox17"/>
          <p:cNvSpPr txBox="1"/>
          <p:nvPr/>
        </p:nvSpPr>
        <p:spPr>
          <a:xfrm>
            <a:off x="476783" y="1472184"/>
            <a:ext cx="8077200" cy="14986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6000"/>
              </a:lnSpc>
            </a:pPr>
            <a:r>
              <a:rPr lang="en-US" altLang="zh-CN" sz="2400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Definition:</a:t>
            </a:r>
            <a:r>
              <a:rPr lang="en-US" altLang="zh-CN" sz="2400" kern="0" spc="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Let</a:t>
            </a:r>
            <a:r>
              <a:rPr lang="en-US" altLang="zh-CN" sz="2400" kern="0" spc="-1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</a:t>
            </a:r>
            <a:r>
              <a:rPr lang="en-US" altLang="zh-CN" sz="24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two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sets.</a:t>
            </a:r>
            <a:r>
              <a:rPr lang="en-US" altLang="zh-CN" sz="2400" kern="0" spc="-1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function</a:t>
            </a:r>
            <a:r>
              <a:rPr lang="en-US" altLang="zh-CN" sz="2400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from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400" kern="0" spc="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B,</a:t>
            </a:r>
            <a:r>
              <a:rPr lang="en-US" altLang="zh-CN" sz="2400" kern="0" spc="1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denoted</a:t>
            </a:r>
            <a:r>
              <a:rPr lang="en-US" altLang="zh-CN" sz="2400" kern="0" spc="-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</a:t>
            </a:r>
            <a:r>
              <a:rPr lang="en-US" altLang="zh-CN" sz="2400" kern="0" spc="1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:</a:t>
            </a:r>
            <a:r>
              <a:rPr lang="en-US" altLang="zh-CN" sz="2400" kern="0" spc="-1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</a:t>
            </a:r>
            <a:r>
              <a:rPr lang="en-US" altLang="zh-CN" sz="2400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,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assignment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18952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exactly</a:t>
            </a:r>
            <a:r>
              <a:rPr lang="en-US" altLang="zh-CN" sz="24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18952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one</a:t>
            </a:r>
            <a:r>
              <a:rPr lang="en-US" altLang="zh-CN" sz="24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18952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element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18952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18952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18952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4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each</a:t>
            </a:r>
            <a:r>
              <a:rPr lang="en-US" altLang="zh-CN" sz="24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18952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element</a:t>
            </a:r>
            <a:r>
              <a:rPr lang="en-US" altLang="zh-CN" sz="24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18952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-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18952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We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write</a:t>
            </a:r>
            <a:r>
              <a:rPr lang="en-US" altLang="zh-CN" sz="24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f(a)</a:t>
            </a:r>
            <a:r>
              <a:rPr lang="en-US" altLang="zh-CN" sz="2400" kern="0" spc="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denote</a:t>
            </a:r>
            <a:r>
              <a:rPr lang="en-US" altLang="zh-CN" sz="24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2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assignment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element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-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1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by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function</a:t>
            </a:r>
            <a:r>
              <a:rPr lang="en-US" altLang="zh-CN" sz="2400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f.</a:t>
            </a:r>
          </a:p>
        </p:txBody>
      </p:sp>
      <p:pic>
        <p:nvPicPr>
          <p:cNvPr id="18" name="1B262689-21C4-4C09-DA26-0A3467529F4F"/>
          <p:cNvPicPr>
            <a:picLocks noChangeAspect="1"/>
          </p:cNvPicPr>
          <p:nvPr/>
        </p:nvPicPr>
        <p:blipFill>
          <a:blip r:embed="rId4" cstate="print">
            <a:extLst>
              <a:ext uri="{B0C41D8E-B252-48E0-0677-3929C6D8162F}"/>
            </a:extLst>
          </a:blip>
          <a:stretch>
            <a:fillRect/>
          </a:stretch>
        </p:blipFill>
        <p:spPr>
          <a:xfrm>
            <a:off x="1828800" y="3733800"/>
            <a:ext cx="5229225" cy="2619375"/>
          </a:xfrm>
          <a:prstGeom prst="rect">
            <a:avLst/>
          </a:prstGeom>
        </p:spPr>
      </p:pic>
    </p:spTree>
    <p:extLst>
      <p:ext uri="{E1EF59B8-8666-42B6-471A-5D18A85A55B7}"/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AF577C8B-8AAB-4325-DFFC-5BD459DA1518"/>
          <p:cNvPicPr>
            <a:picLocks noChangeAspect="1"/>
          </p:cNvPicPr>
          <p:nvPr/>
        </p:nvPicPr>
        <p:blipFill>
          <a:blip r:embed="rId2" cstate="print">
            <a:extLst>
              <a:ext uri="{B24655E6-86A2-477B-90F3-1BE84516EED1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63" name="8A62B27A-4AA1-4AEF-C356-B17FFA32BDE9"/>
          <p:cNvPicPr>
            <a:picLocks noChangeAspect="1"/>
          </p:cNvPicPr>
          <p:nvPr/>
        </p:nvPicPr>
        <p:blipFill>
          <a:blip r:embed="rId3" cstate="print">
            <a:extLst>
              <a:ext uri="{4D8824D5-A622-4A53-39BC-BEA34510C156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264" name="TextBox264"/>
          <p:cNvSpPr txBox="1"/>
          <p:nvPr/>
        </p:nvSpPr>
        <p:spPr>
          <a:xfrm>
            <a:off x="2574370" y="313944"/>
            <a:ext cx="40640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6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Inverse</a:t>
            </a:r>
            <a:r>
              <a:rPr lang="en-US" altLang="zh-CN" sz="4000" b="1" kern="0" spc="1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3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Function</a:t>
            </a:r>
          </a:p>
        </p:txBody>
      </p:sp>
      <p:sp>
        <p:nvSpPr>
          <p:cNvPr id="265" name="TextBox265"/>
          <p:cNvSpPr txBox="1"/>
          <p:nvPr/>
        </p:nvSpPr>
        <p:spPr>
          <a:xfrm>
            <a:off x="321335" y="1548384"/>
            <a:ext cx="8585200" cy="52300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069" marR="0" indent="0" eaLnBrk="0">
              <a:lnSpc>
                <a:spcPct val="115000"/>
              </a:lnSpc>
            </a:pPr>
            <a:r>
              <a:rPr lang="en-US" altLang="zh-CN" sz="2400" kern="0" spc="-4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2:</a:t>
            </a:r>
          </a:p>
          <a:p>
            <a:pPr marL="9144" marR="0" indent="0" eaLnBrk="0">
              <a:lnSpc>
                <a:spcPct val="119000"/>
              </a:lnSpc>
              <a:spcBef>
                <a:spcPts val="22380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Define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</a:t>
            </a:r>
            <a:r>
              <a:rPr lang="en-US" altLang="zh-CN" sz="16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-1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(y)</a:t>
            </a:r>
            <a:r>
              <a:rPr lang="en-US" altLang="zh-CN" sz="24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1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x=</a:t>
            </a:r>
            <a:r>
              <a:rPr lang="en-US" altLang="zh-CN" sz="2400" kern="0" spc="1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(y+1)/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  ;  g-1(x)=(x+1)/2</a:t>
            </a:r>
            <a:endParaRPr lang="en-US" altLang="zh-CN" sz="2400" kern="0" spc="-15" baseline="0" noProof="0" dirty="0" smtClean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115000"/>
              </a:lnSpc>
              <a:spcBef>
                <a:spcPts val="2512"/>
              </a:spcBef>
            </a:pPr>
            <a:r>
              <a:rPr lang="en-US" altLang="zh-CN" sz="24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Test</a:t>
            </a:r>
            <a:r>
              <a:rPr lang="en-US" altLang="zh-CN" sz="2400" kern="0" spc="-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correctness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inverse:</a:t>
            </a:r>
          </a:p>
          <a:p>
            <a:pPr marL="8377301" marR="0" indent="0" eaLnBrk="0">
              <a:lnSpc>
                <a:spcPct val="115000"/>
              </a:lnSpc>
              <a:spcBef>
                <a:spcPts val="3923"/>
              </a:spcBef>
            </a:pPr>
            <a:r>
              <a:rPr lang="en-US" altLang="zh-CN" sz="1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45</a:t>
            </a:r>
          </a:p>
        </p:txBody>
      </p:sp>
      <p:sp>
        <p:nvSpPr>
          <p:cNvPr id="266" name="TextBox266"/>
          <p:cNvSpPr txBox="1"/>
          <p:nvPr/>
        </p:nvSpPr>
        <p:spPr>
          <a:xfrm>
            <a:off x="314325" y="1910334"/>
            <a:ext cx="8024132" cy="22061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6154" marR="0" indent="0" eaLnBrk="0">
              <a:lnSpc>
                <a:spcPct val="115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Let</a:t>
            </a:r>
            <a:r>
              <a:rPr lang="en-US" altLang="zh-CN" sz="24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: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</a:t>
            </a:r>
            <a:r>
              <a:rPr lang="en-US" altLang="zh-CN" sz="2400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R,</a:t>
            </a:r>
            <a:r>
              <a:rPr lang="en-US" altLang="zh-CN" sz="2400" kern="0" spc="-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where</a:t>
            </a:r>
            <a:r>
              <a:rPr lang="en-US" altLang="zh-CN" sz="24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g(x)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2x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</a:t>
            </a:r>
            <a:r>
              <a:rPr lang="en-US" altLang="zh-CN" sz="2400" kern="0" spc="1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</a:t>
            </a:r>
          </a:p>
          <a:p>
            <a:pPr marL="16154" marR="0" indent="0" eaLnBrk="0">
              <a:lnSpc>
                <a:spcPct val="115000"/>
              </a:lnSpc>
            </a:pPr>
            <a:r>
              <a:rPr lang="en-US" altLang="zh-CN" sz="2400" kern="0" spc="-10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g(x)=y  =&gt; x=g</a:t>
            </a:r>
            <a:r>
              <a:rPr lang="en-US" altLang="zh-CN" sz="1600" kern="0" spc="-10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-1</a:t>
            </a:r>
            <a:r>
              <a:rPr lang="en-US" altLang="zh-CN" sz="2400" kern="0" spc="-10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(y)</a:t>
            </a:r>
            <a:endParaRPr lang="en-US" altLang="zh-CN" sz="2400" kern="0" spc="-100" baseline="0" noProof="0" dirty="0" smtClean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100117" indent="0" eaLnBrk="0">
              <a:lnSpc>
                <a:spcPct val="142000"/>
              </a:lnSpc>
              <a:spcBef>
                <a:spcPts val="2430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What</a:t>
            </a:r>
            <a:r>
              <a:rPr lang="en-US" altLang="zh-CN" sz="2400" kern="0" spc="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inverse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function</a:t>
            </a:r>
            <a:r>
              <a:rPr lang="en-US" altLang="zh-CN" sz="24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</a:t>
            </a:r>
            <a:r>
              <a:rPr lang="en-US" altLang="zh-CN" sz="16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-1</a:t>
            </a:r>
            <a:r>
              <a:rPr lang="en-US" altLang="zh-CN" sz="1600" kern="0" spc="2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?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Approach</a:t>
            </a:r>
            <a:r>
              <a:rPr lang="en-US" altLang="zh-CN" sz="2400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determine</a:t>
            </a:r>
            <a:r>
              <a:rPr lang="en-US" altLang="zh-CN" sz="2400" kern="0" spc="-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inverse: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y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2x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</a:t>
            </a:r>
            <a:r>
              <a:rPr lang="en-US" altLang="zh-CN" sz="2400" kern="0" spc="1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2400" kern="0" spc="2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=&gt;</a:t>
            </a:r>
            <a:r>
              <a:rPr lang="en-US" altLang="zh-CN" sz="2400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y</a:t>
            </a:r>
            <a:r>
              <a:rPr lang="en-US" altLang="zh-CN" sz="2400" kern="0" spc="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+</a:t>
            </a:r>
            <a:r>
              <a:rPr lang="en-US" altLang="zh-CN" sz="2400" kern="0" spc="1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2x</a:t>
            </a:r>
          </a:p>
        </p:txBody>
      </p:sp>
      <p:sp>
        <p:nvSpPr>
          <p:cNvPr id="267" name="TextBox267"/>
          <p:cNvSpPr txBox="1"/>
          <p:nvPr/>
        </p:nvSpPr>
        <p:spPr>
          <a:xfrm>
            <a:off x="3367541" y="4113784"/>
            <a:ext cx="1917700" cy="406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=&gt;</a:t>
            </a:r>
            <a:r>
              <a:rPr lang="en-US" altLang="zh-CN" sz="2400" kern="0" spc="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(y+1)/2</a:t>
            </a:r>
            <a:r>
              <a:rPr lang="en-US" altLang="zh-CN" sz="2400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x</a:t>
            </a:r>
          </a:p>
        </p:txBody>
      </p:sp>
      <p:sp>
        <p:nvSpPr>
          <p:cNvPr id="268" name="TextBox268"/>
          <p:cNvSpPr txBox="1"/>
          <p:nvPr/>
        </p:nvSpPr>
        <p:spPr>
          <a:xfrm>
            <a:off x="330479" y="5891785"/>
            <a:ext cx="1282700" cy="406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g(3)</a:t>
            </a:r>
            <a:r>
              <a:rPr lang="en-US" altLang="zh-CN" sz="24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..</a:t>
            </a:r>
          </a:p>
        </p:txBody>
      </p:sp>
    </p:spTree>
    <p:extLst>
      <p:ext uri="{A0753C9B-5F3A-4D83-B25F-92A836923DBB}"/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FC2CC323-6C60-493B-8B19-583B5FA01705"/>
          <p:cNvPicPr>
            <a:picLocks noChangeAspect="1"/>
          </p:cNvPicPr>
          <p:nvPr/>
        </p:nvPicPr>
        <p:blipFill>
          <a:blip r:embed="rId2" cstate="print">
            <a:extLst>
              <a:ext uri="{3F8A7DA6-3408-4FCF-75CE-C55C46798825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70" name="CBA8893D-FC1A-4F01-BFF0-43744F019E11"/>
          <p:cNvPicPr>
            <a:picLocks noChangeAspect="1"/>
          </p:cNvPicPr>
          <p:nvPr/>
        </p:nvPicPr>
        <p:blipFill>
          <a:blip r:embed="rId3" cstate="print">
            <a:extLst>
              <a:ext uri="{553D8EFC-A7B7-4B48-4B19-242AC0438AB3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271" name="TextBox271"/>
          <p:cNvSpPr txBox="1"/>
          <p:nvPr/>
        </p:nvSpPr>
        <p:spPr>
          <a:xfrm>
            <a:off x="8698636" y="6430899"/>
            <a:ext cx="2413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46</a:t>
            </a:r>
          </a:p>
        </p:txBody>
      </p:sp>
      <p:sp>
        <p:nvSpPr>
          <p:cNvPr id="272" name="TextBox272"/>
          <p:cNvSpPr txBox="1"/>
          <p:nvPr/>
        </p:nvSpPr>
        <p:spPr>
          <a:xfrm>
            <a:off x="2574370" y="313944"/>
            <a:ext cx="40640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6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Inverse</a:t>
            </a:r>
            <a:r>
              <a:rPr lang="en-US" altLang="zh-CN" sz="4000" b="1" kern="0" spc="1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3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Function</a:t>
            </a:r>
          </a:p>
        </p:txBody>
      </p:sp>
      <p:sp>
        <p:nvSpPr>
          <p:cNvPr id="273" name="TextBox273"/>
          <p:cNvSpPr txBox="1"/>
          <p:nvPr/>
        </p:nvSpPr>
        <p:spPr>
          <a:xfrm>
            <a:off x="1245794" y="4082034"/>
            <a:ext cx="1917700" cy="406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=&gt;</a:t>
            </a:r>
            <a:r>
              <a:rPr lang="en-US" altLang="zh-CN" sz="2400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(y+1)/2</a:t>
            </a:r>
            <a:r>
              <a:rPr lang="en-US" altLang="zh-CN" sz="2400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x</a:t>
            </a:r>
          </a:p>
        </p:txBody>
      </p:sp>
      <p:sp>
        <p:nvSpPr>
          <p:cNvPr id="274" name="TextBox274"/>
          <p:cNvSpPr txBox="1"/>
          <p:nvPr/>
        </p:nvSpPr>
        <p:spPr>
          <a:xfrm>
            <a:off x="330479" y="1548384"/>
            <a:ext cx="3568700" cy="5118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7925" marR="0" indent="0" eaLnBrk="0">
              <a:lnSpc>
                <a:spcPct val="115000"/>
              </a:lnSpc>
            </a:pPr>
            <a:r>
              <a:rPr lang="en-US" altLang="zh-CN" sz="2400" kern="0" spc="-4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2:</a:t>
            </a:r>
          </a:p>
          <a:p>
            <a:pPr marL="0" marR="0" indent="0" eaLnBrk="0">
              <a:lnSpc>
                <a:spcPct val="119000"/>
              </a:lnSpc>
              <a:spcBef>
                <a:spcPts val="22380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Define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</a:t>
            </a:r>
            <a:r>
              <a:rPr lang="en-US" altLang="zh-CN" sz="16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-1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(y)</a:t>
            </a:r>
            <a:r>
              <a:rPr lang="en-US" altLang="zh-CN" sz="24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1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x=</a:t>
            </a:r>
            <a:r>
              <a:rPr lang="en-US" altLang="zh-CN" sz="2400" kern="0" spc="1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(y+1)/2</a:t>
            </a:r>
          </a:p>
          <a:p>
            <a:pPr marL="0" marR="0" indent="0" eaLnBrk="0">
              <a:lnSpc>
                <a:spcPct val="119000"/>
              </a:lnSpc>
              <a:spcBef>
                <a:spcPts val="8116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</a:t>
            </a:r>
            <a:r>
              <a:rPr lang="en-US" altLang="zh-CN" sz="16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-1</a:t>
            </a:r>
            <a:r>
              <a:rPr lang="en-US" altLang="zh-CN" sz="16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5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)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</a:p>
        </p:txBody>
      </p:sp>
      <p:sp>
        <p:nvSpPr>
          <p:cNvPr id="275" name="TextBox275"/>
          <p:cNvSpPr txBox="1"/>
          <p:nvPr/>
        </p:nvSpPr>
        <p:spPr>
          <a:xfrm>
            <a:off x="314325" y="1910334"/>
            <a:ext cx="4851400" cy="22225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6154" marR="0" indent="0" eaLnBrk="0">
              <a:lnSpc>
                <a:spcPct val="115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Let</a:t>
            </a:r>
            <a:r>
              <a:rPr lang="en-US" altLang="zh-CN" sz="24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: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</a:t>
            </a:r>
            <a:r>
              <a:rPr lang="en-US" altLang="zh-CN" sz="2400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R,</a:t>
            </a:r>
            <a:r>
              <a:rPr lang="en-US" altLang="zh-CN" sz="2400" kern="0" spc="-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where</a:t>
            </a:r>
            <a:r>
              <a:rPr lang="en-US" altLang="zh-CN" sz="24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g(x)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2x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</a:t>
            </a:r>
            <a:r>
              <a:rPr lang="en-US" altLang="zh-CN" sz="2400" kern="0" spc="1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</a:t>
            </a:r>
          </a:p>
          <a:p>
            <a:pPr marL="0" marR="100117" indent="0" eaLnBrk="0">
              <a:lnSpc>
                <a:spcPct val="142000"/>
              </a:lnSpc>
              <a:spcBef>
                <a:spcPts val="2430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What</a:t>
            </a:r>
            <a:r>
              <a:rPr lang="en-US" altLang="zh-CN" sz="2400" kern="0" spc="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inverse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function</a:t>
            </a:r>
            <a:r>
              <a:rPr lang="en-US" altLang="zh-CN" sz="24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</a:t>
            </a:r>
            <a:r>
              <a:rPr lang="en-US" altLang="zh-CN" sz="16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-1</a:t>
            </a:r>
            <a:r>
              <a:rPr lang="en-US" altLang="zh-CN" sz="1600" kern="0" spc="2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?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Approach</a:t>
            </a:r>
            <a:r>
              <a:rPr lang="en-US" altLang="zh-CN" sz="2400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determine</a:t>
            </a:r>
            <a:r>
              <a:rPr lang="en-US" altLang="zh-CN" sz="2400" kern="0" spc="-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inverse: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y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2x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</a:t>
            </a:r>
            <a:r>
              <a:rPr lang="en-US" altLang="zh-CN" sz="2400" kern="0" spc="1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2400" kern="0" spc="2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=&gt;</a:t>
            </a:r>
            <a:r>
              <a:rPr lang="en-US" altLang="zh-CN" sz="2400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y</a:t>
            </a:r>
            <a:r>
              <a:rPr lang="en-US" altLang="zh-CN" sz="2400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+</a:t>
            </a:r>
            <a:r>
              <a:rPr lang="en-US" altLang="zh-CN" sz="2400" kern="0" spc="1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2x</a:t>
            </a:r>
          </a:p>
        </p:txBody>
      </p:sp>
      <p:sp>
        <p:nvSpPr>
          <p:cNvPr id="276" name="TextBox276"/>
          <p:cNvSpPr txBox="1"/>
          <p:nvPr/>
        </p:nvSpPr>
        <p:spPr>
          <a:xfrm>
            <a:off x="321335" y="5529834"/>
            <a:ext cx="4254500" cy="774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9144" marR="0" indent="-9144" eaLnBrk="0">
              <a:lnSpc>
                <a:spcPct val="109000"/>
              </a:lnSpc>
            </a:pPr>
            <a:r>
              <a:rPr lang="en-US" altLang="zh-CN" sz="2400" kern="0" spc="-2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Test</a:t>
            </a:r>
            <a:r>
              <a:rPr lang="en-US" altLang="zh-CN" sz="2400" kern="0" spc="-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correctness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inverse: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g(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)</a:t>
            </a:r>
            <a:r>
              <a:rPr lang="en-US" altLang="zh-CN" sz="24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2*3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</a:t>
            </a:r>
            <a:r>
              <a:rPr lang="en-US" altLang="zh-CN" sz="2400" kern="0" spc="1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5</a:t>
            </a:r>
          </a:p>
        </p:txBody>
      </p:sp>
    </p:spTree>
    <p:extLst>
      <p:ext uri="{1DFD5130-74D6-488F-A4C3-D3C065F33507}"/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C0817224-E0C2-4757-9E2C-324EEA81761F"/>
          <p:cNvPicPr>
            <a:picLocks noChangeAspect="1"/>
          </p:cNvPicPr>
          <p:nvPr/>
        </p:nvPicPr>
        <p:blipFill>
          <a:blip r:embed="rId2" cstate="print">
            <a:extLst>
              <a:ext uri="{D2A62215-A4FC-4601-BD4E-CF2C370579EF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78" name="83D87425-677C-4EA5-F2E4-9E3669FDD956"/>
          <p:cNvPicPr>
            <a:picLocks noChangeAspect="1"/>
          </p:cNvPicPr>
          <p:nvPr/>
        </p:nvPicPr>
        <p:blipFill>
          <a:blip r:embed="rId3" cstate="print">
            <a:extLst>
              <a:ext uri="{09F198FD-8BBC-42E0-CD2D-1EAB5C2BC4EC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279" name="TextBox279"/>
          <p:cNvSpPr txBox="1"/>
          <p:nvPr/>
        </p:nvSpPr>
        <p:spPr>
          <a:xfrm>
            <a:off x="2574370" y="313944"/>
            <a:ext cx="40640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6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Inverse</a:t>
            </a:r>
            <a:r>
              <a:rPr lang="en-US" altLang="zh-CN" sz="4000" b="1" kern="0" spc="1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3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Function</a:t>
            </a:r>
          </a:p>
        </p:txBody>
      </p:sp>
      <p:sp>
        <p:nvSpPr>
          <p:cNvPr id="280" name="TextBox280"/>
          <p:cNvSpPr txBox="1"/>
          <p:nvPr/>
        </p:nvSpPr>
        <p:spPr>
          <a:xfrm>
            <a:off x="330479" y="1548384"/>
            <a:ext cx="8572500" cy="513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7925" marR="0" indent="0" eaLnBrk="0">
              <a:lnSpc>
                <a:spcPct val="115000"/>
              </a:lnSpc>
            </a:pPr>
            <a:r>
              <a:rPr lang="en-US" altLang="zh-CN" sz="2400" kern="0" spc="-4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2:</a:t>
            </a:r>
          </a:p>
          <a:p>
            <a:pPr marL="0" marR="0" indent="0" eaLnBrk="0">
              <a:lnSpc>
                <a:spcPct val="119000"/>
              </a:lnSpc>
              <a:spcBef>
                <a:spcPts val="22380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Define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</a:t>
            </a:r>
            <a:r>
              <a:rPr lang="en-US" altLang="zh-CN" sz="16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-1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(y)</a:t>
            </a:r>
            <a:r>
              <a:rPr lang="en-US" altLang="zh-CN" sz="24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1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x=</a:t>
            </a:r>
            <a:r>
              <a:rPr lang="en-US" altLang="zh-CN" sz="2400" kern="0" spc="1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(y+1)/2</a:t>
            </a:r>
          </a:p>
          <a:p>
            <a:pPr marL="8368158" marR="0" indent="0" eaLnBrk="0">
              <a:lnSpc>
                <a:spcPct val="115000"/>
              </a:lnSpc>
              <a:spcBef>
                <a:spcPts val="9607"/>
              </a:spcBef>
            </a:pPr>
            <a:r>
              <a:rPr lang="en-US" altLang="zh-CN" sz="1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47</a:t>
            </a:r>
          </a:p>
        </p:txBody>
      </p:sp>
      <p:sp>
        <p:nvSpPr>
          <p:cNvPr id="281" name="TextBox281"/>
          <p:cNvSpPr txBox="1"/>
          <p:nvPr/>
        </p:nvSpPr>
        <p:spPr>
          <a:xfrm>
            <a:off x="314325" y="1910334"/>
            <a:ext cx="4851400" cy="22225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6154" marR="0" indent="0" eaLnBrk="0">
              <a:lnSpc>
                <a:spcPct val="115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Let</a:t>
            </a:r>
            <a:r>
              <a:rPr lang="en-US" altLang="zh-CN" sz="24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: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</a:t>
            </a:r>
            <a:r>
              <a:rPr lang="en-US" altLang="zh-CN" sz="2400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R,</a:t>
            </a:r>
            <a:r>
              <a:rPr lang="en-US" altLang="zh-CN" sz="2400" kern="0" spc="-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where</a:t>
            </a:r>
            <a:r>
              <a:rPr lang="en-US" altLang="zh-CN" sz="24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g(x)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2x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</a:t>
            </a:r>
            <a:r>
              <a:rPr lang="en-US" altLang="zh-CN" sz="2400" kern="0" spc="1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</a:t>
            </a:r>
          </a:p>
          <a:p>
            <a:pPr marL="0" marR="100117" indent="0" eaLnBrk="0">
              <a:lnSpc>
                <a:spcPct val="142000"/>
              </a:lnSpc>
              <a:spcBef>
                <a:spcPts val="2430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What</a:t>
            </a:r>
            <a:r>
              <a:rPr lang="en-US" altLang="zh-CN" sz="2400" kern="0" spc="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inverse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function</a:t>
            </a:r>
            <a:r>
              <a:rPr lang="en-US" altLang="zh-CN" sz="24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</a:t>
            </a:r>
            <a:r>
              <a:rPr lang="en-US" altLang="zh-CN" sz="16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-1</a:t>
            </a:r>
            <a:r>
              <a:rPr lang="en-US" altLang="zh-CN" sz="1600" kern="0" spc="2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?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Approach</a:t>
            </a:r>
            <a:r>
              <a:rPr lang="en-US" altLang="zh-CN" sz="2400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determine</a:t>
            </a:r>
            <a:r>
              <a:rPr lang="en-US" altLang="zh-CN" sz="2400" kern="0" spc="-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inverse: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y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2x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</a:t>
            </a:r>
            <a:r>
              <a:rPr lang="en-US" altLang="zh-CN" sz="2400" kern="0" spc="1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2400" kern="0" spc="2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=&gt;</a:t>
            </a:r>
            <a:r>
              <a:rPr lang="en-US" altLang="zh-CN" sz="2400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y</a:t>
            </a:r>
            <a:r>
              <a:rPr lang="en-US" altLang="zh-CN" sz="2400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+</a:t>
            </a:r>
            <a:r>
              <a:rPr lang="en-US" altLang="zh-CN" sz="2400" kern="0" spc="1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2x</a:t>
            </a:r>
          </a:p>
        </p:txBody>
      </p:sp>
      <p:sp>
        <p:nvSpPr>
          <p:cNvPr id="282" name="TextBox282"/>
          <p:cNvSpPr txBox="1"/>
          <p:nvPr/>
        </p:nvSpPr>
        <p:spPr>
          <a:xfrm>
            <a:off x="1245794" y="4082034"/>
            <a:ext cx="1917700" cy="406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=&gt;</a:t>
            </a:r>
            <a:r>
              <a:rPr lang="en-US" altLang="zh-CN" sz="2400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(y+1)/2</a:t>
            </a:r>
            <a:r>
              <a:rPr lang="en-US" altLang="zh-CN" sz="2400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x</a:t>
            </a:r>
          </a:p>
        </p:txBody>
      </p:sp>
      <p:sp>
        <p:nvSpPr>
          <p:cNvPr id="283" name="TextBox283"/>
          <p:cNvSpPr txBox="1"/>
          <p:nvPr/>
        </p:nvSpPr>
        <p:spPr>
          <a:xfrm>
            <a:off x="321335" y="5167884"/>
            <a:ext cx="4254500" cy="1130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9144" marR="0" indent="-9144" eaLnBrk="0">
              <a:lnSpc>
                <a:spcPct val="109000"/>
              </a:lnSpc>
            </a:pPr>
            <a:r>
              <a:rPr lang="en-US" altLang="zh-CN" sz="2400" kern="0" spc="-2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Test</a:t>
            </a:r>
            <a:r>
              <a:rPr lang="en-US" altLang="zh-CN" sz="2400" kern="0" spc="-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correctness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inverse: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g(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)</a:t>
            </a:r>
            <a:r>
              <a:rPr lang="en-US" altLang="zh-CN" sz="24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2*3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</a:t>
            </a:r>
            <a:r>
              <a:rPr lang="en-US" altLang="zh-CN" sz="2400" kern="0" spc="1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5</a:t>
            </a:r>
          </a:p>
          <a:p>
            <a:pPr marL="9144" marR="0" indent="0" eaLnBrk="0">
              <a:lnSpc>
                <a:spcPct val="104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</a:t>
            </a:r>
            <a:r>
              <a:rPr lang="en-US" altLang="zh-CN" sz="16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-1</a:t>
            </a:r>
            <a:r>
              <a:rPr lang="en-US" altLang="zh-CN" sz="1600" kern="0" spc="2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5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)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(5+1)/2</a:t>
            </a:r>
            <a:r>
              <a:rPr lang="en-US" altLang="zh-CN" sz="24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</a:t>
            </a:r>
          </a:p>
        </p:txBody>
      </p:sp>
    </p:spTree>
    <p:extLst>
      <p:ext uri="{4F93FA9B-0B1C-48B9-4523-AAF1323E6EB5}"/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C4610960-8DAB-4444-7830-1A2C064DBA48"/>
          <p:cNvPicPr>
            <a:picLocks noChangeAspect="1"/>
          </p:cNvPicPr>
          <p:nvPr/>
        </p:nvPicPr>
        <p:blipFill>
          <a:blip r:embed="rId2" cstate="print">
            <a:extLst>
              <a:ext uri="{E027DE58-6994-4B8A-DAB3-0B8042652A95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85" name="A6ECA031-4B30-42A9-BE47-8679EA3AC392"/>
          <p:cNvPicPr>
            <a:picLocks noChangeAspect="1"/>
          </p:cNvPicPr>
          <p:nvPr/>
        </p:nvPicPr>
        <p:blipFill>
          <a:blip r:embed="rId3" cstate="print">
            <a:extLst>
              <a:ext uri="{608F03CD-60AF-4B6A-ECEE-5C6DD5B6F514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286" name="TextBox286"/>
          <p:cNvSpPr txBox="1"/>
          <p:nvPr/>
        </p:nvSpPr>
        <p:spPr>
          <a:xfrm>
            <a:off x="8698636" y="6430899"/>
            <a:ext cx="2413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48</a:t>
            </a:r>
          </a:p>
        </p:txBody>
      </p:sp>
      <p:sp>
        <p:nvSpPr>
          <p:cNvPr id="287" name="TextBox287"/>
          <p:cNvSpPr txBox="1"/>
          <p:nvPr/>
        </p:nvSpPr>
        <p:spPr>
          <a:xfrm>
            <a:off x="1591081" y="313944"/>
            <a:ext cx="60198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2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Composition</a:t>
            </a:r>
            <a:r>
              <a:rPr lang="en-US" altLang="zh-CN" sz="4000" b="1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4000" b="1" kern="0" spc="1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3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Function</a:t>
            </a:r>
          </a:p>
        </p:txBody>
      </p:sp>
      <p:sp>
        <p:nvSpPr>
          <p:cNvPr id="288" name="TextBox288"/>
          <p:cNvSpPr txBox="1"/>
          <p:nvPr/>
        </p:nvSpPr>
        <p:spPr>
          <a:xfrm>
            <a:off x="317068" y="1548384"/>
            <a:ext cx="8382001" cy="1130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7000"/>
              </a:lnSpc>
            </a:pPr>
            <a:r>
              <a:rPr lang="en-US" altLang="zh-CN" sz="2400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Definition:</a:t>
            </a:r>
            <a:r>
              <a:rPr lang="en-US" altLang="zh-CN" sz="2400" kern="0" spc="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Let</a:t>
            </a:r>
            <a:r>
              <a:rPr lang="en-US" altLang="zh-CN" sz="2400" kern="0" spc="-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</a:t>
            </a:r>
            <a:r>
              <a:rPr lang="en-US" altLang="zh-CN" sz="24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-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function</a:t>
            </a:r>
            <a:r>
              <a:rPr lang="en-US" altLang="zh-CN" sz="2400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from</a:t>
            </a:r>
            <a:r>
              <a:rPr lang="en-US" altLang="zh-CN" sz="24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2400" kern="0" spc="-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let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</a:t>
            </a:r>
            <a:r>
              <a:rPr lang="en-US" altLang="zh-CN" sz="24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function</a:t>
            </a:r>
            <a:r>
              <a:rPr lang="en-US" altLang="zh-CN" sz="2400" kern="0" spc="-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from</a:t>
            </a:r>
            <a:r>
              <a:rPr lang="en-US" altLang="zh-CN" sz="24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C.</a:t>
            </a:r>
            <a:r>
              <a:rPr lang="en-US" altLang="zh-CN" sz="2400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composition</a:t>
            </a:r>
            <a:r>
              <a:rPr lang="en-US" altLang="zh-CN" sz="24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functions</a:t>
            </a:r>
            <a:r>
              <a:rPr lang="en-US" altLang="zh-CN" sz="2400" kern="0" spc="6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-1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,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denoted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by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</a:t>
            </a:r>
            <a:r>
              <a:rPr lang="en-US" altLang="zh-CN" sz="24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</a:t>
            </a:r>
            <a:r>
              <a:rPr lang="en-US" altLang="zh-CN" sz="2400" kern="0" spc="-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</a:t>
            </a:r>
            <a:r>
              <a:rPr lang="en-US" altLang="zh-CN" sz="2400" kern="0" spc="1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defined</a:t>
            </a:r>
            <a:r>
              <a:rPr lang="en-US" altLang="zh-CN" sz="2400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by</a:t>
            </a:r>
            <a:r>
              <a:rPr lang="en-US" altLang="zh-CN" sz="2400" kern="0" spc="7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(g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</a:t>
            </a:r>
            <a:r>
              <a:rPr lang="en-US" altLang="zh-CN" sz="2400" kern="0" spc="-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f)(a)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g(f(a)).</a:t>
            </a:r>
          </a:p>
        </p:txBody>
      </p:sp>
      <p:pic>
        <p:nvPicPr>
          <p:cNvPr id="289" name="8441CE6A-6CE1-4B36-7E3F-B1307CCCC697"/>
          <p:cNvPicPr>
            <a:picLocks noChangeAspect="1"/>
          </p:cNvPicPr>
          <p:nvPr/>
        </p:nvPicPr>
        <p:blipFill>
          <a:blip r:embed="rId4" cstate="print">
            <a:extLst>
              <a:ext uri="{87BFB9C5-3BFF-423F-8615-2D37DC9DA810}"/>
            </a:extLst>
          </a:blip>
          <a:stretch>
            <a:fillRect/>
          </a:stretch>
        </p:blipFill>
        <p:spPr>
          <a:xfrm>
            <a:off x="1524000" y="4191000"/>
            <a:ext cx="6248400" cy="2171700"/>
          </a:xfrm>
          <a:prstGeom prst="rect">
            <a:avLst/>
          </a:prstGeom>
        </p:spPr>
      </p:pic>
    </p:spTree>
    <p:extLst>
      <p:ext uri="{5F03CF66-A71C-4B8F-A71F-B490B89E4DF6}"/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42BA53D3-53E1-41BF-48AB-DA1079701530"/>
          <p:cNvPicPr>
            <a:picLocks noChangeAspect="1"/>
          </p:cNvPicPr>
          <p:nvPr/>
        </p:nvPicPr>
        <p:blipFill>
          <a:blip r:embed="rId2" cstate="print">
            <a:extLst>
              <a:ext uri="{CB9CFE3C-6E98-49F1-0AF6-9E583DE5B01A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91" name="C6512242-411B-4889-24D2-A8EC39C065BF"/>
          <p:cNvPicPr>
            <a:picLocks noChangeAspect="1"/>
          </p:cNvPicPr>
          <p:nvPr/>
        </p:nvPicPr>
        <p:blipFill>
          <a:blip r:embed="rId3" cstate="print">
            <a:extLst>
              <a:ext uri="{F6AA619D-2250-42CF-0C7C-FCDF75E3F73F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292" name="TextBox292"/>
          <p:cNvSpPr txBox="1"/>
          <p:nvPr/>
        </p:nvSpPr>
        <p:spPr>
          <a:xfrm>
            <a:off x="8698636" y="6430899"/>
            <a:ext cx="2413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49</a:t>
            </a:r>
          </a:p>
        </p:txBody>
      </p:sp>
      <p:sp>
        <p:nvSpPr>
          <p:cNvPr id="293" name="TextBox293"/>
          <p:cNvSpPr txBox="1"/>
          <p:nvPr/>
        </p:nvSpPr>
        <p:spPr>
          <a:xfrm>
            <a:off x="1591081" y="313944"/>
            <a:ext cx="60198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2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Composition</a:t>
            </a:r>
            <a:r>
              <a:rPr lang="en-US" altLang="zh-CN" sz="4000" b="1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4000" b="1" kern="0" spc="1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3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Function</a:t>
            </a:r>
          </a:p>
        </p:txBody>
      </p:sp>
      <p:sp>
        <p:nvSpPr>
          <p:cNvPr id="294" name="TextBox294"/>
          <p:cNvSpPr txBox="1"/>
          <p:nvPr/>
        </p:nvSpPr>
        <p:spPr>
          <a:xfrm>
            <a:off x="336575" y="1544727"/>
            <a:ext cx="1625600" cy="431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2400" b="1" kern="0" spc="-4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</a:t>
            </a:r>
            <a:r>
              <a:rPr lang="en-US" altLang="zh-CN" sz="2400" b="1" kern="0" spc="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1:</a:t>
            </a:r>
          </a:p>
        </p:txBody>
      </p:sp>
      <p:sp>
        <p:nvSpPr>
          <p:cNvPr id="295" name="TextBox295"/>
          <p:cNvSpPr txBox="1"/>
          <p:nvPr/>
        </p:nvSpPr>
        <p:spPr>
          <a:xfrm>
            <a:off x="330479" y="1910334"/>
            <a:ext cx="4495800" cy="406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Let</a:t>
            </a:r>
            <a:r>
              <a:rPr lang="en-US" altLang="zh-CN" sz="2400" kern="0" spc="-1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{1,2,3}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{a,b,c,d}</a:t>
            </a:r>
          </a:p>
        </p:txBody>
      </p:sp>
      <p:graphicFrame>
        <p:nvGraphicFramePr>
          <p:cNvPr id="296" name="Table296"/>
          <p:cNvGraphicFramePr>
            <a:graphicFrameLocks noGrp="1"/>
          </p:cNvGraphicFramePr>
          <p:nvPr/>
        </p:nvGraphicFramePr>
        <p:xfrm>
          <a:off x="324079" y="2634234"/>
          <a:ext cx="3409188" cy="797306"/>
        </p:xfrm>
        <a:graphic>
          <a:graphicData uri="http://schemas.openxmlformats.org/drawingml/2006/table">
            <a:tbl>
              <a:tblPr firstRow="1" bandRow="1"/>
              <a:tblGrid>
                <a:gridCol w="1614678"/>
                <a:gridCol w="1794510"/>
              </a:tblGrid>
              <a:tr h="767080">
                <a:tc>
                  <a:txBody>
                    <a:bodyPr/>
                    <a:lstStyle/>
                    <a:p>
                      <a:pPr marL="23470" marR="237592" indent="-23470" eaLnBrk="0">
                        <a:lnSpc>
                          <a:spcPct val="109000"/>
                        </a:lnSpc>
                      </a:pPr>
                      <a:r>
                        <a:rPr lang="en-US" altLang="zh-CN" sz="24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g</a:t>
                      </a:r>
                      <a:r>
                        <a:rPr lang="en-US" altLang="zh-CN" sz="2400" kern="0" spc="65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:</a:t>
                      </a:r>
                      <a:r>
                        <a:rPr lang="en-US" altLang="zh-CN" sz="2400" kern="0" spc="-140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en-US" altLang="zh-CN" sz="2400" kern="0" spc="70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→</a:t>
                      </a:r>
                      <a:r>
                        <a:rPr lang="en-US" altLang="zh-CN" sz="2400" kern="0" spc="-105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A,</a:t>
                      </a:r>
                      <a:r>
                        <a:rPr lang="en-US" altLang="zh-CN" sz="2400" kern="0" spc="400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-3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1</a:t>
                      </a:r>
                      <a:r>
                        <a:rPr lang="en-US" altLang="zh-CN" sz="2400" kern="0" spc="-45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→3</a:t>
                      </a: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37592" marR="0" indent="426720" eaLnBrk="0">
                        <a:lnSpc>
                          <a:spcPct val="109000"/>
                        </a:lnSpc>
                      </a:pPr>
                      <a:r>
                        <a:rPr lang="en-US" altLang="zh-CN" sz="2400" kern="0" spc="-5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f:</a:t>
                      </a:r>
                      <a:r>
                        <a:rPr lang="en-US" altLang="zh-CN" sz="2400" kern="0" spc="-100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en-US" altLang="zh-CN" sz="2400" kern="0" spc="65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→</a:t>
                      </a:r>
                      <a:r>
                        <a:rPr lang="en-US" altLang="zh-CN" sz="2400" kern="0" spc="75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en-US" altLang="zh-CN" sz="2400" kern="0" spc="400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-3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1</a:t>
                      </a:r>
                      <a:r>
                        <a:rPr lang="en-US" altLang="zh-CN" sz="2400" kern="0" spc="-45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→</a:t>
                      </a:r>
                      <a:r>
                        <a:rPr lang="en-US" altLang="zh-CN" sz="2400" kern="0" spc="55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b</a:t>
                      </a: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97" name="TextBox297"/>
          <p:cNvSpPr txBox="1"/>
          <p:nvPr/>
        </p:nvSpPr>
        <p:spPr>
          <a:xfrm>
            <a:off x="323164" y="3358134"/>
            <a:ext cx="2641600" cy="774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  <a:r>
              <a:rPr lang="en-US" altLang="zh-CN" sz="24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→1</a:t>
            </a:r>
            <a:r>
              <a:rPr lang="en-US" altLang="zh-CN" sz="2400" kern="0" spc="79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</a:p>
          <a:p>
            <a:pPr marL="3962" marR="0" indent="0" eaLnBrk="0">
              <a:lnSpc>
                <a:spcPct val="103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</a:t>
            </a:r>
            <a:r>
              <a:rPr lang="en-US" altLang="zh-CN" sz="24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→2</a:t>
            </a:r>
            <a:r>
              <a:rPr lang="en-US" altLang="zh-CN" sz="2400" kern="0" spc="79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</a:t>
            </a:r>
          </a:p>
        </p:txBody>
      </p:sp>
    </p:spTree>
    <p:extLst>
      <p:ext uri="{8AEEC3D4-A345-4DD8-0C97-5BB925545DF5}"/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13BC63B0-73FD-4CD6-C39E-DB98F8E2BA80"/>
          <p:cNvPicPr>
            <a:picLocks noChangeAspect="1"/>
          </p:cNvPicPr>
          <p:nvPr/>
        </p:nvPicPr>
        <p:blipFill>
          <a:blip r:embed="rId2" cstate="print">
            <a:extLst>
              <a:ext uri="{C9C23443-2C65-49C7-9FD2-D6739575AA8C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99" name="30D698E7-2F62-423F-BE93-AA33235D83C2"/>
          <p:cNvPicPr>
            <a:picLocks noChangeAspect="1"/>
          </p:cNvPicPr>
          <p:nvPr/>
        </p:nvPicPr>
        <p:blipFill>
          <a:blip r:embed="rId3" cstate="print">
            <a:extLst>
              <a:ext uri="{DFC3A0AE-C9F8-4945-8031-D69E0FB612E4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300" name="TextBox300"/>
          <p:cNvSpPr txBox="1"/>
          <p:nvPr/>
        </p:nvSpPr>
        <p:spPr>
          <a:xfrm>
            <a:off x="1591081" y="313944"/>
            <a:ext cx="60198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2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Composition</a:t>
            </a:r>
            <a:r>
              <a:rPr lang="en-US" altLang="zh-CN" sz="4000" b="1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4000" b="1" kern="0" spc="1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3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Function</a:t>
            </a:r>
          </a:p>
        </p:txBody>
      </p:sp>
      <p:sp>
        <p:nvSpPr>
          <p:cNvPr id="301" name="TextBox301"/>
          <p:cNvSpPr txBox="1"/>
          <p:nvPr/>
        </p:nvSpPr>
        <p:spPr>
          <a:xfrm>
            <a:off x="336575" y="1544727"/>
            <a:ext cx="1625600" cy="431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2400" b="1" kern="0" spc="-4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</a:t>
            </a:r>
            <a:r>
              <a:rPr lang="en-US" altLang="zh-CN" sz="2400" b="1" kern="0" spc="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1:</a:t>
            </a:r>
          </a:p>
        </p:txBody>
      </p:sp>
      <p:sp>
        <p:nvSpPr>
          <p:cNvPr id="302" name="TextBox302"/>
          <p:cNvSpPr txBox="1"/>
          <p:nvPr/>
        </p:nvSpPr>
        <p:spPr>
          <a:xfrm>
            <a:off x="330479" y="1910334"/>
            <a:ext cx="4495800" cy="406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Let</a:t>
            </a:r>
            <a:r>
              <a:rPr lang="en-US" altLang="zh-CN" sz="2400" kern="0" spc="-1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{1,2,3}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{a,b,c,d}</a:t>
            </a:r>
          </a:p>
        </p:txBody>
      </p:sp>
      <p:graphicFrame>
        <p:nvGraphicFramePr>
          <p:cNvPr id="303" name="Table303"/>
          <p:cNvGraphicFramePr>
            <a:graphicFrameLocks noGrp="1"/>
          </p:cNvGraphicFramePr>
          <p:nvPr/>
        </p:nvGraphicFramePr>
        <p:xfrm>
          <a:off x="324079" y="2634234"/>
          <a:ext cx="3409188" cy="797306"/>
        </p:xfrm>
        <a:graphic>
          <a:graphicData uri="http://schemas.openxmlformats.org/drawingml/2006/table">
            <a:tbl>
              <a:tblPr firstRow="1" bandRow="1"/>
              <a:tblGrid>
                <a:gridCol w="1614678"/>
                <a:gridCol w="1794510"/>
              </a:tblGrid>
              <a:tr h="767080">
                <a:tc>
                  <a:txBody>
                    <a:bodyPr/>
                    <a:lstStyle/>
                    <a:p>
                      <a:pPr marL="23470" marR="237592" indent="-23470" eaLnBrk="0">
                        <a:lnSpc>
                          <a:spcPct val="109000"/>
                        </a:lnSpc>
                      </a:pPr>
                      <a:r>
                        <a:rPr lang="en-US" altLang="zh-CN" sz="24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g</a:t>
                      </a:r>
                      <a:r>
                        <a:rPr lang="en-US" altLang="zh-CN" sz="2400" kern="0" spc="65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:</a:t>
                      </a:r>
                      <a:r>
                        <a:rPr lang="en-US" altLang="zh-CN" sz="2400" kern="0" spc="-140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en-US" altLang="zh-CN" sz="2400" kern="0" spc="70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→</a:t>
                      </a:r>
                      <a:r>
                        <a:rPr lang="en-US" altLang="zh-CN" sz="2400" kern="0" spc="-105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A,</a:t>
                      </a:r>
                      <a:r>
                        <a:rPr lang="en-US" altLang="zh-CN" sz="2400" kern="0" spc="400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-3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1</a:t>
                      </a:r>
                      <a:r>
                        <a:rPr lang="en-US" altLang="zh-CN" sz="2400" kern="0" spc="-45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→3</a:t>
                      </a: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37592" marR="0" indent="426720" eaLnBrk="0">
                        <a:lnSpc>
                          <a:spcPct val="109000"/>
                        </a:lnSpc>
                      </a:pPr>
                      <a:r>
                        <a:rPr lang="en-US" altLang="zh-CN" sz="2400" kern="0" spc="-5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f:</a:t>
                      </a:r>
                      <a:r>
                        <a:rPr lang="en-US" altLang="zh-CN" sz="2400" kern="0" spc="-100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en-US" altLang="zh-CN" sz="2400" kern="0" spc="65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→</a:t>
                      </a:r>
                      <a:r>
                        <a:rPr lang="en-US" altLang="zh-CN" sz="2400" kern="0" spc="75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en-US" altLang="zh-CN" sz="2400" kern="0" spc="400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-3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1</a:t>
                      </a:r>
                      <a:r>
                        <a:rPr lang="en-US" altLang="zh-CN" sz="2400" kern="0" spc="-45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→</a:t>
                      </a:r>
                      <a:r>
                        <a:rPr lang="en-US" altLang="zh-CN" sz="2400" kern="0" spc="55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b</a:t>
                      </a: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04" name="TextBox304"/>
          <p:cNvSpPr txBox="1"/>
          <p:nvPr/>
        </p:nvSpPr>
        <p:spPr>
          <a:xfrm>
            <a:off x="323164" y="3358134"/>
            <a:ext cx="2641600" cy="774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  <a:r>
              <a:rPr lang="en-US" altLang="zh-CN" sz="24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→1</a:t>
            </a:r>
            <a:r>
              <a:rPr lang="en-US" altLang="zh-CN" sz="2400" kern="0" spc="79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</a:p>
          <a:p>
            <a:pPr marL="3962" marR="0" indent="0" eaLnBrk="0">
              <a:lnSpc>
                <a:spcPct val="103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</a:t>
            </a:r>
            <a:r>
              <a:rPr lang="en-US" altLang="zh-CN" sz="24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→2</a:t>
            </a:r>
            <a:r>
              <a:rPr lang="en-US" altLang="zh-CN" sz="2400" kern="0" spc="79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</a:t>
            </a:r>
          </a:p>
        </p:txBody>
      </p:sp>
      <p:sp>
        <p:nvSpPr>
          <p:cNvPr id="305" name="TextBox305"/>
          <p:cNvSpPr txBox="1"/>
          <p:nvPr/>
        </p:nvSpPr>
        <p:spPr>
          <a:xfrm>
            <a:off x="324079" y="4805935"/>
            <a:ext cx="8572500" cy="18669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</a:t>
            </a:r>
            <a:r>
              <a:rPr lang="en-US" altLang="zh-CN" sz="2400" kern="0" spc="-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</a:t>
            </a:r>
            <a:r>
              <a:rPr lang="en-US" altLang="zh-CN" sz="2400" kern="0" spc="1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:</a:t>
            </a:r>
            <a:r>
              <a:rPr lang="en-US" altLang="zh-CN" sz="2400" kern="0" spc="-1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</a:t>
            </a:r>
            <a:r>
              <a:rPr lang="en-US" altLang="zh-CN" sz="2400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B:</a:t>
            </a:r>
          </a:p>
          <a:p>
            <a:pPr marL="8379714" marR="0" indent="0" eaLnBrk="0">
              <a:lnSpc>
                <a:spcPct val="115000"/>
              </a:lnSpc>
              <a:spcBef>
                <a:spcPts val="9621"/>
              </a:spcBef>
            </a:pPr>
            <a:r>
              <a:rPr lang="en-US" altLang="zh-CN" sz="1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50</a:t>
            </a:r>
          </a:p>
        </p:txBody>
      </p:sp>
      <p:sp>
        <p:nvSpPr>
          <p:cNvPr id="306" name="TextBox306"/>
          <p:cNvSpPr txBox="1"/>
          <p:nvPr/>
        </p:nvSpPr>
        <p:spPr>
          <a:xfrm>
            <a:off x="223770" y="5167884"/>
            <a:ext cx="1104900" cy="1130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06710" marR="0" indent="0" eaLnBrk="0">
              <a:lnSpc>
                <a:spcPct val="115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</a:t>
            </a:r>
            <a:r>
              <a:rPr lang="en-US" altLang="zh-CN" sz="24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</a:t>
            </a:r>
          </a:p>
          <a:p>
            <a:pPr marL="0" marR="0" indent="0" eaLnBrk="0">
              <a:lnSpc>
                <a:spcPct val="103000"/>
              </a:lnSpc>
            </a:pPr>
            <a:r>
              <a:rPr lang="en-US" altLang="zh-CN" sz="2400" kern="0" spc="-2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</a:p>
          <a:p>
            <a:pPr marL="0" marR="0" indent="0" eaLnBrk="0">
              <a:lnSpc>
                <a:spcPct val="104000"/>
              </a:lnSpc>
            </a:pPr>
            <a:r>
              <a:rPr lang="en-US" altLang="zh-CN" sz="2400" kern="0" spc="-2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</a:p>
        </p:txBody>
      </p:sp>
    </p:spTree>
    <p:extLst>
      <p:ext uri="{A8BDEA1A-61D7-4485-CA1A-0A412C593A0A}"/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C23676A7-9614-44E9-F5D6-85F2A85C9F48"/>
          <p:cNvPicPr>
            <a:picLocks noChangeAspect="1"/>
          </p:cNvPicPr>
          <p:nvPr/>
        </p:nvPicPr>
        <p:blipFill>
          <a:blip r:embed="rId2" cstate="print">
            <a:extLst>
              <a:ext uri="{6E4B054B-CCA9-422E-C67F-9104B3F5CF77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08" name="5CE8C184-270F-4483-9F1D-C11555DBD96A"/>
          <p:cNvPicPr>
            <a:picLocks noChangeAspect="1"/>
          </p:cNvPicPr>
          <p:nvPr/>
        </p:nvPicPr>
        <p:blipFill>
          <a:blip r:embed="rId3" cstate="print">
            <a:extLst>
              <a:ext uri="{5006C4CD-EA89-4E79-6FB8-8E70B83005AC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309" name="TextBox309"/>
          <p:cNvSpPr txBox="1"/>
          <p:nvPr/>
        </p:nvSpPr>
        <p:spPr>
          <a:xfrm>
            <a:off x="1591081" y="313944"/>
            <a:ext cx="60198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2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Composition</a:t>
            </a:r>
            <a:r>
              <a:rPr lang="en-US" altLang="zh-CN" sz="4000" b="1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4000" b="1" kern="0" spc="1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3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Function</a:t>
            </a:r>
          </a:p>
        </p:txBody>
      </p:sp>
      <p:sp>
        <p:nvSpPr>
          <p:cNvPr id="310" name="TextBox310"/>
          <p:cNvSpPr txBox="1"/>
          <p:nvPr/>
        </p:nvSpPr>
        <p:spPr>
          <a:xfrm>
            <a:off x="330479" y="1544727"/>
            <a:ext cx="8572500" cy="513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6096" marR="0" indent="0" eaLnBrk="0">
              <a:lnSpc>
                <a:spcPct val="121000"/>
              </a:lnSpc>
            </a:pPr>
            <a:r>
              <a:rPr lang="en-US" altLang="zh-CN" sz="2400" b="1" kern="0" spc="-4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</a:t>
            </a:r>
            <a:r>
              <a:rPr lang="en-US" altLang="zh-CN" sz="2400" b="1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2:</a:t>
            </a:r>
          </a:p>
          <a:p>
            <a:pPr marL="0" marR="0" indent="0" eaLnBrk="0">
              <a:lnSpc>
                <a:spcPct val="115000"/>
              </a:lnSpc>
              <a:spcBef>
                <a:spcPts val="25189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</a:t>
            </a:r>
            <a:r>
              <a:rPr lang="en-US" altLang="zh-CN" sz="2400" kern="0" spc="-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</a:t>
            </a:r>
            <a:r>
              <a:rPr lang="en-US" altLang="zh-CN" sz="2400" kern="0" spc="1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:</a:t>
            </a:r>
            <a:r>
              <a:rPr lang="en-US" altLang="zh-CN" sz="2400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Z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</a:t>
            </a:r>
            <a:r>
              <a:rPr lang="en-US" altLang="zh-CN" sz="2400" kern="0" spc="6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Z</a:t>
            </a:r>
          </a:p>
          <a:p>
            <a:pPr marL="0" marR="0" indent="0" eaLnBrk="0">
              <a:lnSpc>
                <a:spcPct val="103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(g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</a:t>
            </a:r>
            <a:r>
              <a:rPr lang="en-US" altLang="zh-CN" sz="2400" kern="0" spc="-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f)(x)</a:t>
            </a:r>
            <a:r>
              <a:rPr lang="en-US" altLang="zh-CN" sz="2400" kern="0" spc="27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?</a:t>
            </a:r>
          </a:p>
          <a:p>
            <a:pPr marL="8373314" marR="0" indent="0" eaLnBrk="0">
              <a:lnSpc>
                <a:spcPct val="115000"/>
              </a:lnSpc>
              <a:spcBef>
                <a:spcPts val="3927"/>
              </a:spcBef>
            </a:pPr>
            <a:r>
              <a:rPr lang="en-US" altLang="zh-CN" sz="1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51</a:t>
            </a:r>
          </a:p>
        </p:txBody>
      </p:sp>
      <p:sp>
        <p:nvSpPr>
          <p:cNvPr id="311" name="TextBox311"/>
          <p:cNvSpPr txBox="1"/>
          <p:nvPr/>
        </p:nvSpPr>
        <p:spPr>
          <a:xfrm>
            <a:off x="223770" y="1910334"/>
            <a:ext cx="6578600" cy="22225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06710" marR="0" indent="0" eaLnBrk="0">
              <a:lnSpc>
                <a:spcPct val="115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Let</a:t>
            </a:r>
            <a:r>
              <a:rPr lang="en-US" altLang="zh-CN" sz="2400" kern="0" spc="-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</a:t>
            </a:r>
            <a:r>
              <a:rPr lang="en-US" altLang="zh-CN" sz="24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</a:t>
            </a:r>
            <a:r>
              <a:rPr lang="en-US" altLang="zh-CN" sz="24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two</a:t>
            </a:r>
            <a:r>
              <a:rPr lang="en-US" altLang="zh-CN" sz="24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functions</a:t>
            </a:r>
            <a:r>
              <a:rPr lang="en-US" altLang="zh-CN" sz="2400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from</a:t>
            </a:r>
            <a:r>
              <a:rPr lang="en-US" altLang="zh-CN" sz="24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Z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4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Z,</a:t>
            </a:r>
            <a:r>
              <a:rPr lang="en-US" altLang="zh-CN" sz="24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where</a:t>
            </a:r>
          </a:p>
          <a:p>
            <a:pPr marL="0" marR="0" indent="0" eaLnBrk="0">
              <a:lnSpc>
                <a:spcPct val="119000"/>
              </a:lnSpc>
              <a:spcBef>
                <a:spcPts val="2430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f(x)</a:t>
            </a:r>
            <a:r>
              <a:rPr lang="en-US" altLang="zh-CN" sz="2400" kern="0" spc="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2x</a:t>
            </a:r>
            <a:r>
              <a:rPr lang="en-US" altLang="zh-CN" sz="2400" kern="0" spc="7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24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g(x)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x</a:t>
            </a:r>
            <a:r>
              <a:rPr lang="en-US" altLang="zh-CN" sz="16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</a:t>
            </a:r>
          </a:p>
          <a:p>
            <a:pPr marL="106710" marR="0" indent="0" eaLnBrk="0">
              <a:lnSpc>
                <a:spcPct val="103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</a:t>
            </a:r>
            <a:r>
              <a:rPr lang="en-US" altLang="zh-CN" sz="2400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</a:t>
            </a:r>
            <a:r>
              <a:rPr lang="en-US" altLang="zh-CN" sz="24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:</a:t>
            </a:r>
            <a:r>
              <a:rPr lang="en-US" altLang="zh-CN" sz="2400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Z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</a:t>
            </a:r>
            <a:r>
              <a:rPr lang="en-US" altLang="zh-CN" sz="2400" kern="0" spc="6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Z</a:t>
            </a:r>
          </a:p>
          <a:p>
            <a:pPr marL="106710" marR="0" indent="0" eaLnBrk="0">
              <a:lnSpc>
                <a:spcPct val="115000"/>
              </a:lnSpc>
              <a:spcBef>
                <a:spcPts val="2519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(f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</a:t>
            </a:r>
            <a:r>
              <a:rPr lang="en-US" altLang="zh-CN" sz="24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g)(x)</a:t>
            </a:r>
            <a:r>
              <a:rPr lang="en-US" altLang="zh-CN" sz="2400" kern="0" spc="27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f(g(x))</a:t>
            </a:r>
          </a:p>
        </p:txBody>
      </p:sp>
      <p:sp>
        <p:nvSpPr>
          <p:cNvPr id="312" name="TextBox312"/>
          <p:cNvSpPr txBox="1"/>
          <p:nvPr/>
        </p:nvSpPr>
        <p:spPr>
          <a:xfrm>
            <a:off x="1245794" y="4069843"/>
            <a:ext cx="977900" cy="787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1000"/>
              </a:lnSpc>
            </a:pPr>
            <a:r>
              <a:rPr lang="en-US" altLang="zh-CN" sz="2400" kern="0" spc="-2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f(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x</a:t>
            </a:r>
            <a:r>
              <a:rPr lang="en-US" altLang="zh-CN" sz="16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  <a:r>
              <a:rPr lang="en-US" altLang="zh-CN" sz="1600" kern="0" spc="3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)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2(x</a:t>
            </a:r>
            <a:r>
              <a:rPr lang="en-US" altLang="zh-CN" sz="16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)</a:t>
            </a:r>
          </a:p>
        </p:txBody>
      </p:sp>
    </p:spTree>
    <p:extLst>
      <p:ext uri="{D38AC8B6-8B04-4AE3-CA2B-9595E8DED31C}"/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4DF5030F-8D48-4E5D-A153-0A50B91433FF"/>
          <p:cNvPicPr>
            <a:picLocks noChangeAspect="1"/>
          </p:cNvPicPr>
          <p:nvPr/>
        </p:nvPicPr>
        <p:blipFill>
          <a:blip r:embed="rId2" cstate="print">
            <a:extLst>
              <a:ext uri="{55774A03-F7EB-4EC9-4717-60D3C64E43EC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14" name="20A18897-2CE6-492A-AB7B-B304C51138ED"/>
          <p:cNvPicPr>
            <a:picLocks noChangeAspect="1"/>
          </p:cNvPicPr>
          <p:nvPr/>
        </p:nvPicPr>
        <p:blipFill>
          <a:blip r:embed="rId3" cstate="print">
            <a:extLst>
              <a:ext uri="{ADB55CE2-3296-4E55-987E-0CAAF98BB67F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315" name="TextBox315"/>
          <p:cNvSpPr txBox="1"/>
          <p:nvPr/>
        </p:nvSpPr>
        <p:spPr>
          <a:xfrm>
            <a:off x="8703794" y="6430899"/>
            <a:ext cx="2286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52</a:t>
            </a:r>
          </a:p>
        </p:txBody>
      </p:sp>
      <p:sp>
        <p:nvSpPr>
          <p:cNvPr id="316" name="TextBox316"/>
          <p:cNvSpPr txBox="1"/>
          <p:nvPr/>
        </p:nvSpPr>
        <p:spPr>
          <a:xfrm>
            <a:off x="1591081" y="313944"/>
            <a:ext cx="60198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2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Composition</a:t>
            </a:r>
            <a:r>
              <a:rPr lang="en-US" altLang="zh-CN" sz="4000" b="1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4000" b="1" kern="0" spc="1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3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Function</a:t>
            </a:r>
          </a:p>
        </p:txBody>
      </p:sp>
      <p:sp>
        <p:nvSpPr>
          <p:cNvPr id="317" name="TextBox317"/>
          <p:cNvSpPr txBox="1"/>
          <p:nvPr/>
        </p:nvSpPr>
        <p:spPr>
          <a:xfrm>
            <a:off x="330479" y="1544727"/>
            <a:ext cx="2895600" cy="4394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6096" marR="0" indent="0" eaLnBrk="0">
              <a:lnSpc>
                <a:spcPct val="121000"/>
              </a:lnSpc>
            </a:pPr>
            <a:r>
              <a:rPr lang="en-US" altLang="zh-CN" sz="2400" b="1" kern="0" spc="-4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</a:t>
            </a:r>
            <a:r>
              <a:rPr lang="en-US" altLang="zh-CN" sz="2400" b="1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2:</a:t>
            </a:r>
          </a:p>
          <a:p>
            <a:pPr marL="0" marR="0" indent="0" eaLnBrk="0">
              <a:lnSpc>
                <a:spcPct val="115000"/>
              </a:lnSpc>
              <a:spcBef>
                <a:spcPts val="25189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</a:t>
            </a:r>
            <a:r>
              <a:rPr lang="en-US" altLang="zh-CN" sz="2400" kern="0" spc="-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</a:t>
            </a:r>
            <a:r>
              <a:rPr lang="en-US" altLang="zh-CN" sz="2400" kern="0" spc="1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:</a:t>
            </a:r>
            <a:r>
              <a:rPr lang="en-US" altLang="zh-CN" sz="2400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Z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</a:t>
            </a:r>
            <a:r>
              <a:rPr lang="en-US" altLang="zh-CN" sz="2400" kern="0" spc="6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Z</a:t>
            </a:r>
          </a:p>
          <a:p>
            <a:pPr marL="0" marR="0" indent="0" eaLnBrk="0">
              <a:lnSpc>
                <a:spcPct val="103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(g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</a:t>
            </a:r>
            <a:r>
              <a:rPr lang="en-US" altLang="zh-CN" sz="2400" kern="0" spc="-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f)(x)</a:t>
            </a:r>
            <a:r>
              <a:rPr lang="en-US" altLang="zh-CN" sz="2400" kern="0" spc="27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g(f(x))</a:t>
            </a:r>
          </a:p>
        </p:txBody>
      </p:sp>
      <p:sp>
        <p:nvSpPr>
          <p:cNvPr id="318" name="TextBox318"/>
          <p:cNvSpPr txBox="1"/>
          <p:nvPr/>
        </p:nvSpPr>
        <p:spPr>
          <a:xfrm>
            <a:off x="223770" y="1910334"/>
            <a:ext cx="6578600" cy="22225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06710" marR="0" indent="0" eaLnBrk="0">
              <a:lnSpc>
                <a:spcPct val="115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Let</a:t>
            </a:r>
            <a:r>
              <a:rPr lang="en-US" altLang="zh-CN" sz="2400" kern="0" spc="-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</a:t>
            </a:r>
            <a:r>
              <a:rPr lang="en-US" altLang="zh-CN" sz="24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</a:t>
            </a:r>
            <a:r>
              <a:rPr lang="en-US" altLang="zh-CN" sz="24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two</a:t>
            </a:r>
            <a:r>
              <a:rPr lang="en-US" altLang="zh-CN" sz="24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functions</a:t>
            </a:r>
            <a:r>
              <a:rPr lang="en-US" altLang="zh-CN" sz="2400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from</a:t>
            </a:r>
            <a:r>
              <a:rPr lang="en-US" altLang="zh-CN" sz="24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Z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4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Z,</a:t>
            </a:r>
            <a:r>
              <a:rPr lang="en-US" altLang="zh-CN" sz="24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where</a:t>
            </a:r>
          </a:p>
          <a:p>
            <a:pPr marL="0" marR="0" indent="0" eaLnBrk="0">
              <a:lnSpc>
                <a:spcPct val="119000"/>
              </a:lnSpc>
              <a:spcBef>
                <a:spcPts val="2430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f(x)</a:t>
            </a:r>
            <a:r>
              <a:rPr lang="en-US" altLang="zh-CN" sz="2400" kern="0" spc="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2x</a:t>
            </a:r>
            <a:r>
              <a:rPr lang="en-US" altLang="zh-CN" sz="2400" kern="0" spc="7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24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g(x)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x</a:t>
            </a:r>
            <a:r>
              <a:rPr lang="en-US" altLang="zh-CN" sz="16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</a:t>
            </a:r>
          </a:p>
          <a:p>
            <a:pPr marL="106710" marR="0" indent="0" eaLnBrk="0">
              <a:lnSpc>
                <a:spcPct val="103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</a:t>
            </a:r>
            <a:r>
              <a:rPr lang="en-US" altLang="zh-CN" sz="2400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</a:t>
            </a:r>
            <a:r>
              <a:rPr lang="en-US" altLang="zh-CN" sz="24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:</a:t>
            </a:r>
            <a:r>
              <a:rPr lang="en-US" altLang="zh-CN" sz="2400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Z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</a:t>
            </a:r>
            <a:r>
              <a:rPr lang="en-US" altLang="zh-CN" sz="2400" kern="0" spc="6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Z</a:t>
            </a:r>
          </a:p>
          <a:p>
            <a:pPr marL="106710" marR="0" indent="0" eaLnBrk="0">
              <a:lnSpc>
                <a:spcPct val="115000"/>
              </a:lnSpc>
              <a:spcBef>
                <a:spcPts val="2519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(f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</a:t>
            </a:r>
            <a:r>
              <a:rPr lang="en-US" altLang="zh-CN" sz="24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g)(x)</a:t>
            </a:r>
            <a:r>
              <a:rPr lang="en-US" altLang="zh-CN" sz="2400" kern="0" spc="27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f(g(x))</a:t>
            </a:r>
          </a:p>
        </p:txBody>
      </p:sp>
      <p:sp>
        <p:nvSpPr>
          <p:cNvPr id="319" name="TextBox319"/>
          <p:cNvSpPr txBox="1"/>
          <p:nvPr/>
        </p:nvSpPr>
        <p:spPr>
          <a:xfrm>
            <a:off x="1245794" y="4069843"/>
            <a:ext cx="977900" cy="787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1000"/>
              </a:lnSpc>
            </a:pPr>
            <a:r>
              <a:rPr lang="en-US" altLang="zh-CN" sz="2400" kern="0" spc="-2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f(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x</a:t>
            </a:r>
            <a:r>
              <a:rPr lang="en-US" altLang="zh-CN" sz="16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  <a:r>
              <a:rPr lang="en-US" altLang="zh-CN" sz="1600" kern="0" spc="3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)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2(x</a:t>
            </a:r>
            <a:r>
              <a:rPr lang="en-US" altLang="zh-CN" sz="16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320" name="TextBox320"/>
          <p:cNvSpPr txBox="1"/>
          <p:nvPr/>
        </p:nvSpPr>
        <p:spPr>
          <a:xfrm>
            <a:off x="1245794" y="5891785"/>
            <a:ext cx="939800" cy="8050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9000"/>
              </a:lnSpc>
            </a:pPr>
            <a:r>
              <a:rPr lang="en-US" altLang="zh-CN" sz="2400" kern="0" spc="-2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g(2x)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4x^2</a:t>
            </a:r>
            <a:endParaRPr lang="en-US" altLang="zh-CN" sz="1600" kern="0" spc="0" baseline="0" noProof="0" dirty="0" smtClean="0">
              <a:solidFill>
                <a:srgbClr val="FF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</p:txBody>
      </p:sp>
    </p:spTree>
    <p:extLst>
      <p:ext uri="{A6C0BACC-0D7F-4C84-A8EB-E6A35805973F}"/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42BAFD18-5B1A-4DDE-C89E-6332395F9714"/>
          <p:cNvPicPr>
            <a:picLocks noChangeAspect="1"/>
          </p:cNvPicPr>
          <p:nvPr/>
        </p:nvPicPr>
        <p:blipFill>
          <a:blip r:embed="rId2" cstate="print">
            <a:extLst>
              <a:ext uri="{549F3AC9-4A14-4F52-830A-1F3833C93B8E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22" name="8D4D5F0A-29BC-4B08-F7FC-8067A3D7BDB0"/>
          <p:cNvPicPr>
            <a:picLocks noChangeAspect="1"/>
          </p:cNvPicPr>
          <p:nvPr/>
        </p:nvPicPr>
        <p:blipFill>
          <a:blip r:embed="rId3" cstate="print">
            <a:extLst>
              <a:ext uri="{E942EC89-CB5A-425C-A45E-0FD399A372B3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323" name="TextBox323"/>
          <p:cNvSpPr txBox="1"/>
          <p:nvPr/>
        </p:nvSpPr>
        <p:spPr>
          <a:xfrm>
            <a:off x="1591081" y="313944"/>
            <a:ext cx="60198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2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Composition</a:t>
            </a:r>
            <a:r>
              <a:rPr lang="en-US" altLang="zh-CN" sz="4000" b="1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4000" b="1" kern="0" spc="1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3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Function</a:t>
            </a:r>
          </a:p>
        </p:txBody>
      </p:sp>
      <p:sp>
        <p:nvSpPr>
          <p:cNvPr id="324" name="TextBox324"/>
          <p:cNvSpPr txBox="1"/>
          <p:nvPr/>
        </p:nvSpPr>
        <p:spPr>
          <a:xfrm>
            <a:off x="330479" y="3707892"/>
            <a:ext cx="3619500" cy="1143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372514" marR="0" indent="-1372514" eaLnBrk="0">
              <a:lnSpc>
                <a:spcPct val="108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(f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</a:t>
            </a:r>
            <a:r>
              <a:rPr lang="en-US" altLang="zh-CN" sz="2400" kern="0" spc="-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</a:t>
            </a:r>
            <a:r>
              <a:rPr lang="en-US" altLang="zh-CN" sz="16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-1</a:t>
            </a:r>
            <a:r>
              <a:rPr lang="en-US" altLang="zh-CN" sz="1600" kern="0" spc="7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)(x)</a:t>
            </a:r>
            <a:r>
              <a:rPr lang="en-US" altLang="zh-CN" sz="2400" kern="0" spc="43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f(f</a:t>
            </a:r>
            <a:r>
              <a:rPr lang="en-US" altLang="zh-CN" sz="16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-1</a:t>
            </a:r>
            <a:r>
              <a:rPr lang="en-US" altLang="zh-CN" sz="1600" kern="0" spc="10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(x))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f(</a:t>
            </a:r>
            <a:r>
              <a:rPr lang="en-US" altLang="zh-CN" sz="2400" kern="0" spc="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(x+1)/2</a:t>
            </a:r>
            <a:r>
              <a:rPr lang="en-US" altLang="zh-CN" sz="2400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)</a:t>
            </a:r>
            <a:r>
              <a:rPr lang="en-US" altLang="zh-CN" sz="2400" kern="0" spc="40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2(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(x+1)/2</a:t>
            </a:r>
            <a:r>
              <a:rPr lang="en-US" altLang="zh-CN" sz="2400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)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</a:t>
            </a:r>
            <a:r>
              <a:rPr lang="en-US" altLang="zh-CN" sz="2400" kern="0" spc="1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325" name="TextBox325"/>
          <p:cNvSpPr txBox="1"/>
          <p:nvPr/>
        </p:nvSpPr>
        <p:spPr>
          <a:xfrm>
            <a:off x="330479" y="1548384"/>
            <a:ext cx="8572500" cy="513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7925" marR="0" indent="0" eaLnBrk="0">
              <a:lnSpc>
                <a:spcPct val="115000"/>
              </a:lnSpc>
            </a:pPr>
            <a:r>
              <a:rPr lang="en-US" altLang="zh-CN" sz="2400" kern="0" spc="-4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</a:t>
            </a:r>
            <a:r>
              <a:rPr lang="en-US" altLang="zh-CN" sz="24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3:</a:t>
            </a:r>
          </a:p>
          <a:p>
            <a:pPr marL="0" marR="0" indent="0" eaLnBrk="0">
              <a:lnSpc>
                <a:spcPct val="119000"/>
              </a:lnSpc>
              <a:spcBef>
                <a:spcPts val="2430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(f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</a:t>
            </a:r>
            <a:r>
              <a:rPr lang="en-US" altLang="zh-CN" sz="2400" kern="0" spc="-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</a:t>
            </a:r>
            <a:r>
              <a:rPr lang="en-US" altLang="zh-CN" sz="16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-1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)(x)</a:t>
            </a:r>
            <a:r>
              <a:rPr lang="en-US" altLang="zh-CN" sz="2400" kern="0" spc="5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x</a:t>
            </a:r>
            <a:r>
              <a:rPr lang="en-US" altLang="zh-CN" sz="24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(f</a:t>
            </a:r>
            <a:r>
              <a:rPr lang="en-US" altLang="zh-CN" sz="16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-1</a:t>
            </a:r>
            <a:r>
              <a:rPr lang="en-US" altLang="zh-CN" sz="1600" kern="0" spc="8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</a:t>
            </a:r>
            <a:r>
              <a:rPr lang="en-US" altLang="zh-CN" sz="2400" kern="0" spc="-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f)(x)</a:t>
            </a:r>
            <a:r>
              <a:rPr lang="en-US" altLang="zh-CN" sz="2400" kern="0" spc="1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x,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</a:t>
            </a:r>
            <a:r>
              <a:rPr lang="en-US" altLang="zh-CN" sz="24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all</a:t>
            </a:r>
            <a:r>
              <a:rPr lang="en-US" altLang="zh-CN" sz="2400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x.</a:t>
            </a:r>
          </a:p>
          <a:p>
            <a:pPr marL="0" marR="0" indent="0" eaLnBrk="0">
              <a:lnSpc>
                <a:spcPct val="119000"/>
              </a:lnSpc>
              <a:spcBef>
                <a:spcPts val="2416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Let</a:t>
            </a:r>
            <a:r>
              <a:rPr lang="en-US" altLang="zh-CN" sz="2400" kern="0" spc="-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</a:t>
            </a:r>
            <a:r>
              <a:rPr lang="en-US" altLang="zh-CN" sz="2400" kern="0" spc="1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: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</a:t>
            </a:r>
            <a:r>
              <a:rPr lang="en-US" altLang="zh-CN" sz="2400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R,</a:t>
            </a:r>
            <a:r>
              <a:rPr lang="en-US" altLang="zh-CN" sz="2400" kern="0" spc="-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where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f(x)</a:t>
            </a:r>
            <a:r>
              <a:rPr lang="en-US" altLang="zh-CN" sz="2400" kern="0" spc="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2x</a:t>
            </a:r>
            <a:r>
              <a:rPr lang="en-US" altLang="zh-CN" sz="2400" kern="0" spc="-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400" kern="0" spc="2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-1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</a:t>
            </a:r>
            <a:r>
              <a:rPr lang="en-US" altLang="zh-CN" sz="16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-1</a:t>
            </a:r>
            <a:r>
              <a:rPr lang="en-US" altLang="zh-CN" sz="1600" kern="0" spc="10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(x)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(x+1)/2.</a:t>
            </a:r>
          </a:p>
          <a:p>
            <a:pPr marL="1372514" marR="5803595" indent="0" eaLnBrk="0">
              <a:lnSpc>
                <a:spcPct val="109000"/>
              </a:lnSpc>
              <a:spcBef>
                <a:spcPts val="11062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(x+1)</a:t>
            </a:r>
            <a:r>
              <a:rPr lang="en-US" altLang="zh-CN" sz="24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</a:t>
            </a:r>
            <a:r>
              <a:rPr lang="en-US" altLang="zh-CN" sz="2400" kern="0" spc="1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x</a:t>
            </a:r>
          </a:p>
          <a:p>
            <a:pPr marL="8373314" marR="0" indent="0" eaLnBrk="0">
              <a:lnSpc>
                <a:spcPct val="115000"/>
              </a:lnSpc>
              <a:spcBef>
                <a:spcPts val="6780"/>
              </a:spcBef>
            </a:pPr>
            <a:r>
              <a:rPr lang="en-US" altLang="zh-CN" sz="1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53</a:t>
            </a:r>
          </a:p>
        </p:txBody>
      </p:sp>
    </p:spTree>
    <p:extLst>
      <p:ext uri="{7E7772B1-3704-4620-4522-08E894D9A9CB}"/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AD774C9D-15BC-42BB-4146-CC931D37DF0F"/>
          <p:cNvPicPr>
            <a:picLocks noChangeAspect="1"/>
          </p:cNvPicPr>
          <p:nvPr/>
        </p:nvPicPr>
        <p:blipFill>
          <a:blip r:embed="rId2" cstate="print">
            <a:extLst>
              <a:ext uri="{68972CB3-0227-4CEC-20CB-BFBECE1E1B75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27" name="ED486A56-E4CA-4739-D285-0F9C1D880F69"/>
          <p:cNvPicPr>
            <a:picLocks noChangeAspect="1"/>
          </p:cNvPicPr>
          <p:nvPr/>
        </p:nvPicPr>
        <p:blipFill>
          <a:blip r:embed="rId3" cstate="print">
            <a:extLst>
              <a:ext uri="{97F25259-82EF-4B75-9E7E-8B3B54693188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328" name="TextBox328"/>
          <p:cNvSpPr txBox="1"/>
          <p:nvPr/>
        </p:nvSpPr>
        <p:spPr>
          <a:xfrm>
            <a:off x="8703794" y="6430899"/>
            <a:ext cx="2286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54</a:t>
            </a:r>
          </a:p>
        </p:txBody>
      </p:sp>
      <p:sp>
        <p:nvSpPr>
          <p:cNvPr id="329" name="TextBox329"/>
          <p:cNvSpPr txBox="1"/>
          <p:nvPr/>
        </p:nvSpPr>
        <p:spPr>
          <a:xfrm>
            <a:off x="1591081" y="313944"/>
            <a:ext cx="60198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2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Composition</a:t>
            </a:r>
            <a:r>
              <a:rPr lang="en-US" altLang="zh-CN" sz="4000" b="1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4000" b="1" kern="0" spc="1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3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Function</a:t>
            </a:r>
          </a:p>
        </p:txBody>
      </p:sp>
      <p:sp>
        <p:nvSpPr>
          <p:cNvPr id="330" name="TextBox330"/>
          <p:cNvSpPr txBox="1"/>
          <p:nvPr/>
        </p:nvSpPr>
        <p:spPr>
          <a:xfrm>
            <a:off x="330479" y="3171317"/>
            <a:ext cx="3619500" cy="1143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372514" marR="0" indent="-1372514" eaLnBrk="0">
              <a:lnSpc>
                <a:spcPct val="108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(f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</a:t>
            </a:r>
            <a:r>
              <a:rPr lang="en-US" altLang="zh-CN" sz="2400" kern="0" spc="-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</a:t>
            </a:r>
            <a:r>
              <a:rPr lang="en-US" altLang="zh-CN" sz="16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-1</a:t>
            </a:r>
            <a:r>
              <a:rPr lang="en-US" altLang="zh-CN" sz="1600" kern="0" spc="7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)(x)</a:t>
            </a:r>
            <a:r>
              <a:rPr lang="en-US" altLang="zh-CN" sz="2400" kern="0" spc="43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f(f</a:t>
            </a:r>
            <a:r>
              <a:rPr lang="en-US" altLang="zh-CN" sz="16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-1</a:t>
            </a:r>
            <a:r>
              <a:rPr lang="en-US" altLang="zh-CN" sz="1600" kern="0" spc="10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(x))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f(</a:t>
            </a:r>
            <a:r>
              <a:rPr lang="en-US" altLang="zh-CN" sz="2400" kern="0" spc="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(x+1)/2</a:t>
            </a:r>
            <a:r>
              <a:rPr lang="en-US" altLang="zh-CN" sz="2400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)</a:t>
            </a:r>
            <a:r>
              <a:rPr lang="en-US" altLang="zh-CN" sz="2400" kern="0" spc="40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2(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(x+1)/2</a:t>
            </a:r>
            <a:r>
              <a:rPr lang="en-US" altLang="zh-CN" sz="2400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)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</a:t>
            </a:r>
            <a:r>
              <a:rPr lang="en-US" altLang="zh-CN" sz="2400" kern="0" spc="1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331" name="TextBox331"/>
          <p:cNvSpPr txBox="1"/>
          <p:nvPr/>
        </p:nvSpPr>
        <p:spPr>
          <a:xfrm>
            <a:off x="223770" y="5343018"/>
            <a:ext cx="3721100" cy="787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479224" marR="0" indent="-1479224" eaLnBrk="0">
              <a:lnSpc>
                <a:spcPct val="111000"/>
              </a:lnSpc>
            </a:pP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•(f</a:t>
            </a:r>
            <a:r>
              <a:rPr lang="en-US" altLang="zh-CN" sz="16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-1</a:t>
            </a:r>
            <a:r>
              <a:rPr lang="en-US" altLang="zh-CN" sz="1600" kern="0" spc="7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</a:t>
            </a:r>
            <a:r>
              <a:rPr lang="en-US" altLang="zh-CN" sz="2400" kern="0" spc="-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f)(x)</a:t>
            </a:r>
            <a:r>
              <a:rPr lang="en-US" altLang="zh-CN" sz="2400" kern="0" spc="64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</a:t>
            </a:r>
            <a:r>
              <a:rPr lang="en-US" altLang="zh-CN" sz="16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-1</a:t>
            </a:r>
            <a:r>
              <a:rPr lang="en-US" altLang="zh-CN" sz="1600" kern="0" spc="10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(f(x))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</a:t>
            </a:r>
            <a:r>
              <a:rPr lang="en-US" altLang="zh-CN" sz="16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-1</a:t>
            </a:r>
            <a:r>
              <a:rPr lang="en-US" altLang="zh-CN" sz="1600" kern="0" spc="10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</a:t>
            </a:r>
            <a:r>
              <a:rPr lang="en-US" altLang="zh-CN" sz="24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2x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</a:t>
            </a:r>
            <a:r>
              <a:rPr lang="en-US" altLang="zh-CN" sz="2400" kern="0" spc="1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24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332" name="TextBox332"/>
          <p:cNvSpPr txBox="1"/>
          <p:nvPr/>
        </p:nvSpPr>
        <p:spPr>
          <a:xfrm>
            <a:off x="330479" y="1370102"/>
            <a:ext cx="7683500" cy="5486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6096" marR="0" indent="0" eaLnBrk="0">
              <a:lnSpc>
                <a:spcPct val="121000"/>
              </a:lnSpc>
            </a:pPr>
            <a:r>
              <a:rPr lang="en-US" altLang="zh-CN" sz="2400" b="1" kern="0" spc="-4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</a:t>
            </a:r>
            <a:r>
              <a:rPr lang="en-US" altLang="zh-CN" sz="2400" b="1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3:</a:t>
            </a:r>
          </a:p>
          <a:p>
            <a:pPr marL="0" marR="0" indent="0" eaLnBrk="0">
              <a:lnSpc>
                <a:spcPct val="124000"/>
              </a:lnSpc>
              <a:spcBef>
                <a:spcPts val="2274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(f</a:t>
            </a:r>
            <a:r>
              <a:rPr lang="en-US" altLang="zh-CN" sz="2400" b="1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</a:t>
            </a:r>
            <a:r>
              <a:rPr lang="en-US" altLang="zh-CN" sz="2400" b="1" kern="0" spc="-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</a:t>
            </a:r>
            <a:r>
              <a:rPr lang="en-US" altLang="zh-CN" sz="16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-1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)(x)</a:t>
            </a:r>
            <a:r>
              <a:rPr lang="en-US" altLang="zh-CN" sz="2400" b="1" kern="0" spc="5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b="1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x</a:t>
            </a:r>
            <a:r>
              <a:rPr lang="en-US" altLang="zh-CN" sz="2400" b="1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b="1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(f</a:t>
            </a:r>
            <a:r>
              <a:rPr lang="en-US" altLang="zh-CN" sz="16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-1</a:t>
            </a:r>
            <a:r>
              <a:rPr lang="en-US" altLang="zh-CN" sz="1600" b="1" kern="0" spc="8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</a:t>
            </a:r>
            <a:r>
              <a:rPr lang="en-US" altLang="zh-CN" sz="2400" b="1" kern="0" spc="-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f)(x)</a:t>
            </a:r>
            <a:r>
              <a:rPr lang="en-US" altLang="zh-CN" sz="2400" b="1" kern="0" spc="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b="1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x,</a:t>
            </a:r>
            <a:r>
              <a:rPr lang="en-US" altLang="zh-CN" sz="2400" b="1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</a:t>
            </a:r>
            <a:r>
              <a:rPr lang="en-US" altLang="zh-CN" sz="2400" b="1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all</a:t>
            </a:r>
            <a:r>
              <a:rPr lang="en-US" altLang="zh-CN" sz="2400" b="1" kern="0" spc="-1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x.</a:t>
            </a:r>
          </a:p>
          <a:p>
            <a:pPr marL="0" marR="0" indent="0" eaLnBrk="0">
              <a:lnSpc>
                <a:spcPct val="103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Let</a:t>
            </a:r>
            <a:r>
              <a:rPr lang="en-US" altLang="zh-CN" sz="2400" kern="0" spc="-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</a:t>
            </a:r>
            <a:r>
              <a:rPr lang="en-US" altLang="zh-CN" sz="2400" kern="0" spc="1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: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2400" b="1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</a:t>
            </a:r>
            <a:r>
              <a:rPr lang="en-US" altLang="zh-CN" sz="2400" b="1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R,</a:t>
            </a:r>
            <a:r>
              <a:rPr lang="en-US" altLang="zh-CN" sz="2400" b="1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where</a:t>
            </a:r>
            <a:r>
              <a:rPr lang="en-US" altLang="zh-CN" sz="2400" b="1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f(x)</a:t>
            </a:r>
            <a:r>
              <a:rPr lang="en-US" altLang="zh-CN" sz="2400" b="1" kern="0" spc="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b="1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2x</a:t>
            </a:r>
            <a:r>
              <a:rPr lang="en-US" altLang="zh-CN" sz="2400" b="1" kern="0" spc="-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–</a:t>
            </a:r>
            <a:r>
              <a:rPr lang="en-US" altLang="zh-CN" sz="2400" b="1" kern="0" spc="1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2400" b="1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b="1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</a:t>
            </a:r>
            <a:r>
              <a:rPr lang="en-US" altLang="zh-CN" sz="16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-1</a:t>
            </a:r>
            <a:r>
              <a:rPr lang="en-US" altLang="zh-CN" sz="1600" b="1" kern="0" spc="10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(x)</a:t>
            </a:r>
            <a:r>
              <a:rPr lang="en-US" altLang="zh-CN" sz="2400" b="1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b="1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(x+1)/2.</a:t>
            </a:r>
          </a:p>
          <a:p>
            <a:pPr marL="1372514" marR="4920057" indent="0" eaLnBrk="0">
              <a:lnSpc>
                <a:spcPct val="109000"/>
              </a:lnSpc>
              <a:spcBef>
                <a:spcPts val="10949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(x+1)</a:t>
            </a:r>
            <a:r>
              <a:rPr lang="en-US" altLang="zh-CN" sz="24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</a:t>
            </a:r>
            <a:r>
              <a:rPr lang="en-US" altLang="zh-CN" sz="2400" kern="0" spc="1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x</a:t>
            </a:r>
          </a:p>
          <a:p>
            <a:pPr marL="1372514" marR="5283684" indent="0" eaLnBrk="0">
              <a:lnSpc>
                <a:spcPct val="109000"/>
              </a:lnSpc>
              <a:spcBef>
                <a:spcPts val="8232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(2x)/2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x</a:t>
            </a:r>
          </a:p>
        </p:txBody>
      </p:sp>
    </p:spTree>
    <p:extLst>
      <p:ext uri="{C2D70D6C-85B7-4CD3-7EF8-DDC5618ED28D}"/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A31BF199-682D-4913-55E6-A32DEDB1059C"/>
          <p:cNvPicPr>
            <a:picLocks noChangeAspect="1"/>
          </p:cNvPicPr>
          <p:nvPr/>
        </p:nvPicPr>
        <p:blipFill>
          <a:blip r:embed="rId2" cstate="print">
            <a:extLst>
              <a:ext uri="{16A246B6-020D-4095-0DC2-DF7AB07FD713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0" name="05C39842-9C3A-42DC-3B2F-A4AD0E2F68E2"/>
          <p:cNvPicPr>
            <a:picLocks noChangeAspect="1"/>
          </p:cNvPicPr>
          <p:nvPr/>
        </p:nvPicPr>
        <p:blipFill>
          <a:blip r:embed="rId3" cstate="print">
            <a:extLst>
              <a:ext uri="{04A1F5E3-D425-409B-7C29-3C7731F349CD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21" name="TextBox21"/>
          <p:cNvSpPr txBox="1"/>
          <p:nvPr/>
        </p:nvSpPr>
        <p:spPr>
          <a:xfrm>
            <a:off x="8698636" y="6430899"/>
            <a:ext cx="1397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22" name="TextBox22"/>
          <p:cNvSpPr txBox="1"/>
          <p:nvPr/>
        </p:nvSpPr>
        <p:spPr>
          <a:xfrm>
            <a:off x="1843507" y="313944"/>
            <a:ext cx="55372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4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Representing</a:t>
            </a:r>
            <a:r>
              <a:rPr lang="en-US" altLang="zh-CN" sz="4000" b="1" kern="0" spc="2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3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Function</a:t>
            </a:r>
          </a:p>
        </p:txBody>
      </p:sp>
      <p:sp>
        <p:nvSpPr>
          <p:cNvPr id="23" name="TextBox23"/>
          <p:cNvSpPr txBox="1"/>
          <p:nvPr/>
        </p:nvSpPr>
        <p:spPr>
          <a:xfrm>
            <a:off x="474091" y="1474470"/>
            <a:ext cx="7912100" cy="17399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 marR="0" indent="0" eaLnBrk="0">
              <a:lnSpc>
                <a:spcPct val="115000"/>
              </a:lnSpc>
            </a:pPr>
            <a:r>
              <a:rPr lang="en-US" altLang="zh-CN" sz="20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Representations</a:t>
            </a:r>
            <a:r>
              <a:rPr lang="en-US" altLang="zh-CN" sz="20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functions:</a:t>
            </a:r>
          </a:p>
          <a:p>
            <a:pPr marL="20320" marR="0" indent="0" eaLnBrk="0">
              <a:lnSpc>
                <a:spcPct val="104000"/>
              </a:lnSpc>
            </a:pPr>
            <a:r>
              <a:rPr lang="en-US" altLang="zh-CN" sz="2000" kern="0" spc="-1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1.</a:t>
            </a:r>
            <a:r>
              <a:rPr lang="en-US" altLang="zh-CN" sz="20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Explicitly</a:t>
            </a:r>
            <a:r>
              <a:rPr lang="en-US" altLang="zh-CN" sz="20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state</a:t>
            </a:r>
            <a:r>
              <a:rPr lang="en-US" altLang="zh-CN" sz="2000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assignments</a:t>
            </a:r>
            <a:r>
              <a:rPr lang="en-US" altLang="zh-CN" sz="20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20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between</a:t>
            </a:r>
            <a:r>
              <a:rPr lang="en-US" altLang="zh-CN" sz="20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elements</a:t>
            </a:r>
            <a:r>
              <a:rPr lang="en-US" altLang="zh-CN" sz="20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two</a:t>
            </a:r>
            <a:r>
              <a:rPr lang="en-US" altLang="zh-CN" sz="20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sets</a:t>
            </a:r>
          </a:p>
          <a:p>
            <a:pPr marL="0" marR="0" indent="0" eaLnBrk="0">
              <a:lnSpc>
                <a:spcPct val="106000"/>
              </a:lnSpc>
            </a:pPr>
            <a:r>
              <a:rPr lang="en-US" altLang="zh-CN" sz="20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2.</a:t>
            </a:r>
            <a:r>
              <a:rPr lang="en-US" altLang="zh-CN" sz="20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Compactly</a:t>
            </a:r>
            <a:r>
              <a:rPr lang="en-US" altLang="zh-CN" sz="20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by</a:t>
            </a:r>
            <a:r>
              <a:rPr lang="en-US" altLang="zh-CN" sz="2000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formula.</a:t>
            </a:r>
            <a:r>
              <a:rPr lang="en-US" altLang="zh-CN" sz="20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(using</a:t>
            </a:r>
            <a:r>
              <a:rPr lang="en-US" altLang="zh-CN" sz="20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‘standard’</a:t>
            </a:r>
            <a:r>
              <a:rPr lang="en-US" altLang="zh-CN" sz="20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functions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)</a:t>
            </a:r>
          </a:p>
          <a:p>
            <a:pPr marL="16713" marR="0" indent="0" eaLnBrk="0">
              <a:lnSpc>
                <a:spcPct val="115000"/>
              </a:lnSpc>
              <a:spcBef>
                <a:spcPts val="2519"/>
              </a:spcBef>
            </a:pPr>
            <a:r>
              <a:rPr lang="en-US" altLang="zh-CN" sz="2400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Example1:</a:t>
            </a:r>
          </a:p>
        </p:txBody>
      </p:sp>
      <p:sp>
        <p:nvSpPr>
          <p:cNvPr id="24" name="TextBox24"/>
          <p:cNvSpPr txBox="1"/>
          <p:nvPr/>
        </p:nvSpPr>
        <p:spPr>
          <a:xfrm>
            <a:off x="477698" y="3167634"/>
            <a:ext cx="7315200" cy="2946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5182" marR="0" indent="0" eaLnBrk="0">
              <a:lnSpc>
                <a:spcPct val="115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Let</a:t>
            </a:r>
            <a:r>
              <a:rPr lang="en-US" altLang="zh-CN" sz="2400" kern="0" spc="-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{1,2,3}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{a,b,c}</a:t>
            </a:r>
          </a:p>
          <a:p>
            <a:pPr marL="5182" marR="0" indent="0" eaLnBrk="0">
              <a:lnSpc>
                <a:spcPct val="103000"/>
              </a:lnSpc>
            </a:pPr>
            <a:r>
              <a:rPr lang="en-US" altLang="zh-CN" sz="2400" kern="0" spc="-2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Assume</a:t>
            </a:r>
            <a:r>
              <a:rPr lang="en-US" altLang="zh-CN" sz="24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</a:t>
            </a:r>
            <a:r>
              <a:rPr lang="en-US" altLang="zh-CN" sz="2400" kern="0" spc="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defined</a:t>
            </a:r>
            <a:r>
              <a:rPr lang="en-US" altLang="zh-CN" sz="24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as:</a:t>
            </a:r>
          </a:p>
          <a:p>
            <a:pPr marL="5182" marR="0" indent="0" eaLnBrk="0">
              <a:lnSpc>
                <a:spcPct val="104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</a:t>
            </a:r>
            <a:r>
              <a:rPr lang="en-US" altLang="zh-CN" sz="24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</a:t>
            </a:r>
          </a:p>
          <a:p>
            <a:pPr marL="5182" marR="0" indent="0" eaLnBrk="0">
              <a:lnSpc>
                <a:spcPct val="103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</a:t>
            </a:r>
            <a:r>
              <a:rPr lang="en-US" altLang="zh-CN" sz="2400" kern="0" spc="6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</a:p>
          <a:p>
            <a:pPr marL="5182" marR="0" indent="0" eaLnBrk="0">
              <a:lnSpc>
                <a:spcPct val="103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</a:t>
            </a:r>
            <a:r>
              <a:rPr lang="en-US" altLang="zh-CN" sz="2400" kern="0" spc="6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</a:t>
            </a:r>
          </a:p>
          <a:p>
            <a:pPr marL="5182" marR="0" indent="0" eaLnBrk="0">
              <a:lnSpc>
                <a:spcPct val="103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-1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-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function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?</a:t>
            </a:r>
          </a:p>
          <a:p>
            <a:pPr marL="0" marR="0" indent="0" eaLnBrk="0">
              <a:lnSpc>
                <a:spcPct val="103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Yes.</a:t>
            </a:r>
            <a:r>
              <a:rPr lang="en-US" altLang="zh-CN" sz="24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since</a:t>
            </a:r>
            <a:r>
              <a:rPr lang="en-US" altLang="zh-CN" sz="2400" kern="0" spc="-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f(1)=c,</a:t>
            </a:r>
            <a:r>
              <a:rPr lang="en-US" altLang="zh-CN" sz="24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f(2)=a,</a:t>
            </a:r>
            <a:r>
              <a:rPr lang="en-US" altLang="zh-CN" sz="24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f(3)=c.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each</a:t>
            </a:r>
            <a:r>
              <a:rPr lang="en-US" altLang="zh-CN" sz="24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element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-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1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assigned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element</a:t>
            </a:r>
            <a:r>
              <a:rPr lang="en-US" altLang="zh-CN" sz="2400" kern="0" spc="-1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from</a:t>
            </a:r>
            <a:r>
              <a:rPr lang="en-US" altLang="zh-CN" sz="2400" kern="0" spc="1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</a:p>
        </p:txBody>
      </p:sp>
    </p:spTree>
    <p:extLst>
      <p:ext uri="{D889D677-C8B8-45EA-D971-417473D4D6D9}"/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119AC770-60FF-4A45-62BC-DDBDBB2EAD6F"/>
          <p:cNvPicPr>
            <a:picLocks noChangeAspect="1"/>
          </p:cNvPicPr>
          <p:nvPr/>
        </p:nvPicPr>
        <p:blipFill>
          <a:blip r:embed="rId2" cstate="print">
            <a:extLst>
              <a:ext uri="{9AB3F054-F2EB-47DD-FDFA-FCE29E4EF1EE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34" name="54562DB5-09E4-4EA5-0DB3-8EE55634E481"/>
          <p:cNvPicPr>
            <a:picLocks noChangeAspect="1"/>
          </p:cNvPicPr>
          <p:nvPr/>
        </p:nvPicPr>
        <p:blipFill>
          <a:blip r:embed="rId3" cstate="print">
            <a:extLst>
              <a:ext uri="{8344AFDA-168F-48D6-3D55-DCA52527F2E4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335" name="TextBox335"/>
          <p:cNvSpPr txBox="1"/>
          <p:nvPr/>
        </p:nvSpPr>
        <p:spPr>
          <a:xfrm>
            <a:off x="8703794" y="6430899"/>
            <a:ext cx="2286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55</a:t>
            </a:r>
          </a:p>
        </p:txBody>
      </p:sp>
      <p:sp>
        <p:nvSpPr>
          <p:cNvPr id="336" name="TextBox336"/>
          <p:cNvSpPr txBox="1"/>
          <p:nvPr/>
        </p:nvSpPr>
        <p:spPr>
          <a:xfrm>
            <a:off x="2756036" y="313944"/>
            <a:ext cx="36957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5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Some</a:t>
            </a:r>
            <a:r>
              <a:rPr lang="en-US" altLang="zh-CN" sz="4000" b="1" kern="0" spc="1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3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Function</a:t>
            </a:r>
          </a:p>
        </p:txBody>
      </p:sp>
      <p:sp>
        <p:nvSpPr>
          <p:cNvPr id="337" name="TextBox337"/>
          <p:cNvSpPr txBox="1"/>
          <p:nvPr/>
        </p:nvSpPr>
        <p:spPr>
          <a:xfrm>
            <a:off x="337795" y="1373759"/>
            <a:ext cx="1524000" cy="406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400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Definitions:</a:t>
            </a:r>
          </a:p>
        </p:txBody>
      </p:sp>
      <p:sp>
        <p:nvSpPr>
          <p:cNvPr id="338" name="TextBox338"/>
          <p:cNvSpPr txBox="1"/>
          <p:nvPr/>
        </p:nvSpPr>
        <p:spPr>
          <a:xfrm>
            <a:off x="330479" y="1735709"/>
            <a:ext cx="8420100" cy="406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floor</a:t>
            </a:r>
            <a:r>
              <a:rPr lang="en-US" altLang="zh-CN" sz="24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function</a:t>
            </a:r>
            <a:r>
              <a:rPr lang="en-US" altLang="zh-CN" sz="24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assigns</a:t>
            </a:r>
            <a:r>
              <a:rPr lang="en-US" altLang="zh-CN" sz="24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real</a:t>
            </a:r>
            <a:r>
              <a:rPr lang="en-US" altLang="zh-CN" sz="2400" kern="0" spc="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number</a:t>
            </a:r>
            <a:r>
              <a:rPr lang="en-US" altLang="zh-CN" sz="2400" kern="0" spc="-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x</a:t>
            </a:r>
            <a:r>
              <a:rPr lang="en-US" altLang="zh-CN" sz="24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largest</a:t>
            </a:r>
            <a:r>
              <a:rPr lang="en-US" altLang="zh-CN" sz="24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integer</a:t>
            </a:r>
          </a:p>
        </p:txBody>
      </p:sp>
      <p:sp>
        <p:nvSpPr>
          <p:cNvPr id="339" name="TextBox339"/>
          <p:cNvSpPr txBox="1"/>
          <p:nvPr/>
        </p:nvSpPr>
        <p:spPr>
          <a:xfrm>
            <a:off x="324688" y="2821559"/>
            <a:ext cx="8432800" cy="12397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>
              <a:lnSpc>
                <a:spcPct val="106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ceiling</a:t>
            </a:r>
            <a:r>
              <a:rPr lang="en-US" altLang="zh-CN" sz="2400" kern="0" spc="-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function</a:t>
            </a:r>
            <a:r>
              <a:rPr lang="en-US" altLang="zh-CN" sz="24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assigns</a:t>
            </a:r>
            <a:r>
              <a:rPr lang="en-US" altLang="zh-CN" sz="2400" kern="0" spc="-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real</a:t>
            </a:r>
            <a:r>
              <a:rPr lang="en-US" altLang="zh-CN" sz="2400" kern="0" spc="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number</a:t>
            </a:r>
            <a:r>
              <a:rPr lang="en-US" altLang="zh-CN" sz="2400" kern="0" spc="-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x</a:t>
            </a:r>
            <a:r>
              <a:rPr lang="en-US" altLang="zh-CN" sz="24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smallest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integer</a:t>
            </a:r>
            <a:r>
              <a:rPr lang="en-US" altLang="zh-CN" sz="2400" kern="0" spc="-1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that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greater</a:t>
            </a:r>
            <a:r>
              <a:rPr lang="en-US" altLang="zh-CN" sz="2400" kern="0" spc="-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than</a:t>
            </a:r>
            <a:r>
              <a:rPr lang="en-US" altLang="zh-CN" sz="24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or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equal</a:t>
            </a:r>
            <a:r>
              <a:rPr lang="en-US" altLang="zh-CN" sz="2400" kern="0" spc="-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4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x.</a:t>
            </a:r>
            <a:r>
              <a:rPr lang="en-US" altLang="zh-CN" sz="24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ceiling</a:t>
            </a:r>
            <a:r>
              <a:rPr lang="en-US" altLang="zh-CN" sz="2400" kern="0" spc="-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function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denoted</a:t>
            </a:r>
            <a:r>
              <a:rPr lang="en-US" altLang="zh-CN" sz="24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by </a:t>
            </a:r>
            <a:r>
              <a:rPr lang="en-US" sz="2800" dirty="0"/>
              <a:t>⌈</a:t>
            </a:r>
            <a:r>
              <a:rPr lang="en-US" sz="2800" i="1" dirty="0"/>
              <a:t>x</a:t>
            </a:r>
            <a:r>
              <a:rPr lang="en-US" sz="2800" dirty="0"/>
              <a:t>⌉</a:t>
            </a:r>
            <a:r>
              <a:rPr lang="en-US" altLang="zh-CN" sz="2475" kern="0" spc="3879" noProof="0" dirty="0" smtClean="0"/>
              <a:t> </a:t>
            </a:r>
            <a:endParaRPr lang="en-US" altLang="zh-CN" sz="2475" kern="0" spc="3879" noProof="0" dirty="0" smtClean="0"/>
          </a:p>
        </p:txBody>
      </p:sp>
      <p:sp>
        <p:nvSpPr>
          <p:cNvPr id="340" name="TextBox340"/>
          <p:cNvSpPr txBox="1"/>
          <p:nvPr/>
        </p:nvSpPr>
        <p:spPr>
          <a:xfrm>
            <a:off x="319811" y="2097659"/>
            <a:ext cx="8293100" cy="774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59969" marR="0" indent="-359969" eaLnBrk="0">
              <a:lnSpc>
                <a:spcPct val="109000"/>
              </a:lnSpc>
            </a:pPr>
            <a:r>
              <a:rPr lang="en-US" altLang="zh-CN" sz="24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that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less</a:t>
            </a:r>
            <a:r>
              <a:rPr lang="en-US" altLang="zh-CN" sz="24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than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or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equal</a:t>
            </a:r>
            <a:r>
              <a:rPr lang="en-US" altLang="zh-CN" sz="2400" kern="0" spc="-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4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x.</a:t>
            </a:r>
            <a:r>
              <a:rPr lang="en-US" altLang="zh-CN" sz="24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floor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function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denoted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by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341" name="TextBox341"/>
          <p:cNvSpPr txBox="1"/>
          <p:nvPr/>
        </p:nvSpPr>
        <p:spPr>
          <a:xfrm>
            <a:off x="328955" y="4269359"/>
            <a:ext cx="5270500" cy="1130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524" marR="0" indent="-1524" eaLnBrk="0">
              <a:lnSpc>
                <a:spcPct val="161000"/>
              </a:lnSpc>
            </a:pPr>
            <a:r>
              <a:rPr lang="en-US" altLang="zh-CN" sz="2400" kern="0" spc="-4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Other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important</a:t>
            </a:r>
            <a:r>
              <a:rPr lang="en-US" altLang="zh-CN" sz="2400" kern="0" spc="-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functions:</a:t>
            </a:r>
            <a:r>
              <a:rPr lang="en-US" altLang="zh-CN" sz="2400" kern="0" spc="133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Factorials: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n!</a:t>
            </a:r>
            <a:r>
              <a:rPr lang="en-US" altLang="zh-CN" sz="24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n(n-1)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such</a:t>
            </a:r>
            <a:r>
              <a:rPr lang="en-US" altLang="zh-CN" sz="24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that</a:t>
            </a:r>
            <a:r>
              <a:rPr lang="en-US" altLang="zh-CN" sz="2400" kern="0" spc="1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1!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1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</a:p>
        </p:txBody>
      </p:sp>
      <p:pic>
        <p:nvPicPr>
          <p:cNvPr id="342" name="3CC510B8-89F2-46A6-6360-CD054545D893"/>
          <p:cNvPicPr>
            <a:picLocks noChangeAspect="1"/>
          </p:cNvPicPr>
          <p:nvPr/>
        </p:nvPicPr>
        <p:blipFill>
          <a:blip r:embed="rId4" cstate="print">
            <a:extLst>
              <a:ext uri="{D0DDE539-ED62-4F15-A334-20DDF2EB68B6}"/>
            </a:extLst>
          </a:blip>
          <a:stretch>
            <a:fillRect/>
          </a:stretch>
        </p:blipFill>
        <p:spPr>
          <a:xfrm>
            <a:off x="228600" y="2514600"/>
            <a:ext cx="561975" cy="352425"/>
          </a:xfrm>
          <a:prstGeom prst="rect">
            <a:avLst/>
          </a:prstGeom>
        </p:spPr>
      </p:pic>
    </p:spTree>
    <p:extLst>
      <p:ext uri="{7263BE5C-0522-4D2A-D2AD-9379529303EC}"/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CD64F610-4E95-494B-52E2-F306D46809A3"/>
          <p:cNvPicPr>
            <a:picLocks noChangeAspect="1"/>
          </p:cNvPicPr>
          <p:nvPr/>
        </p:nvPicPr>
        <p:blipFill>
          <a:blip r:embed="rId2" cstate="print">
            <a:extLst>
              <a:ext uri="{837015AB-3C86-407E-F43A-A194ECE8C2F1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44" name="BDCFA250-6073-437D-ACAA-AFB14F3973D8"/>
          <p:cNvPicPr>
            <a:picLocks noChangeAspect="1"/>
          </p:cNvPicPr>
          <p:nvPr/>
        </p:nvPicPr>
        <p:blipFill>
          <a:blip r:embed="rId3" cstate="print">
            <a:extLst>
              <a:ext uri="{225B5180-9E32-4AC1-CA0B-4AC78DA01802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345" name="TextBox345"/>
          <p:cNvSpPr txBox="1"/>
          <p:nvPr/>
        </p:nvSpPr>
        <p:spPr>
          <a:xfrm>
            <a:off x="8703794" y="6430899"/>
            <a:ext cx="2286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56</a:t>
            </a:r>
          </a:p>
        </p:txBody>
      </p:sp>
      <p:sp>
        <p:nvSpPr>
          <p:cNvPr id="346" name="TextBox346"/>
          <p:cNvSpPr txBox="1"/>
          <p:nvPr/>
        </p:nvSpPr>
        <p:spPr>
          <a:xfrm>
            <a:off x="3355352" y="2682240"/>
            <a:ext cx="2489200" cy="685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4000" kern="0" spc="-4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Thank</a:t>
            </a:r>
            <a:r>
              <a:rPr lang="en-US" altLang="zh-CN" sz="4000" kern="0" spc="-1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You</a:t>
            </a:r>
          </a:p>
        </p:txBody>
      </p:sp>
    </p:spTree>
    <p:extLst>
      <p:ext uri="{8487BD09-E6B6-4315-33B7-6442F0906A5E}"/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11F80956-AEB2-4FC9-3F9E-58FAAFF4829D"/>
          <p:cNvPicPr>
            <a:picLocks noChangeAspect="1"/>
          </p:cNvPicPr>
          <p:nvPr/>
        </p:nvPicPr>
        <p:blipFill>
          <a:blip r:embed="rId2" cstate="print">
            <a:extLst>
              <a:ext uri="{5A98EF26-25F4-4AC2-1070-BC732EE348FC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6" name="84BD45C8-990A-471F-F7AF-E6416697B3D6"/>
          <p:cNvPicPr>
            <a:picLocks noChangeAspect="1"/>
          </p:cNvPicPr>
          <p:nvPr/>
        </p:nvPicPr>
        <p:blipFill>
          <a:blip r:embed="rId3" cstate="print">
            <a:extLst>
              <a:ext uri="{861A1436-FFFF-4C38-BCD8-273876CF6F84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27" name="TextBox27"/>
          <p:cNvSpPr txBox="1"/>
          <p:nvPr/>
        </p:nvSpPr>
        <p:spPr>
          <a:xfrm>
            <a:off x="8703794" y="6430899"/>
            <a:ext cx="1397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28" name="TextBox28"/>
          <p:cNvSpPr txBox="1"/>
          <p:nvPr/>
        </p:nvSpPr>
        <p:spPr>
          <a:xfrm>
            <a:off x="1843507" y="313944"/>
            <a:ext cx="55372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4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Representing</a:t>
            </a:r>
            <a:r>
              <a:rPr lang="en-US" altLang="zh-CN" sz="4000" b="1" kern="0" spc="2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3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Function</a:t>
            </a:r>
          </a:p>
        </p:txBody>
      </p:sp>
      <p:sp>
        <p:nvSpPr>
          <p:cNvPr id="29" name="TextBox29"/>
          <p:cNvSpPr txBox="1"/>
          <p:nvPr/>
        </p:nvSpPr>
        <p:spPr>
          <a:xfrm>
            <a:off x="376170" y="1474470"/>
            <a:ext cx="7010400" cy="4584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10621" marR="0" indent="0" eaLnBrk="0">
              <a:lnSpc>
                <a:spcPct val="115000"/>
              </a:lnSpc>
            </a:pPr>
            <a:r>
              <a:rPr lang="en-US" altLang="zh-CN" sz="20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Representations</a:t>
            </a:r>
            <a:r>
              <a:rPr lang="en-US" altLang="zh-CN" sz="20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functions:</a:t>
            </a:r>
          </a:p>
          <a:p>
            <a:pPr marL="95127" marR="0" indent="0" eaLnBrk="0">
              <a:lnSpc>
                <a:spcPct val="104000"/>
              </a:lnSpc>
            </a:pPr>
            <a:r>
              <a:rPr lang="en-US" altLang="zh-CN" sz="2000" kern="0" spc="-1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1.</a:t>
            </a:r>
            <a:r>
              <a:rPr lang="en-US" altLang="zh-CN" sz="20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Explicitly</a:t>
            </a:r>
            <a:r>
              <a:rPr lang="en-US" altLang="zh-CN" sz="20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state</a:t>
            </a:r>
            <a:r>
              <a:rPr lang="en-US" altLang="zh-CN" sz="2000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assignments</a:t>
            </a:r>
            <a:r>
              <a:rPr lang="en-US" altLang="zh-CN" sz="20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20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between</a:t>
            </a:r>
            <a:r>
              <a:rPr lang="en-US" altLang="zh-CN" sz="20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elements</a:t>
            </a:r>
            <a:r>
              <a:rPr lang="en-US" altLang="zh-CN" sz="20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two</a:t>
            </a:r>
            <a:r>
              <a:rPr lang="en-US" altLang="zh-CN" sz="20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sets</a:t>
            </a:r>
          </a:p>
          <a:p>
            <a:pPr marL="114635" marR="771048" indent="-16713" eaLnBrk="0">
              <a:lnSpc>
                <a:spcPct val="156000"/>
              </a:lnSpc>
            </a:pPr>
            <a:r>
              <a:rPr lang="en-US" altLang="zh-CN" sz="20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2.</a:t>
            </a:r>
            <a:r>
              <a:rPr lang="en-US" altLang="zh-CN" sz="20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Compactly</a:t>
            </a:r>
            <a:r>
              <a:rPr lang="en-US" altLang="zh-CN" sz="20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by</a:t>
            </a:r>
            <a:r>
              <a:rPr lang="en-US" altLang="zh-CN" sz="2000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formula.</a:t>
            </a:r>
            <a:r>
              <a:rPr lang="en-US" altLang="zh-CN" sz="20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(using</a:t>
            </a:r>
            <a:r>
              <a:rPr lang="en-US" altLang="zh-CN" sz="20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‘standard’</a:t>
            </a:r>
            <a:r>
              <a:rPr lang="en-US" altLang="zh-CN" sz="20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functions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)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4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2:</a:t>
            </a:r>
          </a:p>
          <a:p>
            <a:pPr marL="106710" marR="0" indent="0" eaLnBrk="0">
              <a:lnSpc>
                <a:spcPct val="104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Let</a:t>
            </a:r>
            <a:r>
              <a:rPr lang="en-US" altLang="zh-CN" sz="2400" kern="0" spc="-1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{1,2,3}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{a,b,c}</a:t>
            </a:r>
          </a:p>
          <a:p>
            <a:pPr marL="106710" marR="0" indent="0" eaLnBrk="0">
              <a:lnSpc>
                <a:spcPct val="103000"/>
              </a:lnSpc>
            </a:pPr>
            <a:r>
              <a:rPr lang="en-US" altLang="zh-CN" sz="2400" kern="0" spc="-2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Assume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defined</a:t>
            </a:r>
            <a:r>
              <a:rPr lang="en-US" altLang="zh-CN" sz="24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as:</a:t>
            </a:r>
          </a:p>
          <a:p>
            <a:pPr marL="106710" marR="0" indent="0" eaLnBrk="0">
              <a:lnSpc>
                <a:spcPct val="103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</a:t>
            </a:r>
            <a:r>
              <a:rPr lang="en-US" altLang="zh-CN" sz="24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</a:t>
            </a:r>
          </a:p>
          <a:p>
            <a:pPr marL="0" marR="0" indent="0" eaLnBrk="0">
              <a:lnSpc>
                <a:spcPct val="104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</a:p>
          <a:p>
            <a:pPr marL="106710" marR="0" indent="0" eaLnBrk="0">
              <a:lnSpc>
                <a:spcPct val="103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</a:t>
            </a:r>
            <a:r>
              <a:rPr lang="en-US" altLang="zh-CN" sz="2400" kern="0" spc="6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</a:p>
          <a:p>
            <a:pPr marL="106710" marR="0" indent="0" eaLnBrk="0">
              <a:lnSpc>
                <a:spcPct val="103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</a:t>
            </a:r>
            <a:r>
              <a:rPr lang="en-US" altLang="zh-CN" sz="2400" kern="0" spc="6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</a:t>
            </a:r>
          </a:p>
          <a:p>
            <a:pPr marL="106710" marR="0" indent="0" eaLnBrk="0">
              <a:lnSpc>
                <a:spcPct val="103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-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function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?</a:t>
            </a:r>
          </a:p>
        </p:txBody>
      </p:sp>
    </p:spTree>
    <p:extLst>
      <p:ext uri="{3774DBB9-C8B9-40DD-C98E-E28622209CF6}"/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1C932499-4DC8-409D-DAD6-5967270ACE1A"/>
          <p:cNvPicPr>
            <a:picLocks noChangeAspect="1"/>
          </p:cNvPicPr>
          <p:nvPr/>
        </p:nvPicPr>
        <p:blipFill>
          <a:blip r:embed="rId2" cstate="print">
            <a:extLst>
              <a:ext uri="{164FAB54-E42C-4592-2F82-ABCA3966C543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1" name="4637203A-69DE-4663-8E5B-8B69D8FEF0AF"/>
          <p:cNvPicPr>
            <a:picLocks noChangeAspect="1"/>
          </p:cNvPicPr>
          <p:nvPr/>
        </p:nvPicPr>
        <p:blipFill>
          <a:blip r:embed="rId3" cstate="print">
            <a:extLst>
              <a:ext uri="{9992F7C9-2C7B-4526-9E14-64835368C7B2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32" name="TextBox32"/>
          <p:cNvSpPr txBox="1"/>
          <p:nvPr/>
        </p:nvSpPr>
        <p:spPr>
          <a:xfrm>
            <a:off x="8703082" y="6430899"/>
            <a:ext cx="1397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6</a:t>
            </a:r>
          </a:p>
        </p:txBody>
      </p:sp>
      <p:sp>
        <p:nvSpPr>
          <p:cNvPr id="33" name="TextBox33"/>
          <p:cNvSpPr txBox="1"/>
          <p:nvPr/>
        </p:nvSpPr>
        <p:spPr>
          <a:xfrm>
            <a:off x="1843507" y="313944"/>
            <a:ext cx="55372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4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Representing</a:t>
            </a:r>
            <a:r>
              <a:rPr lang="en-US" altLang="zh-CN" sz="4000" b="1" kern="0" spc="2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3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Function</a:t>
            </a:r>
          </a:p>
        </p:txBody>
      </p:sp>
      <p:sp>
        <p:nvSpPr>
          <p:cNvPr id="34" name="TextBox34"/>
          <p:cNvSpPr txBox="1"/>
          <p:nvPr/>
        </p:nvSpPr>
        <p:spPr>
          <a:xfrm>
            <a:off x="376170" y="1474470"/>
            <a:ext cx="7010400" cy="4940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10621" marR="0" indent="0" eaLnBrk="0">
              <a:lnSpc>
                <a:spcPct val="115000"/>
              </a:lnSpc>
            </a:pPr>
            <a:r>
              <a:rPr lang="en-US" altLang="zh-CN" sz="20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Representations</a:t>
            </a:r>
            <a:r>
              <a:rPr lang="en-US" altLang="zh-CN" sz="20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functions:</a:t>
            </a:r>
          </a:p>
          <a:p>
            <a:pPr marL="95127" marR="0" indent="0" eaLnBrk="0">
              <a:lnSpc>
                <a:spcPct val="104000"/>
              </a:lnSpc>
            </a:pPr>
            <a:r>
              <a:rPr lang="en-US" altLang="zh-CN" sz="2000" kern="0" spc="-1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1.</a:t>
            </a:r>
            <a:r>
              <a:rPr lang="en-US" altLang="zh-CN" sz="20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Explicitly</a:t>
            </a:r>
            <a:r>
              <a:rPr lang="en-US" altLang="zh-CN" sz="20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state</a:t>
            </a:r>
            <a:r>
              <a:rPr lang="en-US" altLang="zh-CN" sz="2000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assignments</a:t>
            </a:r>
            <a:r>
              <a:rPr lang="en-US" altLang="zh-CN" sz="20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20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between</a:t>
            </a:r>
            <a:r>
              <a:rPr lang="en-US" altLang="zh-CN" sz="20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elements</a:t>
            </a:r>
            <a:r>
              <a:rPr lang="en-US" altLang="zh-CN" sz="20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two</a:t>
            </a:r>
            <a:r>
              <a:rPr lang="en-US" altLang="zh-CN" sz="20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sets</a:t>
            </a:r>
          </a:p>
          <a:p>
            <a:pPr marL="114635" marR="771048" indent="-16713" eaLnBrk="0">
              <a:lnSpc>
                <a:spcPct val="156000"/>
              </a:lnSpc>
            </a:pPr>
            <a:r>
              <a:rPr lang="en-US" altLang="zh-CN" sz="20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2.</a:t>
            </a:r>
            <a:r>
              <a:rPr lang="en-US" altLang="zh-CN" sz="20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Compactly</a:t>
            </a:r>
            <a:r>
              <a:rPr lang="en-US" altLang="zh-CN" sz="20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by</a:t>
            </a:r>
            <a:r>
              <a:rPr lang="en-US" altLang="zh-CN" sz="2000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formula.</a:t>
            </a:r>
            <a:r>
              <a:rPr lang="en-US" altLang="zh-CN" sz="20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(using</a:t>
            </a:r>
            <a:r>
              <a:rPr lang="en-US" altLang="zh-CN" sz="20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‘standard’</a:t>
            </a:r>
            <a:r>
              <a:rPr lang="en-US" altLang="zh-CN" sz="20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functions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)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4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2:</a:t>
            </a:r>
          </a:p>
          <a:p>
            <a:pPr marL="106710" marR="0" indent="0" eaLnBrk="0">
              <a:lnSpc>
                <a:spcPct val="104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Let</a:t>
            </a:r>
            <a:r>
              <a:rPr lang="en-US" altLang="zh-CN" sz="2400" kern="0" spc="-1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{1,2,3}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{a,b,c}</a:t>
            </a:r>
          </a:p>
          <a:p>
            <a:pPr marL="106710" marR="0" indent="0" eaLnBrk="0">
              <a:lnSpc>
                <a:spcPct val="103000"/>
              </a:lnSpc>
            </a:pPr>
            <a:r>
              <a:rPr lang="en-US" altLang="zh-CN" sz="2400" kern="0" spc="-2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Assume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defined</a:t>
            </a:r>
            <a:r>
              <a:rPr lang="en-US" altLang="zh-CN" sz="24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as:</a:t>
            </a:r>
          </a:p>
          <a:p>
            <a:pPr marL="106710" marR="0" indent="0" eaLnBrk="0">
              <a:lnSpc>
                <a:spcPct val="103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</a:t>
            </a:r>
            <a:r>
              <a:rPr lang="en-US" altLang="zh-CN" sz="24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</a:t>
            </a:r>
          </a:p>
          <a:p>
            <a:pPr marL="0" marR="0" indent="0" eaLnBrk="0">
              <a:lnSpc>
                <a:spcPct val="104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</a:p>
          <a:p>
            <a:pPr marL="106710" marR="0" indent="0" eaLnBrk="0">
              <a:lnSpc>
                <a:spcPct val="103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</a:t>
            </a:r>
            <a:r>
              <a:rPr lang="en-US" altLang="zh-CN" sz="2400" kern="0" spc="6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</a:p>
          <a:p>
            <a:pPr marL="106710" marR="0" indent="0" eaLnBrk="0">
              <a:lnSpc>
                <a:spcPct val="103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</a:t>
            </a:r>
            <a:r>
              <a:rPr lang="en-US" altLang="zh-CN" sz="2400" kern="0" spc="6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</a:t>
            </a:r>
          </a:p>
          <a:p>
            <a:pPr marL="106710" marR="0" indent="0" eaLnBrk="0">
              <a:lnSpc>
                <a:spcPct val="103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-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function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?</a:t>
            </a:r>
          </a:p>
          <a:p>
            <a:pPr marL="106710" marR="0" indent="0" eaLnBrk="0">
              <a:lnSpc>
                <a:spcPct val="104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No.</a:t>
            </a:r>
            <a:r>
              <a:rPr lang="en-US" altLang="zh-CN" sz="24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since</a:t>
            </a:r>
            <a:r>
              <a:rPr lang="en-US" altLang="zh-CN" sz="24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g(1)</a:t>
            </a:r>
            <a:r>
              <a:rPr lang="en-US" altLang="zh-CN" sz="24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assigned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both</a:t>
            </a:r>
            <a:r>
              <a:rPr lang="en-US" altLang="zh-CN" sz="24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b.</a:t>
            </a:r>
          </a:p>
        </p:txBody>
      </p:sp>
    </p:spTree>
    <p:extLst>
      <p:ext uri="{BF30A42D-EAF8-4D0C-2F2B-B9EF61278C82}"/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B53B4F5B-92D3-45FC-B02E-E310688D0E23"/>
          <p:cNvPicPr>
            <a:picLocks noChangeAspect="1"/>
          </p:cNvPicPr>
          <p:nvPr/>
        </p:nvPicPr>
        <p:blipFill>
          <a:blip r:embed="rId2" cstate="print">
            <a:extLst>
              <a:ext uri="{6B96E6CB-4651-4B57-28A4-DA2E68C7F6C2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6" name="C57D6449-8614-4B01-A14F-677BD25C7AC9"/>
          <p:cNvPicPr>
            <a:picLocks noChangeAspect="1"/>
          </p:cNvPicPr>
          <p:nvPr/>
        </p:nvPicPr>
        <p:blipFill>
          <a:blip r:embed="rId3" cstate="print">
            <a:extLst>
              <a:ext uri="{2763B952-C9C5-4414-79E3-C46E858C1A7D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37" name="TextBox37"/>
          <p:cNvSpPr txBox="1"/>
          <p:nvPr/>
        </p:nvSpPr>
        <p:spPr>
          <a:xfrm>
            <a:off x="8704682" y="6430899"/>
            <a:ext cx="1397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7</a:t>
            </a:r>
          </a:p>
        </p:txBody>
      </p:sp>
      <p:sp>
        <p:nvSpPr>
          <p:cNvPr id="38" name="TextBox38"/>
          <p:cNvSpPr txBox="1"/>
          <p:nvPr/>
        </p:nvSpPr>
        <p:spPr>
          <a:xfrm>
            <a:off x="1843507" y="313944"/>
            <a:ext cx="55372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4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Representing</a:t>
            </a:r>
            <a:r>
              <a:rPr lang="en-US" altLang="zh-CN" sz="4000" b="1" kern="0" spc="2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3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Function</a:t>
            </a:r>
          </a:p>
        </p:txBody>
      </p:sp>
      <p:sp>
        <p:nvSpPr>
          <p:cNvPr id="39" name="TextBox39"/>
          <p:cNvSpPr txBox="1"/>
          <p:nvPr/>
        </p:nvSpPr>
        <p:spPr>
          <a:xfrm>
            <a:off x="471297" y="1474470"/>
            <a:ext cx="6908800" cy="2057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5494" marR="0" indent="0" eaLnBrk="0">
              <a:lnSpc>
                <a:spcPct val="115000"/>
              </a:lnSpc>
            </a:pPr>
            <a:r>
              <a:rPr lang="en-US" altLang="zh-CN" sz="20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Representations</a:t>
            </a:r>
            <a:r>
              <a:rPr lang="en-US" altLang="zh-CN" sz="20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functions:</a:t>
            </a:r>
          </a:p>
          <a:p>
            <a:pPr marL="0" marR="0" indent="0" eaLnBrk="0">
              <a:lnSpc>
                <a:spcPct val="104000"/>
              </a:lnSpc>
            </a:pPr>
            <a:r>
              <a:rPr lang="en-US" altLang="zh-CN" sz="2000" kern="0" spc="-1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1.</a:t>
            </a:r>
            <a:r>
              <a:rPr lang="en-US" altLang="zh-CN" sz="20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Explicitly</a:t>
            </a:r>
            <a:r>
              <a:rPr lang="en-US" altLang="zh-CN" sz="20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state</a:t>
            </a:r>
            <a:r>
              <a:rPr lang="en-US" altLang="zh-CN" sz="2000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assignments</a:t>
            </a:r>
            <a:r>
              <a:rPr lang="en-US" altLang="zh-CN" sz="20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20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between</a:t>
            </a:r>
            <a:r>
              <a:rPr lang="en-US" altLang="zh-CN" sz="20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elements</a:t>
            </a:r>
            <a:r>
              <a:rPr lang="en-US" altLang="zh-CN" sz="20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two</a:t>
            </a:r>
            <a:r>
              <a:rPr lang="en-US" altLang="zh-CN" sz="20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sets</a:t>
            </a:r>
          </a:p>
          <a:p>
            <a:pPr marL="2794" marR="0" indent="0" eaLnBrk="0">
              <a:lnSpc>
                <a:spcPct val="106000"/>
              </a:lnSpc>
            </a:pPr>
            <a:r>
              <a:rPr lang="en-US" altLang="zh-CN" sz="20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2.</a:t>
            </a:r>
            <a:r>
              <a:rPr lang="en-US" altLang="zh-CN" sz="20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Compactly</a:t>
            </a:r>
            <a:r>
              <a:rPr lang="en-US" altLang="zh-CN" sz="20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by</a:t>
            </a:r>
            <a:r>
              <a:rPr lang="en-US" altLang="zh-CN" sz="2000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formula.</a:t>
            </a:r>
            <a:r>
              <a:rPr lang="en-US" altLang="zh-CN" sz="20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(using</a:t>
            </a:r>
            <a:r>
              <a:rPr lang="en-US" altLang="zh-CN" sz="20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‘standard’</a:t>
            </a:r>
            <a:r>
              <a:rPr lang="en-US" altLang="zh-CN" sz="20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functions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)</a:t>
            </a:r>
          </a:p>
          <a:p>
            <a:pPr marL="17678" marR="0" indent="0" eaLnBrk="0">
              <a:lnSpc>
                <a:spcPct val="121000"/>
              </a:lnSpc>
              <a:spcBef>
                <a:spcPts val="2499"/>
              </a:spcBef>
            </a:pPr>
            <a:r>
              <a:rPr lang="en-US" altLang="zh-CN" sz="2400" b="1" kern="0" spc="-4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</a:t>
            </a:r>
            <a:r>
              <a:rPr lang="en-US" altLang="zh-CN" sz="2400" b="1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3:</a:t>
            </a:r>
          </a:p>
        </p:txBody>
      </p:sp>
      <p:sp>
        <p:nvSpPr>
          <p:cNvPr id="40" name="TextBox40"/>
          <p:cNvSpPr txBox="1"/>
          <p:nvPr/>
        </p:nvSpPr>
        <p:spPr>
          <a:xfrm>
            <a:off x="482879" y="3472434"/>
            <a:ext cx="4991100" cy="774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{0,1,2,3,4,5,6,7,8,9},</a:t>
            </a:r>
            <a:r>
              <a:rPr lang="en-US" altLang="zh-CN" sz="2400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{0,1,2}</a:t>
            </a:r>
          </a:p>
          <a:p>
            <a:pPr marL="0" marR="0" indent="0" eaLnBrk="0">
              <a:lnSpc>
                <a:spcPct val="103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Define</a:t>
            </a:r>
            <a:r>
              <a:rPr lang="en-US" altLang="zh-CN" sz="24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h:</a:t>
            </a:r>
            <a:r>
              <a:rPr lang="en-US" altLang="zh-CN" sz="2400" kern="0" spc="-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</a:t>
            </a:r>
            <a:r>
              <a:rPr lang="en-US" altLang="zh-CN" sz="2400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as:</a:t>
            </a:r>
          </a:p>
        </p:txBody>
      </p:sp>
      <p:sp>
        <p:nvSpPr>
          <p:cNvPr id="41" name="TextBox41"/>
          <p:cNvSpPr txBox="1"/>
          <p:nvPr/>
        </p:nvSpPr>
        <p:spPr>
          <a:xfrm>
            <a:off x="1584426" y="4196334"/>
            <a:ext cx="2057400" cy="406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h(x)</a:t>
            </a:r>
            <a:r>
              <a:rPr lang="en-US" altLang="zh-CN" sz="24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1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x</a:t>
            </a:r>
            <a:r>
              <a:rPr lang="en-US" altLang="zh-CN" sz="2400" kern="0" spc="1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mod</a:t>
            </a:r>
            <a:r>
              <a:rPr lang="en-US" altLang="zh-CN" sz="24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3.</a:t>
            </a:r>
          </a:p>
        </p:txBody>
      </p:sp>
      <p:sp>
        <p:nvSpPr>
          <p:cNvPr id="42" name="TextBox42"/>
          <p:cNvSpPr txBox="1"/>
          <p:nvPr/>
        </p:nvSpPr>
        <p:spPr>
          <a:xfrm>
            <a:off x="482879" y="4558284"/>
            <a:ext cx="6870700" cy="18796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(the</a:t>
            </a:r>
            <a:r>
              <a:rPr lang="en-US" altLang="zh-CN" sz="2400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result</a:t>
            </a:r>
            <a:r>
              <a:rPr lang="en-US" altLang="zh-CN" sz="24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remainder</a:t>
            </a:r>
            <a:r>
              <a:rPr lang="en-US" altLang="zh-CN" sz="24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after</a:t>
            </a:r>
            <a:r>
              <a:rPr lang="en-US" altLang="zh-CN" sz="2400" kern="0" spc="-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division</a:t>
            </a:r>
            <a:r>
              <a:rPr lang="en-US" altLang="zh-CN" sz="24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by</a:t>
            </a:r>
            <a:r>
              <a:rPr lang="en-US" altLang="zh-CN" sz="24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3)</a:t>
            </a:r>
          </a:p>
          <a:p>
            <a:pPr marL="0" marR="0" indent="0" eaLnBrk="0">
              <a:lnSpc>
                <a:spcPct val="103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Assignments:</a:t>
            </a:r>
          </a:p>
          <a:p>
            <a:pPr marL="0" marR="0" indent="0" eaLnBrk="0">
              <a:lnSpc>
                <a:spcPct val="104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0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→0</a:t>
            </a:r>
            <a:r>
              <a:rPr lang="en-US" altLang="zh-CN" sz="2400" kern="0" spc="28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</a:t>
            </a:r>
            <a:r>
              <a:rPr lang="en-US" altLang="zh-CN" sz="2400" kern="0" spc="6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0</a:t>
            </a:r>
          </a:p>
          <a:p>
            <a:pPr marL="0" marR="0" indent="0" eaLnBrk="0">
              <a:lnSpc>
                <a:spcPct val="103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</a:t>
            </a:r>
            <a:r>
              <a:rPr lang="en-US" altLang="zh-CN" sz="2400" kern="0" spc="1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2400" kern="0" spc="28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4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</a:t>
            </a:r>
            <a:r>
              <a:rPr lang="en-US" altLang="zh-CN" sz="2400" kern="0" spc="8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</a:p>
          <a:p>
            <a:pPr marL="0" marR="0" indent="0" eaLnBrk="0">
              <a:lnSpc>
                <a:spcPct val="108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</a:t>
            </a:r>
            <a:r>
              <a:rPr lang="en-US" altLang="zh-CN" sz="2400" kern="0" spc="6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  <a:r>
              <a:rPr lang="en-US" altLang="zh-CN" sz="2400" kern="0" spc="17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…</a:t>
            </a:r>
          </a:p>
        </p:txBody>
      </p:sp>
    </p:spTree>
    <p:extLst>
      <p:ext uri="{66012516-C4CF-44C8-AEFC-22689660A512}"/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9629429F-5FBE-4B77-D2D0-EFC0401AC387"/>
          <p:cNvPicPr>
            <a:picLocks noChangeAspect="1"/>
          </p:cNvPicPr>
          <p:nvPr/>
        </p:nvPicPr>
        <p:blipFill>
          <a:blip r:embed="rId2" cstate="print">
            <a:extLst>
              <a:ext uri="{6EE8EE60-6AB7-4DE6-6675-10ABABADC03F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4" name="7AAA5AFF-BB22-4571-8E41-EA15D71EE9A7"/>
          <p:cNvPicPr>
            <a:picLocks noChangeAspect="1"/>
          </p:cNvPicPr>
          <p:nvPr/>
        </p:nvPicPr>
        <p:blipFill>
          <a:blip r:embed="rId3" cstate="print">
            <a:extLst>
              <a:ext uri="{6113309F-5738-43DF-20CA-B65842931641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45" name="TextBox45"/>
          <p:cNvSpPr txBox="1"/>
          <p:nvPr/>
        </p:nvSpPr>
        <p:spPr>
          <a:xfrm>
            <a:off x="8703616" y="6430899"/>
            <a:ext cx="1397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8</a:t>
            </a:r>
          </a:p>
        </p:txBody>
      </p:sp>
      <p:sp>
        <p:nvSpPr>
          <p:cNvPr id="46" name="TextBox46"/>
          <p:cNvSpPr txBox="1"/>
          <p:nvPr/>
        </p:nvSpPr>
        <p:spPr>
          <a:xfrm>
            <a:off x="2803739" y="313944"/>
            <a:ext cx="36195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45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Notation</a:t>
            </a:r>
            <a:r>
              <a:rPr lang="en-US" altLang="zh-CN" sz="4000" b="1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4000" b="1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35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</a:p>
        </p:txBody>
      </p:sp>
      <p:sp>
        <p:nvSpPr>
          <p:cNvPr id="47" name="TextBox47"/>
          <p:cNvSpPr txBox="1"/>
          <p:nvPr/>
        </p:nvSpPr>
        <p:spPr>
          <a:xfrm>
            <a:off x="469011" y="1474470"/>
            <a:ext cx="7137400" cy="5219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48000"/>
              </a:lnSpc>
            </a:pPr>
            <a:r>
              <a:rPr lang="en-US" altLang="zh-CN" sz="20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Definitions:</a:t>
            </a:r>
            <a:r>
              <a:rPr lang="en-US" altLang="zh-CN" sz="20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Let</a:t>
            </a:r>
            <a:r>
              <a:rPr lang="en-US" altLang="zh-CN" sz="20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</a:t>
            </a:r>
            <a:r>
              <a:rPr lang="en-US" altLang="zh-CN" sz="2000" kern="0" spc="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</a:t>
            </a:r>
            <a:r>
              <a:rPr lang="en-US" altLang="zh-CN" sz="20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function</a:t>
            </a:r>
            <a:r>
              <a:rPr lang="en-US" altLang="zh-CN" sz="20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from</a:t>
            </a:r>
            <a:r>
              <a:rPr lang="en-US" altLang="zh-CN" sz="20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000" kern="0" spc="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B.</a:t>
            </a:r>
            <a:r>
              <a:rPr lang="en-US" altLang="zh-CN" sz="2000" kern="0" spc="183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000" kern="0" spc="-1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We</a:t>
            </a:r>
            <a:r>
              <a:rPr lang="en-US" altLang="zh-CN" sz="20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say</a:t>
            </a:r>
            <a:r>
              <a:rPr lang="en-US" altLang="zh-CN" sz="20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that</a:t>
            </a:r>
            <a:r>
              <a:rPr lang="en-US" altLang="zh-CN" sz="20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000" kern="0" spc="-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domain</a:t>
            </a:r>
            <a:r>
              <a:rPr lang="en-US" altLang="zh-CN" sz="20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</a:t>
            </a:r>
            <a:r>
              <a:rPr lang="en-US" altLang="zh-CN" sz="20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0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0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000" kern="0" spc="-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codomain</a:t>
            </a:r>
            <a:r>
              <a:rPr lang="en-US" altLang="zh-CN" sz="20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f.</a:t>
            </a:r>
            <a:r>
              <a:rPr lang="en-US" altLang="zh-CN" sz="2000" kern="0" spc="2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0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If</a:t>
            </a:r>
            <a:r>
              <a:rPr lang="en-US" altLang="zh-CN" sz="2000" kern="0" spc="-1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f(a)</a:t>
            </a:r>
            <a:r>
              <a:rPr lang="en-US" altLang="zh-CN" sz="2000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0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,</a:t>
            </a:r>
            <a:r>
              <a:rPr lang="en-US" altLang="zh-CN" sz="20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70C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0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000" kern="0" spc="-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image</a:t>
            </a:r>
            <a:r>
              <a:rPr lang="en-US" altLang="zh-CN" sz="20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0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0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pre-image</a:t>
            </a:r>
            <a:r>
              <a:rPr lang="en-US" altLang="zh-CN" sz="20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b.</a:t>
            </a:r>
            <a:r>
              <a:rPr lang="en-US" altLang="zh-CN" sz="2000" kern="0" spc="58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000" kern="0" spc="-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range</a:t>
            </a:r>
            <a:r>
              <a:rPr lang="en-US" altLang="zh-CN" sz="20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</a:t>
            </a:r>
            <a:r>
              <a:rPr lang="en-US" altLang="zh-CN" sz="2000" kern="0" spc="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000" kern="0" spc="-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20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all</a:t>
            </a:r>
            <a:r>
              <a:rPr lang="en-US" altLang="zh-CN" sz="20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images</a:t>
            </a:r>
            <a:r>
              <a:rPr lang="en-US" altLang="zh-CN" sz="20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elements</a:t>
            </a:r>
            <a:r>
              <a:rPr lang="en-US" altLang="zh-CN" sz="20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-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</a:t>
            </a:r>
            <a:r>
              <a:rPr lang="en-US" altLang="zh-CN" sz="20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Also,</a:t>
            </a:r>
            <a:r>
              <a:rPr lang="en-US" altLang="zh-CN" sz="2000" kern="0" spc="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if</a:t>
            </a:r>
            <a:r>
              <a:rPr lang="en-US" altLang="zh-CN" sz="20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</a:t>
            </a:r>
            <a:r>
              <a:rPr lang="en-US" altLang="zh-CN" sz="20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0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function</a:t>
            </a:r>
            <a:r>
              <a:rPr lang="en-US" altLang="zh-CN" sz="20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from</a:t>
            </a:r>
            <a:r>
              <a:rPr lang="en-US" altLang="zh-CN" sz="20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000" kern="0" spc="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B,</a:t>
            </a:r>
            <a:r>
              <a:rPr lang="en-US" altLang="zh-CN" sz="20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we</a:t>
            </a:r>
            <a:r>
              <a:rPr lang="en-US" altLang="zh-CN" sz="20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say</a:t>
            </a:r>
            <a:r>
              <a:rPr lang="en-US" altLang="zh-CN" sz="20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</a:t>
            </a:r>
            <a:r>
              <a:rPr lang="en-US" altLang="zh-CN" sz="2000" kern="0" spc="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maps</a:t>
            </a:r>
            <a:r>
              <a:rPr lang="en-US" altLang="zh-CN" sz="2000" kern="0" spc="-1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000" kern="0" spc="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B.</a:t>
            </a:r>
          </a:p>
          <a:p>
            <a:pPr marL="11176" marR="1859016" indent="0" eaLnBrk="0">
              <a:lnSpc>
                <a:spcPct val="105000"/>
              </a:lnSpc>
              <a:spcBef>
                <a:spcPts val="2180"/>
              </a:spcBef>
            </a:pPr>
            <a:r>
              <a:rPr lang="en-US" altLang="zh-CN" sz="2000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Example:</a:t>
            </a:r>
            <a:r>
              <a:rPr lang="en-US" altLang="zh-CN" sz="20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Let</a:t>
            </a:r>
            <a:r>
              <a:rPr lang="en-US" altLang="zh-CN" sz="2000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0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{1,2,3}</a:t>
            </a:r>
            <a:r>
              <a:rPr lang="en-US" altLang="zh-CN" sz="20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0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0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0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{a,b,c}</a:t>
            </a:r>
            <a:r>
              <a:rPr lang="en-US" altLang="zh-CN" sz="2000" kern="0" spc="58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000" kern="0" spc="-1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Assume</a:t>
            </a:r>
            <a:r>
              <a:rPr lang="en-US" altLang="zh-CN" sz="20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</a:t>
            </a:r>
            <a:r>
              <a:rPr lang="en-US" altLang="zh-CN" sz="2000" kern="0" spc="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0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defined</a:t>
            </a:r>
            <a:r>
              <a:rPr lang="en-US" altLang="zh-CN" sz="20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as:</a:t>
            </a:r>
            <a:r>
              <a:rPr lang="en-US" altLang="zh-CN" sz="2000" kern="0" spc="1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20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</a:t>
            </a:r>
            <a:r>
              <a:rPr lang="en-US" altLang="zh-CN" sz="2000" kern="0" spc="5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c,</a:t>
            </a:r>
            <a:r>
              <a:rPr lang="en-US" altLang="zh-CN" sz="20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  <a:r>
              <a:rPr lang="en-US" altLang="zh-CN" sz="20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</a:t>
            </a:r>
            <a:r>
              <a:rPr lang="en-US" altLang="zh-CN" sz="2000" kern="0" spc="5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a,</a:t>
            </a:r>
            <a:r>
              <a:rPr lang="en-US" altLang="zh-CN" sz="20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</a:t>
            </a:r>
            <a:r>
              <a:rPr lang="en-US" altLang="zh-CN" sz="20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</a:t>
            </a:r>
            <a:r>
              <a:rPr lang="en-US" altLang="zh-CN" sz="20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</a:t>
            </a:r>
            <a:r>
              <a:rPr lang="en-US" altLang="zh-CN" sz="20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000" kern="0" spc="-1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What</a:t>
            </a:r>
            <a:r>
              <a:rPr lang="en-US" altLang="zh-CN" sz="2000" kern="0" spc="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000" kern="0" spc="-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image</a:t>
            </a:r>
            <a:r>
              <a:rPr lang="en-US" altLang="zh-CN" sz="20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1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1?</a:t>
            </a:r>
            <a:r>
              <a:rPr lang="en-US" altLang="zh-CN" sz="2000" kern="0" spc="188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0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20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</a:t>
            </a:r>
            <a:r>
              <a:rPr lang="en-US" altLang="zh-CN" sz="20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</a:t>
            </a:r>
            <a:r>
              <a:rPr lang="en-US" altLang="zh-CN" sz="20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</a:t>
            </a:r>
            <a:r>
              <a:rPr lang="en-US" altLang="zh-CN" sz="20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000" kern="0" spc="-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image</a:t>
            </a:r>
            <a:r>
              <a:rPr lang="en-US" altLang="zh-CN" sz="20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1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2000" kern="0" spc="178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000" kern="0" spc="-1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What</a:t>
            </a:r>
            <a:r>
              <a:rPr lang="en-US" altLang="zh-CN" sz="2000" kern="0" spc="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000" kern="0" spc="-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pre-image</a:t>
            </a:r>
            <a:r>
              <a:rPr lang="en-US" altLang="zh-CN" sz="20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a?</a:t>
            </a:r>
            <a:r>
              <a:rPr lang="en-US" altLang="zh-CN" sz="2000" kern="0" spc="153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000" kern="0" spc="-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  <a:r>
              <a:rPr lang="en-US" altLang="zh-CN" sz="20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</a:t>
            </a:r>
            <a:r>
              <a:rPr lang="en-US" altLang="zh-CN" sz="2000" kern="0" spc="5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  <a:r>
              <a:rPr lang="en-US" altLang="zh-CN" sz="20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0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pre-image</a:t>
            </a:r>
            <a:r>
              <a:rPr lang="en-US" altLang="zh-CN" sz="20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a.</a:t>
            </a:r>
            <a:r>
              <a:rPr lang="en-US" altLang="zh-CN" sz="2000" kern="0" spc="146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0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Domain</a:t>
            </a:r>
            <a:r>
              <a:rPr lang="en-US" altLang="zh-CN" sz="20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</a:t>
            </a:r>
            <a:r>
              <a:rPr lang="en-US" altLang="zh-CN" sz="20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?</a:t>
            </a:r>
            <a:r>
              <a:rPr lang="en-US" altLang="zh-CN" sz="20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{1,2,3}</a:t>
            </a:r>
            <a:r>
              <a:rPr lang="en-US" altLang="zh-CN" sz="2000" kern="0" spc="216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0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Codomain</a:t>
            </a:r>
            <a:r>
              <a:rPr lang="en-US" altLang="zh-CN" sz="2000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</a:t>
            </a:r>
            <a:r>
              <a:rPr lang="en-US" altLang="zh-CN" sz="20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?</a:t>
            </a:r>
            <a:r>
              <a:rPr lang="en-US" altLang="zh-CN" sz="20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{a,b,c}</a:t>
            </a:r>
            <a:r>
              <a:rPr lang="en-US" altLang="zh-CN" sz="2000" kern="0" spc="195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0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Range</a:t>
            </a:r>
            <a:r>
              <a:rPr lang="en-US" altLang="zh-CN" sz="20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</a:t>
            </a:r>
            <a:r>
              <a:rPr lang="en-US" altLang="zh-CN" sz="20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?</a:t>
            </a:r>
            <a:r>
              <a:rPr lang="en-US" altLang="zh-CN" sz="20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{a,c}</a:t>
            </a:r>
          </a:p>
        </p:txBody>
      </p:sp>
    </p:spTree>
    <p:extLst>
      <p:ext uri="{A222A468-F111-4BD0-5F57-E3889B0C82C0}"/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17744BDB-FF79-4C75-8191-C5564B3FB943"/>
          <p:cNvPicPr>
            <a:picLocks noChangeAspect="1"/>
          </p:cNvPicPr>
          <p:nvPr/>
        </p:nvPicPr>
        <p:blipFill>
          <a:blip r:embed="rId2" cstate="print">
            <a:extLst>
              <a:ext uri="{E4925C74-84F1-4DD9-ED99-CF3358C33D57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9" name="97AC475A-3DDC-46ED-5E2E-6C0E77BD4661"/>
          <p:cNvPicPr>
            <a:picLocks noChangeAspect="1"/>
          </p:cNvPicPr>
          <p:nvPr/>
        </p:nvPicPr>
        <p:blipFill>
          <a:blip r:embed="rId3" cstate="print">
            <a:extLst>
              <a:ext uri="{4CB9CD72-7AED-4F0A-D011-60150A35D205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50" name="TextBox50"/>
          <p:cNvSpPr txBox="1"/>
          <p:nvPr/>
        </p:nvSpPr>
        <p:spPr>
          <a:xfrm>
            <a:off x="8703794" y="6430899"/>
            <a:ext cx="1397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9</a:t>
            </a:r>
          </a:p>
        </p:txBody>
      </p:sp>
      <p:sp>
        <p:nvSpPr>
          <p:cNvPr id="51" name="TextBox51"/>
          <p:cNvSpPr txBox="1"/>
          <p:nvPr/>
        </p:nvSpPr>
        <p:spPr>
          <a:xfrm>
            <a:off x="2673083" y="313944"/>
            <a:ext cx="38735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8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Image</a:t>
            </a:r>
            <a:r>
              <a:rPr lang="en-US" altLang="zh-CN" sz="4000" b="1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4000" b="1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subset</a:t>
            </a:r>
          </a:p>
        </p:txBody>
      </p:sp>
      <p:sp>
        <p:nvSpPr>
          <p:cNvPr id="52" name="TextBox52"/>
          <p:cNvSpPr txBox="1"/>
          <p:nvPr/>
        </p:nvSpPr>
        <p:spPr>
          <a:xfrm>
            <a:off x="474599" y="1474470"/>
            <a:ext cx="7124700" cy="1257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7000"/>
              </a:lnSpc>
            </a:pPr>
            <a:r>
              <a:rPr lang="en-US" altLang="zh-CN" sz="20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Definition:</a:t>
            </a:r>
            <a:r>
              <a:rPr lang="en-US" altLang="zh-CN" sz="20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Let</a:t>
            </a:r>
            <a:r>
              <a:rPr lang="en-US" altLang="zh-CN" sz="20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</a:t>
            </a:r>
            <a:r>
              <a:rPr lang="en-US" altLang="zh-CN" sz="2000" kern="0" spc="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</a:t>
            </a:r>
            <a:r>
              <a:rPr lang="en-US" altLang="zh-CN" sz="20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function</a:t>
            </a:r>
            <a:r>
              <a:rPr lang="en-US" altLang="zh-CN" sz="20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from</a:t>
            </a:r>
            <a:r>
              <a:rPr lang="en-US" altLang="zh-CN" sz="20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2000" kern="0" spc="-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0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20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0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0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let</a:t>
            </a:r>
            <a:r>
              <a:rPr lang="en-US" altLang="zh-CN" sz="20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</a:t>
            </a:r>
            <a:r>
              <a:rPr lang="en-US" altLang="zh-CN" sz="20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</a:t>
            </a:r>
            <a:r>
              <a:rPr lang="en-US" altLang="zh-CN" sz="20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subset</a:t>
            </a:r>
            <a:r>
              <a:rPr lang="en-US" altLang="zh-CN" sz="20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-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</a:t>
            </a:r>
            <a:r>
              <a:rPr lang="en-US" altLang="zh-CN" sz="20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image</a:t>
            </a:r>
            <a:r>
              <a:rPr lang="en-US" altLang="zh-CN" sz="20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</a:t>
            </a:r>
            <a:r>
              <a:rPr lang="en-US" altLang="zh-CN" sz="20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0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subset</a:t>
            </a:r>
            <a:r>
              <a:rPr lang="en-US" altLang="zh-CN" sz="20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0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that</a:t>
            </a:r>
            <a:r>
              <a:rPr lang="en-US" altLang="zh-CN" sz="20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consists</a:t>
            </a:r>
            <a:r>
              <a:rPr lang="en-US" altLang="zh-CN" sz="20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images</a:t>
            </a:r>
            <a:r>
              <a:rPr lang="en-US" altLang="zh-CN" sz="20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elements</a:t>
            </a:r>
            <a:r>
              <a:rPr lang="en-US" altLang="zh-CN" sz="20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S.</a:t>
            </a:r>
            <a:r>
              <a:rPr lang="en-US" altLang="zh-CN" sz="2000" kern="0" spc="-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We</a:t>
            </a:r>
            <a:r>
              <a:rPr lang="en-US" altLang="zh-CN" sz="20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denote</a:t>
            </a:r>
            <a:r>
              <a:rPr lang="en-US" altLang="zh-CN" sz="2000" kern="0" spc="-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image</a:t>
            </a:r>
            <a:r>
              <a:rPr lang="en-US" altLang="zh-CN" sz="20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</a:t>
            </a:r>
            <a:r>
              <a:rPr lang="en-US" altLang="zh-CN" sz="20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by</a:t>
            </a:r>
            <a:r>
              <a:rPr lang="en-US" altLang="zh-CN" sz="2000" kern="0" spc="-1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f(S),</a:t>
            </a:r>
            <a:r>
              <a:rPr lang="en-US" altLang="zh-CN" sz="20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so</a:t>
            </a:r>
            <a:r>
              <a:rPr lang="en-US" altLang="zh-CN" sz="2000" kern="0" spc="-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that</a:t>
            </a:r>
            <a:r>
              <a:rPr lang="en-US" altLang="zh-CN" sz="20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f(S)</a:t>
            </a:r>
            <a:r>
              <a:rPr lang="en-US" altLang="zh-CN" sz="2000" kern="0" spc="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0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</a:t>
            </a:r>
            <a:r>
              <a:rPr lang="en-US" altLang="zh-CN" sz="20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f(s)</a:t>
            </a:r>
            <a:r>
              <a:rPr lang="en-US" altLang="zh-CN" sz="2000" kern="0" spc="1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|</a:t>
            </a:r>
            <a:r>
              <a:rPr lang="en-US" altLang="zh-CN" sz="20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</a:t>
            </a:r>
            <a:r>
              <a:rPr lang="en-US" altLang="zh-CN" sz="20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ϵ</a:t>
            </a:r>
            <a:r>
              <a:rPr lang="en-US" altLang="zh-CN" sz="20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</a:t>
            </a:r>
            <a:r>
              <a:rPr lang="en-US" altLang="zh-CN" sz="20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}.</a:t>
            </a:r>
          </a:p>
        </p:txBody>
      </p:sp>
      <p:sp>
        <p:nvSpPr>
          <p:cNvPr id="53" name="TextBox53"/>
          <p:cNvSpPr txBox="1"/>
          <p:nvPr/>
        </p:nvSpPr>
        <p:spPr>
          <a:xfrm>
            <a:off x="565175" y="5354727"/>
            <a:ext cx="1371600" cy="431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2400" b="1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Example:</a:t>
            </a:r>
          </a:p>
        </p:txBody>
      </p:sp>
      <p:sp>
        <p:nvSpPr>
          <p:cNvPr id="54" name="TextBox54"/>
          <p:cNvSpPr txBox="1"/>
          <p:nvPr/>
        </p:nvSpPr>
        <p:spPr>
          <a:xfrm>
            <a:off x="559079" y="5720334"/>
            <a:ext cx="7886700" cy="787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1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Let</a:t>
            </a:r>
            <a:r>
              <a:rPr lang="en-US" altLang="zh-CN" sz="2400" kern="0" spc="-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{1,2,3}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{a,b,c}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-1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f:</a:t>
            </a:r>
            <a:r>
              <a:rPr lang="en-US" altLang="zh-CN" sz="2400" kern="0" spc="2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</a:t>
            </a:r>
            <a:r>
              <a:rPr lang="en-US" altLang="zh-CN" sz="24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c,</a:t>
            </a:r>
            <a:r>
              <a:rPr lang="en-US" altLang="zh-CN" sz="24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a,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</a:t>
            </a:r>
            <a:r>
              <a:rPr lang="en-US" altLang="zh-CN" sz="24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Let</a:t>
            </a:r>
            <a:r>
              <a:rPr lang="en-US" altLang="zh-CN" sz="24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{1,3}</a:t>
            </a:r>
            <a:r>
              <a:rPr lang="en-US" altLang="zh-CN" sz="24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then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image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f(S)</a:t>
            </a:r>
            <a:r>
              <a:rPr lang="en-US" altLang="zh-CN" sz="2400" kern="0" spc="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?</a:t>
            </a:r>
          </a:p>
        </p:txBody>
      </p:sp>
      <p:pic>
        <p:nvPicPr>
          <p:cNvPr id="55" name="02231646-EE9A-4878-F6D5-DA84B0934F80"/>
          <p:cNvPicPr>
            <a:picLocks noChangeAspect="1"/>
          </p:cNvPicPr>
          <p:nvPr/>
        </p:nvPicPr>
        <p:blipFill>
          <a:blip r:embed="rId4" cstate="print">
            <a:extLst>
              <a:ext uri="{F103053A-B79E-4658-1749-FC4B7582C12E}"/>
            </a:extLst>
          </a:blip>
          <a:stretch>
            <a:fillRect/>
          </a:stretch>
        </p:blipFill>
        <p:spPr>
          <a:xfrm>
            <a:off x="1981200" y="3048000"/>
            <a:ext cx="4819650" cy="1990725"/>
          </a:xfrm>
          <a:prstGeom prst="rect">
            <a:avLst/>
          </a:prstGeom>
        </p:spPr>
      </p:pic>
    </p:spTree>
    <p:extLst>
      <p:ext uri="{876469C6-72B2-40F5-79B6-D4E356CC54FE}"/>
    </p:extLst>
  </p:cSld>
  <p:clrMapOvr>
    <a:masterClrMapping/>
  </p:clrMapOvr>
</p:sld>
</file>

<file path=ppt/theme/theme1.xml><?xml version="1.0" encoding="utf-8"?>
<a:theme xmlns:a="http://schemas.openxmlformats.org/drawingml/2006/main" name="4F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142FB048-7F96-49DB-3B52-BA0D8689B1A0}"/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2863</Words>
  <Application>Microsoft Office PowerPoint</Application>
  <PresentationFormat>On-screen Show (4:3)</PresentationFormat>
  <Paragraphs>283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宋体</vt:lpstr>
      <vt:lpstr>Arial</vt:lpstr>
      <vt:lpstr>Calibri</vt:lpstr>
      <vt:lpstr>Calibri Light</vt:lpstr>
      <vt:lpstr>Times New Roman</vt:lpstr>
      <vt:lpstr>4Fffice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ROKEYA</cp:lastModifiedBy>
  <cp:revision>10</cp:revision>
  <dcterms:modified xsi:type="dcterms:W3CDTF">2021-11-19T05:58:17Z</dcterms:modified>
</cp:coreProperties>
</file>