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5" r:id="rId43"/>
    <p:sldId id="306" r:id="rId44"/>
    <p:sldId id="307" r:id="rId45"/>
    <p:sldId id="308" r:id="rId46"/>
    <p:sldId id="309" r:id="rId47"/>
    <p:sldId id="310" r:id="rId48"/>
    <p:sldId id="312" r:id="rId49"/>
    <p:sldId id="313" r:id="rId50"/>
    <p:sldId id="314" r:id="rId51"/>
    <p:sldId id="311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4DA2606-E5D1-4459-C81E-4CE8BF03BB68}"/>
    <p:ext uri="{1690038C-7524-4F71-CC80-BA577B360057}"/>
    <p:ext uri="{7F40145F-1266-41DA-5E7B-8AB17CC11088}"/>
  </p:extLst>
</p:presentationPr>
</file>

<file path=ppt/tableStyles.xml><?xml version="1.0" encoding="utf-8"?>
<a:tblStyleLst xmlns:a="http://schemas.openxmlformats.org/drawingml/2006/main" def="{E2097A68-0A3C-4A75-2AF1-A08F9ACE48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9757-F69C-42A5-3FE0-E291F60A680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F8CB-DB65-4405-BAA2-FC7EFF1ED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C3C616C-03A4-4C0A-404B-A8801C9833FD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F42-CE76-4205-D9ED-5A272EA4C55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5967-3C6B-440D-ED98-C172EE50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947C0B1-CB57-48FB-4DFF-4584C9163418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7E26-FAD6-4F2A-A7E9-30B47828F26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257AF-BDC2-4DF3-6713-E9E6683B5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A4CEEA9-008D-4C2B-28EC-17A8F95743E0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DAD5-33E1-499A-ED09-8BF8E479187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31E5-BA6C-47C8-A718-554F01E08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0D480DD-70F6-459F-6D42-FC62B2D2966E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9D7E-EAE3-486E-1163-09EA28DDEB45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9131-CF1B-4F42-9DB5-A0C0A3A87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EF29E35A-F3E2-456F-389F-C520E3597204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12C9-5CAC-4455-481C-ED6D3E4411DB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4185-21A5-4208-F07D-729C23EE8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EF73540-6ED3-4F19-F8B8-C85AC3A11E19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17C1-CB35-494E-6A57-5C39AC95CDAC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8A57-93B8-42FE-5181-D2E6E91D25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0B1CC42-F236-4BC3-62F1-6BFE30912A2B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66FC-834F-4BE0-6CDD-989CB3C2431B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79937-09F5-48D1-93FF-935FE9E24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5ECED402-B6BF-4D21-64AC-52CB725D54AD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CEE2-D74A-4E10-9570-2521790120F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F4DA-D3C8-4079-6796-957F2E2441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AA720DB-68B3-42EA-F2EC-25F8F997EC4C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57B-4890-4CCA-D41A-EA906F61C386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D66D-B90C-4C45-9FB2-209794529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6BABF30-FEAE-4EDA-9F9A-AB9B0B7E6045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72C1-80A3-4F4A-0DAC-E4DFEE46563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2BE0-73C4-4856-58C6-290D5047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7D3DBE43-8C1D-49C3-28D6-46A5A1EF8E9A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601E9-F9B6-49FF-F9EA-D4412A1CF00F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5680-F859-45DA-56A9-BEDBC78047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49EA611B-26C6-4D34-A8D2-0F1FAF5949BC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8834CE6-89AD-4944-50A2-49465FC5F30D"/>
          <p:cNvPicPr>
            <a:picLocks noChangeAspect="1"/>
          </p:cNvPicPr>
          <p:nvPr/>
        </p:nvPicPr>
        <p:blipFill>
          <a:blip r:embed="rId2" cstate="print">
            <a:extLst>
              <a:ext uri="{EB225DBC-3D99-4050-80EA-143FA4D7921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8E6BEA7E-D5F9-4A5F-F520-FA96B4761107"/>
          <p:cNvPicPr>
            <a:picLocks noChangeAspect="1"/>
          </p:cNvPicPr>
          <p:nvPr/>
        </p:nvPicPr>
        <p:blipFill>
          <a:blip r:embed="rId3" cstate="print">
            <a:extLst>
              <a:ext uri="{633473E9-32B5-4403-C3F0-D277A597B1A1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4" name="TextBox4"/>
          <p:cNvSpPr txBox="1"/>
          <p:nvPr/>
        </p:nvSpPr>
        <p:spPr>
          <a:xfrm>
            <a:off x="8715706" y="6430899"/>
            <a:ext cx="1270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TextBox5"/>
          <p:cNvSpPr txBox="1"/>
          <p:nvPr/>
        </p:nvSpPr>
        <p:spPr>
          <a:xfrm>
            <a:off x="3680311" y="320040"/>
            <a:ext cx="18669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6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6" name="TextBox6"/>
          <p:cNvSpPr txBox="1"/>
          <p:nvPr/>
        </p:nvSpPr>
        <p:spPr>
          <a:xfrm>
            <a:off x="3833435" y="4624654"/>
            <a:ext cx="17526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4000"/>
              </a:lnSpc>
            </a:pP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Lecture</a:t>
            </a:r>
            <a:r>
              <a:rPr lang="en-US" altLang="zh-CN" sz="2400" kern="0" spc="230" noProof="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kern="0" spc="-40" baseline="0" noProof="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17-18</a:t>
            </a:r>
          </a:p>
        </p:txBody>
      </p:sp>
    </p:spTree>
    <p:extLst>
      <p:ext uri="{29B14703-C1A4-40EA-7A1E-9901E6F9A565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C84973D9-B3F3-4684-A7C1-09FF13E49F5C"/>
          <p:cNvPicPr>
            <a:picLocks noChangeAspect="1"/>
          </p:cNvPicPr>
          <p:nvPr/>
        </p:nvPicPr>
        <p:blipFill>
          <a:blip r:embed="rId2" cstate="print">
            <a:extLst>
              <a:ext uri="{1F409ACF-8DD5-4A87-2E8B-E9B591466DF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6" name="78FCFB0D-5CFC-47A4-A389-AA4BDA0C49CC"/>
          <p:cNvPicPr>
            <a:picLocks noChangeAspect="1"/>
          </p:cNvPicPr>
          <p:nvPr/>
        </p:nvPicPr>
        <p:blipFill>
          <a:blip r:embed="rId3" cstate="print">
            <a:extLst>
              <a:ext uri="{0B02628F-B976-4BF2-723A-A0D3D30D792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67" name="TextBox67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68" name="TextBox68"/>
          <p:cNvSpPr txBox="1"/>
          <p:nvPr/>
        </p:nvSpPr>
        <p:spPr>
          <a:xfrm>
            <a:off x="2421276" y="313944"/>
            <a:ext cx="4381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69" name="TextBox69"/>
          <p:cNvSpPr txBox="1"/>
          <p:nvPr/>
        </p:nvSpPr>
        <p:spPr>
          <a:xfrm>
            <a:off x="479527" y="1392327"/>
            <a:ext cx="7962900" cy="151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b="1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b="1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(a,a)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b="1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9449" marR="0" indent="0" eaLnBrk="0">
              <a:lnSpc>
                <a:spcPct val="121000"/>
              </a:lnSpc>
              <a:spcBef>
                <a:spcPts val="2368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</p:txBody>
      </p:sp>
      <p:sp>
        <p:nvSpPr>
          <p:cNvPr id="70" name="TextBox70"/>
          <p:cNvSpPr txBox="1"/>
          <p:nvPr/>
        </p:nvSpPr>
        <p:spPr>
          <a:xfrm>
            <a:off x="482879" y="2843784"/>
            <a:ext cx="5651500" cy="1587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4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as:</a:t>
            </a:r>
          </a:p>
          <a:p>
            <a:pPr marL="0" marR="0" indent="0" eaLnBrk="0">
              <a:lnSpc>
                <a:spcPct val="82000"/>
              </a:lnSpc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5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{(1,2),(2,2),(3,3)}.</a:t>
            </a:r>
          </a:p>
          <a:p>
            <a:pPr marL="0" marR="0" indent="0" eaLnBrk="0">
              <a:lnSpc>
                <a:spcPct val="112000"/>
              </a:lnSpc>
              <a:spcBef>
                <a:spcPts val="1854"/>
              </a:spcBef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b="1" kern="0" spc="0" baseline="-5312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reflexive?</a:t>
            </a:r>
          </a:p>
        </p:txBody>
      </p:sp>
    </p:spTree>
    <p:extLst>
      <p:ext uri="{237BCC9F-4F75-486E-325F-7A9BA519AF44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9799E018-FD55-4DB8-F963-CFBD177D8366"/>
          <p:cNvPicPr>
            <a:picLocks noChangeAspect="1"/>
          </p:cNvPicPr>
          <p:nvPr/>
        </p:nvPicPr>
        <p:blipFill>
          <a:blip r:embed="rId2" cstate="print">
            <a:extLst>
              <a:ext uri="{158430CC-DD4A-4EEF-6FC7-7BCC3824650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2" name="DDE00AB2-D9D5-44D9-EBE8-5B8C1717D688"/>
          <p:cNvPicPr>
            <a:picLocks noChangeAspect="1"/>
          </p:cNvPicPr>
          <p:nvPr/>
        </p:nvPicPr>
        <p:blipFill>
          <a:blip r:embed="rId3" cstate="print">
            <a:extLst>
              <a:ext uri="{C6384961-0BB6-4576-4E0B-4FFC0BC6067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73" name="TextBox73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74" name="TextBox74"/>
          <p:cNvSpPr txBox="1"/>
          <p:nvPr/>
        </p:nvSpPr>
        <p:spPr>
          <a:xfrm>
            <a:off x="2421276" y="313944"/>
            <a:ext cx="4381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75" name="TextBox75"/>
          <p:cNvSpPr txBox="1"/>
          <p:nvPr/>
        </p:nvSpPr>
        <p:spPr>
          <a:xfrm>
            <a:off x="479527" y="1392327"/>
            <a:ext cx="7962900" cy="151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b="1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b="1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(a,a)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b="1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</a:p>
          <a:p>
            <a:pPr marL="9449" marR="0" indent="0" eaLnBrk="0">
              <a:lnSpc>
                <a:spcPct val="121000"/>
              </a:lnSpc>
              <a:spcBef>
                <a:spcPts val="2368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</p:txBody>
      </p:sp>
      <p:sp>
        <p:nvSpPr>
          <p:cNvPr id="76" name="TextBox76"/>
          <p:cNvSpPr txBox="1"/>
          <p:nvPr/>
        </p:nvSpPr>
        <p:spPr>
          <a:xfrm>
            <a:off x="482879" y="2843784"/>
            <a:ext cx="8541378" cy="20071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4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as:</a:t>
            </a:r>
          </a:p>
          <a:p>
            <a:pPr marL="0" marR="0" indent="0" eaLnBrk="0">
              <a:lnSpc>
                <a:spcPct val="82000"/>
              </a:lnSpc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5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{(1,2),(2,2),(3,3)}.</a:t>
            </a:r>
          </a:p>
          <a:p>
            <a:pPr marL="0" marR="0" indent="0" eaLnBrk="0">
              <a:lnSpc>
                <a:spcPct val="112000"/>
              </a:lnSpc>
              <a:spcBef>
                <a:spcPts val="1854"/>
              </a:spcBef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b="1" kern="0" spc="0" baseline="-5312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reflexive?</a:t>
            </a:r>
          </a:p>
          <a:p>
            <a:pPr eaLnBrk="0">
              <a:lnSpc>
                <a:spcPct val="112000"/>
              </a:lnSpc>
              <a:spcBef>
                <a:spcPts val="1790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No.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b="1" kern="0" spc="6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(1,1)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,(4,4)</a:t>
            </a: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 ϵ </a:t>
            </a: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b="1" kern="0" spc="0" baseline="-2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</a:t>
            </a:r>
            <a:r>
              <a:rPr lang="en-US" altLang="zh-CN" sz="2400" b="1" kern="0" spc="0" baseline="2083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50A1D268-8738-4CCA-751F-097E6D787804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A55DCE38-7442-455D-F528-E63932B98A5F"/>
          <p:cNvPicPr>
            <a:picLocks noChangeAspect="1"/>
          </p:cNvPicPr>
          <p:nvPr/>
        </p:nvPicPr>
        <p:blipFill>
          <a:blip r:embed="rId2" cstate="print">
            <a:extLst>
              <a:ext uri="{6A7A34C4-6620-4511-8EFE-E7FE94B7BB6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8" name="4DDACC12-1EAB-4909-8336-D2BC358E7C82"/>
          <p:cNvPicPr>
            <a:picLocks noChangeAspect="1"/>
          </p:cNvPicPr>
          <p:nvPr/>
        </p:nvPicPr>
        <p:blipFill>
          <a:blip r:embed="rId3" cstate="print">
            <a:extLst>
              <a:ext uri="{E80B2F3B-9BAC-4CE0-9D58-6DF5A1397E1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79" name="TextBox79"/>
          <p:cNvSpPr txBox="1"/>
          <p:nvPr/>
        </p:nvSpPr>
        <p:spPr>
          <a:xfrm>
            <a:off x="2219067" y="313944"/>
            <a:ext cx="4762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4000" b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80" name="TextBox80"/>
          <p:cNvSpPr txBox="1"/>
          <p:nvPr/>
        </p:nvSpPr>
        <p:spPr>
          <a:xfrm>
            <a:off x="478612" y="1395984"/>
            <a:ext cx="75438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(symmetric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relation):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</a:p>
        </p:txBody>
      </p:sp>
      <p:sp>
        <p:nvSpPr>
          <p:cNvPr id="81" name="TextBox81"/>
          <p:cNvSpPr txBox="1"/>
          <p:nvPr/>
        </p:nvSpPr>
        <p:spPr>
          <a:xfrm>
            <a:off x="482879" y="3202077"/>
            <a:ext cx="8420100" cy="3467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096" marR="0" indent="0" eaLnBrk="0">
              <a:lnSpc>
                <a:spcPct val="121000"/>
              </a:lnSpc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  <a:p>
            <a:pPr marL="0" marR="0" indent="0" eaLnBrk="0">
              <a:lnSpc>
                <a:spcPct val="109000"/>
              </a:lnSpc>
              <a:spcBef>
                <a:spcPts val="2389"/>
              </a:spcBef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={(a</a:t>
            </a:r>
            <a:r>
              <a:rPr lang="en-US" altLang="zh-CN" sz="2400" kern="0" spc="6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b),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|b}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</a:p>
          <a:p>
            <a:pPr marL="0" marR="0" indent="0" eaLnBrk="0">
              <a:lnSpc>
                <a:spcPct val="82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3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{(1,1),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(4,4)}</a:t>
            </a:r>
          </a:p>
          <a:p>
            <a:pPr marL="0" marR="0" indent="0" eaLnBrk="0">
              <a:lnSpc>
                <a:spcPct val="112000"/>
              </a:lnSpc>
              <a:spcBef>
                <a:spcPts val="1854"/>
              </a:spcBef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b="1" kern="0" spc="0" baseline="-5312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symmetric?</a:t>
            </a:r>
          </a:p>
          <a:p>
            <a:pPr marL="8232827" marR="0" indent="0" eaLnBrk="0">
              <a:lnSpc>
                <a:spcPct val="115000"/>
              </a:lnSpc>
              <a:spcBef>
                <a:spcPts val="7263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12</a:t>
            </a:r>
          </a:p>
        </p:txBody>
      </p:sp>
      <p:pic>
        <p:nvPicPr>
          <p:cNvPr id="82" name="845D8A59-D107-48EB-3C30-C897C00057EB"/>
          <p:cNvPicPr>
            <a:picLocks noChangeAspect="1"/>
          </p:cNvPicPr>
          <p:nvPr/>
        </p:nvPicPr>
        <p:blipFill>
          <a:blip r:embed="rId4" cstate="print">
            <a:extLst>
              <a:ext uri="{D4FB007B-5E5C-4DD6-B3CD-FCE7879461AB}"/>
            </a:extLst>
          </a:blip>
          <a:stretch>
            <a:fillRect/>
          </a:stretch>
        </p:blipFill>
        <p:spPr>
          <a:xfrm>
            <a:off x="914400" y="2362200"/>
            <a:ext cx="4371975" cy="457200"/>
          </a:xfrm>
          <a:prstGeom prst="rect">
            <a:avLst/>
          </a:prstGeom>
        </p:spPr>
      </p:pic>
    </p:spTree>
    <p:extLst>
      <p:ext uri="{0DADE185-9B07-45FC-F30C-F0584C4412AB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4D752742-B957-44D6-A15C-BF0592425E83"/>
          <p:cNvPicPr>
            <a:picLocks noChangeAspect="1"/>
          </p:cNvPicPr>
          <p:nvPr/>
        </p:nvPicPr>
        <p:blipFill>
          <a:blip r:embed="rId2" cstate="print">
            <a:extLst>
              <a:ext uri="{76DBB546-1132-420F-0638-DB18FC66004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4" name="5EBD4D78-6F85-47F4-7160-51392C4D672E"/>
          <p:cNvPicPr>
            <a:picLocks noChangeAspect="1"/>
          </p:cNvPicPr>
          <p:nvPr/>
        </p:nvPicPr>
        <p:blipFill>
          <a:blip r:embed="rId3" cstate="print">
            <a:extLst>
              <a:ext uri="{16A46B07-697C-4D9C-2531-C6ED4178403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85" name="TextBox85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86" name="TextBox86"/>
          <p:cNvSpPr txBox="1"/>
          <p:nvPr/>
        </p:nvSpPr>
        <p:spPr>
          <a:xfrm>
            <a:off x="2219067" y="313944"/>
            <a:ext cx="4762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4000" b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87" name="TextBox87"/>
          <p:cNvSpPr txBox="1"/>
          <p:nvPr/>
        </p:nvSpPr>
        <p:spPr>
          <a:xfrm>
            <a:off x="478612" y="1395984"/>
            <a:ext cx="7543800" cy="5168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(symmetric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relation):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</a:p>
          <a:p>
            <a:pPr marL="15850" marR="0" indent="0" eaLnBrk="0">
              <a:lnSpc>
                <a:spcPct val="87000"/>
              </a:lnSpc>
              <a:spcBef>
                <a:spcPts val="2191"/>
              </a:spcBef>
            </a:pPr>
            <a:r>
              <a:rPr lang="en-US" altLang="zh-CN" sz="2400" kern="0" spc="-3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58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600" kern="0" spc="23513" noProof="0" dirty="0" smtClean="0"/>
              <a:t> </a:t>
            </a:r>
          </a:p>
          <a:p>
            <a:pPr marL="10363" marR="0" indent="0" eaLnBrk="0">
              <a:lnSpc>
                <a:spcPct val="121000"/>
              </a:lnSpc>
              <a:spcBef>
                <a:spcPts val="2440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  <a:p>
            <a:pPr marL="4267" marR="0" indent="0" eaLnBrk="0">
              <a:lnSpc>
                <a:spcPct val="109000"/>
              </a:lnSpc>
              <a:spcBef>
                <a:spcPts val="2389"/>
              </a:spcBef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={(a</a:t>
            </a:r>
            <a:r>
              <a:rPr lang="en-US" altLang="zh-CN" sz="2400" kern="0" spc="6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b),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|b}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</a:p>
          <a:p>
            <a:pPr marL="4267" marR="0" indent="0" eaLnBrk="0">
              <a:lnSpc>
                <a:spcPct val="82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3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{(1,1),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(4,4)}</a:t>
            </a:r>
          </a:p>
          <a:p>
            <a:pPr marL="4267" marR="0" indent="0" eaLnBrk="0">
              <a:lnSpc>
                <a:spcPct val="112000"/>
              </a:lnSpc>
              <a:spcBef>
                <a:spcPts val="1854"/>
              </a:spcBef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b="1" kern="0" spc="0" baseline="-5312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symmetric?</a:t>
            </a:r>
          </a:p>
          <a:p>
            <a:pPr marL="3962" marR="143811" indent="0" eaLnBrk="0">
              <a:lnSpc>
                <a:spcPct val="116000"/>
              </a:lnSpc>
              <a:spcBef>
                <a:spcPts val="178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  <a:r>
              <a:rPr lang="en-US" altLang="zh-CN" sz="24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b="1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since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(1,2)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but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(2,1)</a:t>
            </a:r>
            <a:r>
              <a:rPr lang="en-US" altLang="zh-CN" sz="2400" b="1" kern="0" spc="14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</p:txBody>
      </p:sp>
      <p:pic>
        <p:nvPicPr>
          <p:cNvPr id="88" name="90372405-CE80-4977-E7AD-2F6FAB5AC143"/>
          <p:cNvPicPr>
            <a:picLocks noChangeAspect="1"/>
          </p:cNvPicPr>
          <p:nvPr/>
        </p:nvPicPr>
        <p:blipFill>
          <a:blip r:embed="rId4" cstate="print">
            <a:extLst>
              <a:ext uri="{C7396FEF-DF5F-4FFF-F476-5E5690943302}"/>
            </a:extLst>
          </a:blip>
          <a:stretch>
            <a:fillRect/>
          </a:stretch>
        </p:blipFill>
        <p:spPr>
          <a:xfrm>
            <a:off x="1390650" y="2438400"/>
            <a:ext cx="3114675" cy="457200"/>
          </a:xfrm>
          <a:prstGeom prst="rect">
            <a:avLst/>
          </a:prstGeom>
        </p:spPr>
      </p:pic>
    </p:spTree>
    <p:extLst>
      <p:ext uri="{DC99F84B-EC62-4A9B-C7A8-9D279E65E6A7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5D016E96-AB34-4244-ECB3-56152CC78AFD"/>
          <p:cNvPicPr>
            <a:picLocks noChangeAspect="1"/>
          </p:cNvPicPr>
          <p:nvPr/>
        </p:nvPicPr>
        <p:blipFill>
          <a:blip r:embed="rId2" cstate="print">
            <a:extLst>
              <a:ext uri="{A80A98E6-4D7F-4CFB-6D85-3E1CE9F76A4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0" name="5125040D-9F8D-46FA-7311-DD75285A529C"/>
          <p:cNvPicPr>
            <a:picLocks noChangeAspect="1"/>
          </p:cNvPicPr>
          <p:nvPr/>
        </p:nvPicPr>
        <p:blipFill>
          <a:blip r:embed="rId3" cstate="print">
            <a:extLst>
              <a:ext uri="{FAD35724-BE47-4056-5993-217F5E5E436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1" name="TextBox91"/>
          <p:cNvSpPr txBox="1"/>
          <p:nvPr/>
        </p:nvSpPr>
        <p:spPr>
          <a:xfrm>
            <a:off x="2219067" y="313944"/>
            <a:ext cx="4762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4000" b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pic>
        <p:nvPicPr>
          <p:cNvPr id="92" name="DF727CFB-3761-4159-BFAC-DF745231294B"/>
          <p:cNvPicPr>
            <a:picLocks noChangeAspect="1"/>
          </p:cNvPicPr>
          <p:nvPr/>
        </p:nvPicPr>
        <p:blipFill>
          <a:blip r:embed="rId4" cstate="print">
            <a:extLst>
              <a:ext uri="{F9A04F4B-AD31-45C4-A86A-F69936D7B79C}"/>
            </a:extLst>
          </a:blip>
          <a:stretch>
            <a:fillRect/>
          </a:stretch>
        </p:blipFill>
        <p:spPr>
          <a:xfrm>
            <a:off x="3752850" y="2057400"/>
            <a:ext cx="3114675" cy="457200"/>
          </a:xfrm>
          <a:prstGeom prst="rect">
            <a:avLst/>
          </a:prstGeom>
        </p:spPr>
      </p:pic>
      <p:sp>
        <p:nvSpPr>
          <p:cNvPr id="93" name="TextBox93"/>
          <p:cNvSpPr txBox="1"/>
          <p:nvPr/>
        </p:nvSpPr>
        <p:spPr>
          <a:xfrm>
            <a:off x="326212" y="1395984"/>
            <a:ext cx="75438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(symmetric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relation):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</a:p>
        </p:txBody>
      </p:sp>
      <p:sp>
        <p:nvSpPr>
          <p:cNvPr id="94" name="TextBox94"/>
          <p:cNvSpPr txBox="1"/>
          <p:nvPr/>
        </p:nvSpPr>
        <p:spPr>
          <a:xfrm>
            <a:off x="323164" y="2840127"/>
            <a:ext cx="8572500" cy="3835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411" marR="0" indent="0" eaLnBrk="0">
              <a:lnSpc>
                <a:spcPct val="121000"/>
              </a:lnSpc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7315" marR="0" indent="0" eaLnBrk="0">
              <a:lnSpc>
                <a:spcPct val="109000"/>
              </a:lnSpc>
              <a:spcBef>
                <a:spcPts val="238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4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A={1,2,3,4},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6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  <a:p>
            <a:pPr marL="0" marR="505571" indent="0" eaLnBrk="0">
              <a:lnSpc>
                <a:spcPct val="96000"/>
              </a:lnSpc>
              <a:spcBef>
                <a:spcPts val="1895"/>
              </a:spcBef>
            </a:pP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1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={(1,2),(1,3),(1,4),(2,1),(2,3),(2,4),(3,1),(3,2),(3,4),(4,1),(4,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2),(4,3)}</a:t>
            </a:r>
          </a:p>
          <a:p>
            <a:pPr marL="7315" marR="0" indent="0" eaLnBrk="0">
              <a:lnSpc>
                <a:spcPct val="109000"/>
              </a:lnSpc>
              <a:spcBef>
                <a:spcPts val="254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kern="0" spc="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8392542" marR="0" indent="0" eaLnBrk="0">
              <a:lnSpc>
                <a:spcPct val="115000"/>
              </a:lnSpc>
              <a:spcBef>
                <a:spcPts val="4490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14</a:t>
            </a:r>
          </a:p>
        </p:txBody>
      </p:sp>
    </p:spTree>
    <p:extLst>
      <p:ext uri="{3ECB4DE9-2ABE-4FB7-FF6F-F6811738B256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15A9A710-64CE-4C8B-5088-FAC252EF9E6C"/>
          <p:cNvPicPr>
            <a:picLocks noChangeAspect="1"/>
          </p:cNvPicPr>
          <p:nvPr/>
        </p:nvPicPr>
        <p:blipFill>
          <a:blip r:embed="rId2" cstate="print">
            <a:extLst>
              <a:ext uri="{EF281908-E2FA-4176-EC79-0C50F247247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6" name="AE65EB1C-205E-481E-07D8-A49DB469AE7C"/>
          <p:cNvPicPr>
            <a:picLocks noChangeAspect="1"/>
          </p:cNvPicPr>
          <p:nvPr/>
        </p:nvPicPr>
        <p:blipFill>
          <a:blip r:embed="rId3" cstate="print">
            <a:extLst>
              <a:ext uri="{887F7538-F718-413A-C8E6-1F182BACC15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7" name="TextBox97"/>
          <p:cNvSpPr txBox="1"/>
          <p:nvPr/>
        </p:nvSpPr>
        <p:spPr>
          <a:xfrm>
            <a:off x="8715706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98" name="TextBox98"/>
          <p:cNvSpPr txBox="1"/>
          <p:nvPr/>
        </p:nvSpPr>
        <p:spPr>
          <a:xfrm>
            <a:off x="2219067" y="313944"/>
            <a:ext cx="4762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4000" b="1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pic>
        <p:nvPicPr>
          <p:cNvPr id="99" name="D9D5C4ED-1404-479B-3F44-DD6CC568FA03"/>
          <p:cNvPicPr>
            <a:picLocks noChangeAspect="1"/>
          </p:cNvPicPr>
          <p:nvPr/>
        </p:nvPicPr>
        <p:blipFill>
          <a:blip r:embed="rId4" cstate="print">
            <a:extLst>
              <a:ext uri="{C68A78DB-A101-4803-28DC-828E2B8649C4}"/>
            </a:extLst>
          </a:blip>
          <a:stretch>
            <a:fillRect/>
          </a:stretch>
        </p:blipFill>
        <p:spPr>
          <a:xfrm>
            <a:off x="3124200" y="2057400"/>
            <a:ext cx="4371975" cy="457200"/>
          </a:xfrm>
          <a:prstGeom prst="rect">
            <a:avLst/>
          </a:prstGeom>
        </p:spPr>
      </p:pic>
      <p:sp>
        <p:nvSpPr>
          <p:cNvPr id="100" name="TextBox100"/>
          <p:cNvSpPr txBox="1"/>
          <p:nvPr/>
        </p:nvSpPr>
        <p:spPr>
          <a:xfrm>
            <a:off x="326212" y="1395984"/>
            <a:ext cx="75438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(symmetric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relation):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</a:p>
        </p:txBody>
      </p:sp>
      <p:sp>
        <p:nvSpPr>
          <p:cNvPr id="101" name="TextBox101"/>
          <p:cNvSpPr txBox="1"/>
          <p:nvPr/>
        </p:nvSpPr>
        <p:spPr>
          <a:xfrm>
            <a:off x="314325" y="2840127"/>
            <a:ext cx="8077200" cy="368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250" marR="0" indent="0" eaLnBrk="0">
              <a:lnSpc>
                <a:spcPct val="121000"/>
              </a:lnSpc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16154" marR="0" indent="0" eaLnBrk="0">
              <a:lnSpc>
                <a:spcPct val="109000"/>
              </a:lnSpc>
              <a:spcBef>
                <a:spcPts val="238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4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A={1,2,3,4},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6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  <a:p>
            <a:pPr marL="8839" marR="0" indent="0" eaLnBrk="0">
              <a:lnSpc>
                <a:spcPct val="96000"/>
              </a:lnSpc>
              <a:spcBef>
                <a:spcPts val="1895"/>
              </a:spcBef>
            </a:pP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1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={(1,2),(1,3),(1,4),(2,1),(2,3),(2,4),(3,1),(3,2),(3,4),(4,1),(4,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2),(4,3)}</a:t>
            </a:r>
          </a:p>
          <a:p>
            <a:pPr marL="16154" marR="0" indent="0" eaLnBrk="0">
              <a:lnSpc>
                <a:spcPct val="109000"/>
              </a:lnSpc>
              <a:spcBef>
                <a:spcPts val="254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kern="0" spc="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0" marR="0" indent="0" eaLnBrk="0">
              <a:lnSpc>
                <a:spcPct val="121000"/>
              </a:lnSpc>
              <a:spcBef>
                <a:spcPts val="1866"/>
              </a:spcBef>
            </a:pP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Yes.</a:t>
            </a:r>
          </a:p>
        </p:txBody>
      </p:sp>
    </p:spTree>
    <p:extLst>
      <p:ext uri="{9FA0B056-D466-4ABE-6DEA-78DFA3BD1F33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A1187DE7-BE59-4087-4C05-5647F9E2DF55"/>
          <p:cNvPicPr>
            <a:picLocks noChangeAspect="1"/>
          </p:cNvPicPr>
          <p:nvPr/>
        </p:nvPicPr>
        <p:blipFill>
          <a:blip r:embed="rId2" cstate="print">
            <a:extLst>
              <a:ext uri="{6B06C445-32D8-492C-13C4-47AE1580C01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3" name="E2AFF0C4-CA61-4ED7-2E69-08BBF2AA95C0"/>
          <p:cNvPicPr>
            <a:picLocks noChangeAspect="1"/>
          </p:cNvPicPr>
          <p:nvPr/>
        </p:nvPicPr>
        <p:blipFill>
          <a:blip r:embed="rId3" cstate="print">
            <a:extLst>
              <a:ext uri="{4CB14A9B-F64A-43C5-CE73-3394256EFD5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04" name="TextBox104"/>
          <p:cNvSpPr txBox="1"/>
          <p:nvPr/>
        </p:nvSpPr>
        <p:spPr>
          <a:xfrm>
            <a:off x="2310408" y="313944"/>
            <a:ext cx="4572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  <a:r>
              <a:rPr lang="en-US" altLang="zh-CN" sz="4000" b="1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05" name="TextBox105"/>
          <p:cNvSpPr txBox="1"/>
          <p:nvPr/>
        </p:nvSpPr>
        <p:spPr>
          <a:xfrm>
            <a:off x="327127" y="1392327"/>
            <a:ext cx="80010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(transitive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relation):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</a:p>
        </p:txBody>
      </p:sp>
      <p:sp>
        <p:nvSpPr>
          <p:cNvPr id="106" name="TextBox106"/>
          <p:cNvSpPr txBox="1"/>
          <p:nvPr/>
        </p:nvSpPr>
        <p:spPr>
          <a:xfrm>
            <a:off x="330479" y="2840127"/>
            <a:ext cx="8572500" cy="3835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  <a:p>
            <a:pPr marL="0" marR="0" indent="0" eaLnBrk="0">
              <a:lnSpc>
                <a:spcPct val="109000"/>
              </a:lnSpc>
              <a:spcBef>
                <a:spcPts val="2389"/>
              </a:spcBef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={(a</a:t>
            </a:r>
            <a:r>
              <a:rPr lang="en-US" altLang="zh-CN" sz="2400" kern="0" spc="6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b),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|b}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</a:p>
          <a:p>
            <a:pPr marL="0" marR="0" indent="0" eaLnBrk="0">
              <a:lnSpc>
                <a:spcPct val="109000"/>
              </a:lnSpc>
              <a:spcBef>
                <a:spcPts val="189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5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{(1,1),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(4,4)}</a:t>
            </a:r>
          </a:p>
          <a:p>
            <a:pPr marL="0" marR="0" indent="0" eaLnBrk="0">
              <a:lnSpc>
                <a:spcPct val="112000"/>
              </a:lnSpc>
              <a:spcBef>
                <a:spcPts val="1866"/>
              </a:spcBef>
            </a:pPr>
            <a:r>
              <a:rPr lang="en-US" altLang="zh-CN" sz="2400" kern="0" spc="-20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b="1" kern="0" spc="0" baseline="-5312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transitive?</a:t>
            </a:r>
          </a:p>
          <a:p>
            <a:pPr marL="8385226" marR="0" indent="0" eaLnBrk="0">
              <a:lnSpc>
                <a:spcPct val="115000"/>
              </a:lnSpc>
              <a:spcBef>
                <a:spcPts val="7266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16</a:t>
            </a:r>
          </a:p>
        </p:txBody>
      </p:sp>
      <p:pic>
        <p:nvPicPr>
          <p:cNvPr id="107" name="C016F381-2B02-44F1-700A-25AFE09660D1"/>
          <p:cNvPicPr>
            <a:picLocks noChangeAspect="1"/>
          </p:cNvPicPr>
          <p:nvPr/>
        </p:nvPicPr>
        <p:blipFill>
          <a:blip r:embed="rId4" cstate="print">
            <a:extLst>
              <a:ext uri="{45A1624D-0E54-451B-70A3-E14711DABA09}"/>
            </a:extLst>
          </a:blip>
          <a:stretch>
            <a:fillRect/>
          </a:stretch>
        </p:blipFill>
        <p:spPr>
          <a:xfrm>
            <a:off x="685800" y="2286000"/>
            <a:ext cx="6858000" cy="457200"/>
          </a:xfrm>
          <a:prstGeom prst="rect">
            <a:avLst/>
          </a:prstGeom>
        </p:spPr>
      </p:pic>
    </p:spTree>
    <p:extLst>
      <p:ext uri="{550795EC-0518-498D-C748-531C17660737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332D260F-9303-4813-40A5-C373670582A9"/>
          <p:cNvPicPr>
            <a:picLocks noChangeAspect="1"/>
          </p:cNvPicPr>
          <p:nvPr/>
        </p:nvPicPr>
        <p:blipFill>
          <a:blip r:embed="rId2" cstate="print">
            <a:extLst>
              <a:ext uri="{FB430701-8F33-4B78-4D27-C60D14B858C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9" name="BC3F2277-CC83-4F24-2547-FA6B6C4173F7"/>
          <p:cNvPicPr>
            <a:picLocks noChangeAspect="1"/>
          </p:cNvPicPr>
          <p:nvPr/>
        </p:nvPicPr>
        <p:blipFill>
          <a:blip r:embed="rId3" cstate="print">
            <a:extLst>
              <a:ext uri="{764F7E9F-99F0-4D87-01E3-194C7A10FA7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10" name="TextBox110"/>
          <p:cNvSpPr txBox="1"/>
          <p:nvPr/>
        </p:nvSpPr>
        <p:spPr>
          <a:xfrm>
            <a:off x="2310408" y="313944"/>
            <a:ext cx="4572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  <a:r>
              <a:rPr lang="en-US" altLang="zh-CN" sz="4000" b="1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11" name="TextBox111"/>
          <p:cNvSpPr txBox="1"/>
          <p:nvPr/>
        </p:nvSpPr>
        <p:spPr>
          <a:xfrm>
            <a:off x="327127" y="1392327"/>
            <a:ext cx="80010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(transitive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relation):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</a:p>
        </p:txBody>
      </p:sp>
      <p:sp>
        <p:nvSpPr>
          <p:cNvPr id="112" name="TextBox112"/>
          <p:cNvSpPr txBox="1"/>
          <p:nvPr/>
        </p:nvSpPr>
        <p:spPr>
          <a:xfrm>
            <a:off x="330479" y="2840127"/>
            <a:ext cx="8572500" cy="3835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  <a:p>
            <a:pPr marL="0" marR="0" indent="0" eaLnBrk="0">
              <a:lnSpc>
                <a:spcPct val="109000"/>
              </a:lnSpc>
              <a:spcBef>
                <a:spcPts val="2389"/>
              </a:spcBef>
            </a:pPr>
            <a:r>
              <a:rPr lang="en-US" altLang="zh-CN" sz="2400" kern="0" spc="-20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={(a</a:t>
            </a:r>
            <a:r>
              <a:rPr lang="en-US" altLang="zh-CN" sz="2400" kern="0" spc="6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b),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|b}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</a:p>
          <a:p>
            <a:pPr marL="0" marR="0" indent="0" eaLnBrk="0">
              <a:lnSpc>
                <a:spcPct val="109000"/>
              </a:lnSpc>
              <a:spcBef>
                <a:spcPts val="189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5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{(1,1),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(4,4)}</a:t>
            </a:r>
          </a:p>
          <a:p>
            <a:pPr marL="0" marR="0" indent="0" eaLnBrk="0">
              <a:lnSpc>
                <a:spcPct val="112000"/>
              </a:lnSpc>
              <a:spcBef>
                <a:spcPts val="1866"/>
              </a:spcBef>
            </a:pPr>
            <a:r>
              <a:rPr lang="en-US" altLang="zh-CN" sz="2400" kern="0" spc="-20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b="1" kern="0" spc="0" baseline="-5312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transitive?</a:t>
            </a:r>
          </a:p>
          <a:p>
            <a:pPr marL="0" marR="0" indent="0" eaLnBrk="0">
              <a:lnSpc>
                <a:spcPct val="121000"/>
              </a:lnSpc>
              <a:spcBef>
                <a:spcPts val="1792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  <a:r>
              <a:rPr lang="en-US" altLang="zh-CN" sz="24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Yes.</a:t>
            </a:r>
          </a:p>
          <a:p>
            <a:pPr marL="8385226" marR="0" indent="0" eaLnBrk="0">
              <a:lnSpc>
                <a:spcPct val="115000"/>
              </a:lnSpc>
              <a:spcBef>
                <a:spcPts val="2136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17</a:t>
            </a:r>
          </a:p>
        </p:txBody>
      </p:sp>
      <p:pic>
        <p:nvPicPr>
          <p:cNvPr id="113" name="58962314-6166-4CCE-05F1-353865AE976F"/>
          <p:cNvPicPr>
            <a:picLocks noChangeAspect="1"/>
          </p:cNvPicPr>
          <p:nvPr/>
        </p:nvPicPr>
        <p:blipFill>
          <a:blip r:embed="rId4" cstate="print">
            <a:extLst>
              <a:ext uri="{34D90821-D92F-4060-C61C-8BA99E543D78}"/>
            </a:extLst>
          </a:blip>
          <a:stretch>
            <a:fillRect/>
          </a:stretch>
        </p:blipFill>
        <p:spPr>
          <a:xfrm>
            <a:off x="685800" y="2286000"/>
            <a:ext cx="6858000" cy="457200"/>
          </a:xfrm>
          <a:prstGeom prst="rect">
            <a:avLst/>
          </a:prstGeom>
        </p:spPr>
      </p:pic>
    </p:spTree>
    <p:extLst>
      <p:ext uri="{E7F6D8D1-24AF-4A82-65F5-F0423644BF93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273F6291-0986-4615-C3C7-4F9014FF37FD"/>
          <p:cNvPicPr>
            <a:picLocks noChangeAspect="1"/>
          </p:cNvPicPr>
          <p:nvPr/>
        </p:nvPicPr>
        <p:blipFill>
          <a:blip r:embed="rId2" cstate="print">
            <a:extLst>
              <a:ext uri="{8CAC398D-C716-47C0-C884-C7D685EB7DB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5" name="BA9E319E-258B-4E4F-9485-4AEABEFBFEB5"/>
          <p:cNvPicPr>
            <a:picLocks noChangeAspect="1"/>
          </p:cNvPicPr>
          <p:nvPr/>
        </p:nvPicPr>
        <p:blipFill>
          <a:blip r:embed="rId3" cstate="print">
            <a:extLst>
              <a:ext uri="{5B26DA18-CF1D-4874-00CB-96E6ACEEF0B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16" name="TextBox116"/>
          <p:cNvSpPr txBox="1"/>
          <p:nvPr/>
        </p:nvSpPr>
        <p:spPr>
          <a:xfrm>
            <a:off x="2310408" y="313944"/>
            <a:ext cx="4572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  <a:r>
              <a:rPr lang="en-US" altLang="zh-CN" sz="4000" b="1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17" name="TextBox117"/>
          <p:cNvSpPr txBox="1"/>
          <p:nvPr/>
        </p:nvSpPr>
        <p:spPr>
          <a:xfrm>
            <a:off x="327127" y="1392327"/>
            <a:ext cx="80010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(transitive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relation):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</a:p>
        </p:txBody>
      </p:sp>
      <p:sp>
        <p:nvSpPr>
          <p:cNvPr id="118" name="TextBox118"/>
          <p:cNvSpPr txBox="1"/>
          <p:nvPr/>
        </p:nvSpPr>
        <p:spPr>
          <a:xfrm>
            <a:off x="324079" y="2840127"/>
            <a:ext cx="8572500" cy="3835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6401" marR="0" indent="0" eaLnBrk="0">
              <a:lnSpc>
                <a:spcPct val="109000"/>
              </a:lnSpc>
              <a:spcBef>
                <a:spcPts val="238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4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A={1,2,3,4},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R≠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  <a:p>
            <a:pPr marL="6401" marR="0" indent="0" eaLnBrk="0">
              <a:lnSpc>
                <a:spcPct val="115000"/>
              </a:lnSpc>
              <a:spcBef>
                <a:spcPts val="189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</a:p>
          <a:p>
            <a:pPr marL="6401" marR="0" indent="0" eaLnBrk="0">
              <a:lnSpc>
                <a:spcPct val="109000"/>
              </a:lnSpc>
              <a:spcBef>
                <a:spcPts val="8226"/>
              </a:spcBef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  <a:r>
              <a:rPr lang="en-US" altLang="zh-CN" sz="2400" kern="0" spc="5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  <a:p>
            <a:pPr marL="8391628" marR="0" indent="0" eaLnBrk="0">
              <a:lnSpc>
                <a:spcPct val="115000"/>
              </a:lnSpc>
              <a:spcBef>
                <a:spcPts val="1641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18</a:t>
            </a:r>
          </a:p>
        </p:txBody>
      </p:sp>
      <p:sp>
        <p:nvSpPr>
          <p:cNvPr id="119" name="TextBox119"/>
          <p:cNvSpPr txBox="1"/>
          <p:nvPr/>
        </p:nvSpPr>
        <p:spPr>
          <a:xfrm>
            <a:off x="323164" y="4653534"/>
            <a:ext cx="80772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6000"/>
              </a:lnSpc>
            </a:pP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1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={(1,2),(1,3),(1,4),(2,1),(2,3),(2,4),(3,1),(3,2),(3,4),(4,1),(4,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2),(4,3)}</a:t>
            </a:r>
          </a:p>
        </p:txBody>
      </p:sp>
      <p:pic>
        <p:nvPicPr>
          <p:cNvPr id="120" name="53F1B295-3402-43D2-62EF-231D758B7418"/>
          <p:cNvPicPr>
            <a:picLocks noChangeAspect="1"/>
          </p:cNvPicPr>
          <p:nvPr/>
        </p:nvPicPr>
        <p:blipFill>
          <a:blip r:embed="rId4" cstate="print">
            <a:extLst>
              <a:ext uri="{292E858D-0C0E-439D-1BCA-99217DBF4995}"/>
            </a:extLst>
          </a:blip>
          <a:stretch>
            <a:fillRect/>
          </a:stretch>
        </p:blipFill>
        <p:spPr>
          <a:xfrm>
            <a:off x="685800" y="2286000"/>
            <a:ext cx="6858000" cy="457200"/>
          </a:xfrm>
          <a:prstGeom prst="rect">
            <a:avLst/>
          </a:prstGeom>
        </p:spPr>
      </p:pic>
    </p:spTree>
    <p:extLst>
      <p:ext uri="{2383F878-E2CB-44C4-8D43-9412E4D0B7F1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F1A89FC0-4785-4059-07BE-2A4B666E0D5F"/>
          <p:cNvPicPr>
            <a:picLocks noChangeAspect="1"/>
          </p:cNvPicPr>
          <p:nvPr/>
        </p:nvPicPr>
        <p:blipFill>
          <a:blip r:embed="rId2" cstate="print">
            <a:extLst>
              <a:ext uri="{704587F1-4F12-4905-0AF5-96EFB4763A4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2" name="15034482-4739-4412-CD5F-9A01B090D417"/>
          <p:cNvPicPr>
            <a:picLocks noChangeAspect="1"/>
          </p:cNvPicPr>
          <p:nvPr/>
        </p:nvPicPr>
        <p:blipFill>
          <a:blip r:embed="rId3" cstate="print">
            <a:extLst>
              <a:ext uri="{374E9040-238A-45D5-93F3-1FEC93BAEFE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23" name="TextBox123"/>
          <p:cNvSpPr txBox="1"/>
          <p:nvPr/>
        </p:nvSpPr>
        <p:spPr>
          <a:xfrm>
            <a:off x="2310408" y="313944"/>
            <a:ext cx="4572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  <a:r>
              <a:rPr lang="en-US" altLang="zh-CN" sz="4000" b="1" kern="0" spc="2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24" name="TextBox124"/>
          <p:cNvSpPr txBox="1"/>
          <p:nvPr/>
        </p:nvSpPr>
        <p:spPr>
          <a:xfrm>
            <a:off x="327127" y="1392327"/>
            <a:ext cx="8001000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(transitive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relation):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b="1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calledtransitive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</a:p>
        </p:txBody>
      </p:sp>
      <p:sp>
        <p:nvSpPr>
          <p:cNvPr id="125" name="TextBox125"/>
          <p:cNvSpPr txBox="1"/>
          <p:nvPr/>
        </p:nvSpPr>
        <p:spPr>
          <a:xfrm>
            <a:off x="324079" y="2840127"/>
            <a:ext cx="8572500" cy="3835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</a:p>
          <a:p>
            <a:pPr marL="6401" marR="0" indent="0" eaLnBrk="0">
              <a:lnSpc>
                <a:spcPct val="109000"/>
              </a:lnSpc>
              <a:spcBef>
                <a:spcPts val="238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4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A={1,2,3,4},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R≠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  <a:p>
            <a:pPr marL="6401" marR="0" indent="0" eaLnBrk="0">
              <a:lnSpc>
                <a:spcPct val="109000"/>
              </a:lnSpc>
              <a:spcBef>
                <a:spcPts val="759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  <a:r>
              <a:rPr lang="en-US" altLang="zh-CN" sz="2400" kern="0" spc="5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</a:t>
            </a:r>
          </a:p>
          <a:p>
            <a:pPr marL="8391628" marR="0" indent="0" eaLnBrk="0">
              <a:lnSpc>
                <a:spcPct val="115000"/>
              </a:lnSpc>
              <a:spcBef>
                <a:spcPts val="7340"/>
              </a:spcBef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19</a:t>
            </a:r>
          </a:p>
        </p:txBody>
      </p:sp>
      <p:sp>
        <p:nvSpPr>
          <p:cNvPr id="126" name="TextBox126"/>
          <p:cNvSpPr txBox="1"/>
          <p:nvPr/>
        </p:nvSpPr>
        <p:spPr>
          <a:xfrm>
            <a:off x="223770" y="3929634"/>
            <a:ext cx="81661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9395" marR="0" indent="-99395" eaLnBrk="0">
              <a:lnSpc>
                <a:spcPct val="96000"/>
              </a:lnSpc>
            </a:pP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•R</a:t>
            </a:r>
            <a:r>
              <a:rPr lang="en-US" altLang="zh-CN" sz="1600" kern="0" spc="-1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≠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={(1,2),(1,3),(1,4),(2,1),(2,3),(2,4),(3,1),(3,2),(3,4),(4,1),(4,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2),(4,3)}</a:t>
            </a:r>
          </a:p>
        </p:txBody>
      </p:sp>
      <p:pic>
        <p:nvPicPr>
          <p:cNvPr id="127" name="16270F1E-B902-43C6-379E-2DAAD84E6016"/>
          <p:cNvPicPr>
            <a:picLocks noChangeAspect="1"/>
          </p:cNvPicPr>
          <p:nvPr/>
        </p:nvPicPr>
        <p:blipFill>
          <a:blip r:embed="rId4" cstate="print">
            <a:extLst>
              <a:ext uri="{CA0241A3-C50D-4119-E07B-8866637DDE9D}"/>
            </a:extLst>
          </a:blip>
          <a:stretch>
            <a:fillRect/>
          </a:stretch>
        </p:blipFill>
        <p:spPr>
          <a:xfrm>
            <a:off x="685800" y="2286000"/>
            <a:ext cx="6858000" cy="457200"/>
          </a:xfrm>
          <a:prstGeom prst="rect">
            <a:avLst/>
          </a:prstGeom>
        </p:spPr>
      </p:pic>
    </p:spTree>
    <p:extLst>
      <p:ext uri="{6C008B42-A397-4CF2-5C40-8A0CAD1CE7DA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381CF5D-054E-4F16-6455-C4C58FE16FC4"/>
          <p:cNvPicPr>
            <a:picLocks noChangeAspect="1"/>
          </p:cNvPicPr>
          <p:nvPr/>
        </p:nvPicPr>
        <p:blipFill>
          <a:blip r:embed="rId2" cstate="print">
            <a:extLst>
              <a:ext uri="{B1C3AC83-13BD-4FFF-E298-A0A687C0EE8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F9CEAEDD-504E-43A5-41C8-0E2BE4418B1F"/>
          <p:cNvPicPr>
            <a:picLocks noChangeAspect="1"/>
          </p:cNvPicPr>
          <p:nvPr/>
        </p:nvPicPr>
        <p:blipFill>
          <a:blip r:embed="rId3" cstate="print">
            <a:extLst>
              <a:ext uri="{5AA6B7A7-76D1-4EC2-6A46-3FDA87B19C0E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9" name="TextBox9"/>
          <p:cNvSpPr txBox="1"/>
          <p:nvPr/>
        </p:nvSpPr>
        <p:spPr>
          <a:xfrm>
            <a:off x="87014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" name="TextBox10"/>
          <p:cNvSpPr txBox="1"/>
          <p:nvPr/>
        </p:nvSpPr>
        <p:spPr>
          <a:xfrm>
            <a:off x="1392167" y="313944"/>
            <a:ext cx="64262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4000" b="1" kern="0" spc="1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  <a:r>
              <a:rPr lang="en-US" altLang="zh-CN" sz="40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(review)</a:t>
            </a:r>
          </a:p>
        </p:txBody>
      </p:sp>
      <p:sp>
        <p:nvSpPr>
          <p:cNvPr id="11" name="TextBox11"/>
          <p:cNvSpPr txBox="1"/>
          <p:nvPr/>
        </p:nvSpPr>
        <p:spPr>
          <a:xfrm>
            <a:off x="619125" y="2157984"/>
            <a:ext cx="7861300" cy="4025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5335934" indent="0" eaLnBrk="0">
              <a:lnSpc>
                <a:spcPct val="97000"/>
              </a:lnSpc>
            </a:pPr>
            <a:r>
              <a:rPr lang="en-US" altLang="zh-CN" sz="24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160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A={a</a:t>
            </a:r>
            <a:r>
              <a:rPr lang="en-US" altLang="zh-CN" sz="1600" kern="0" spc="-15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15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600" kern="0" spc="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..a</a:t>
            </a:r>
            <a:r>
              <a:rPr lang="en-US" altLang="zh-CN" sz="1600" kern="0" spc="-20" baseline="-53125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</a:t>
            </a:r>
            <a:r>
              <a:rPr lang="en-US" altLang="zh-CN" sz="2400" kern="0" spc="-2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2083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B={b</a:t>
            </a:r>
            <a:r>
              <a:rPr lang="en-US" altLang="zh-CN" sz="1600" kern="0" spc="-2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2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,b</a:t>
            </a:r>
            <a:r>
              <a:rPr lang="en-US" altLang="zh-CN" sz="1600" kern="0" spc="-2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-2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,..b</a:t>
            </a:r>
            <a:r>
              <a:rPr lang="en-US" altLang="zh-CN" sz="1600" kern="0" spc="-2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400" kern="0" spc="-2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}.</a:t>
            </a:r>
          </a:p>
          <a:p>
            <a:pPr marL="20117" marR="13354" indent="-13106" eaLnBrk="0">
              <a:lnSpc>
                <a:spcPct val="109000"/>
              </a:lnSpc>
              <a:spcBef>
                <a:spcPts val="1951"/>
              </a:spcBef>
            </a:pP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</a:p>
          <a:p>
            <a:pPr marL="10058" marR="0" indent="0" eaLnBrk="0">
              <a:lnSpc>
                <a:spcPct val="107000"/>
              </a:lnSpc>
              <a:spcBef>
                <a:spcPts val="5385"/>
              </a:spcBef>
            </a:pP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set,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400" kern="0" spc="44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arrangements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product.</a:t>
            </a:r>
          </a:p>
        </p:txBody>
      </p:sp>
      <p:sp>
        <p:nvSpPr>
          <p:cNvPr id="12" name="TextBox12"/>
          <p:cNvSpPr txBox="1"/>
          <p:nvPr/>
        </p:nvSpPr>
        <p:spPr>
          <a:xfrm>
            <a:off x="627659" y="4329684"/>
            <a:ext cx="55499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{(a</a:t>
            </a:r>
            <a:r>
              <a:rPr lang="en-US" altLang="zh-CN" sz="1600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5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1600" kern="0" spc="-25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25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),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</a:t>
            </a:r>
            <a:r>
              <a:rPr lang="en-US" altLang="zh-CN" sz="1600" kern="0" spc="-25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25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1600" kern="0" spc="-25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-25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),</a:t>
            </a:r>
            <a:r>
              <a:rPr lang="en-US" altLang="zh-CN" sz="2400" kern="0" spc="1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</a:t>
            </a:r>
            <a:r>
              <a:rPr lang="en-US" altLang="zh-CN" sz="1600" kern="0" spc="-25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400" kern="0" spc="-25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1600" kern="0" spc="-25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400" kern="0" spc="-25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),</a:t>
            </a:r>
            <a:r>
              <a:rPr lang="en-US" altLang="zh-CN" sz="2400" kern="0" spc="2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…,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</a:t>
            </a:r>
            <a:r>
              <a:rPr lang="en-US" altLang="zh-CN" sz="1600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</a:t>
            </a:r>
            <a:r>
              <a:rPr lang="en-US" altLang="zh-CN" sz="2400" kern="0" spc="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,b</a:t>
            </a:r>
            <a:r>
              <a:rPr lang="en-US" altLang="zh-CN" sz="1600" kern="0" spc="0" baseline="-50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</a:t>
            </a:r>
            <a:r>
              <a:rPr lang="en-US" altLang="zh-CN" sz="2400" kern="0" spc="0" baseline="4167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)}.</a:t>
            </a:r>
          </a:p>
        </p:txBody>
      </p:sp>
    </p:spTree>
    <p:extLst>
      <p:ext uri="{D94E2D63-0108-4A34-1CE9-B4DEACB2544D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20DC125F-9AB0-46F6-2275-D766EF4D0AB1"/>
          <p:cNvPicPr>
            <a:picLocks noChangeAspect="1"/>
          </p:cNvPicPr>
          <p:nvPr/>
        </p:nvPicPr>
        <p:blipFill>
          <a:blip r:embed="rId2" cstate="print">
            <a:extLst>
              <a:ext uri="{F1DA0257-6397-4C7B-7B76-A0D6102D1C7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9" name="3CBDFC59-D592-43A9-E030-CFFCE579DB62"/>
          <p:cNvPicPr>
            <a:picLocks noChangeAspect="1"/>
          </p:cNvPicPr>
          <p:nvPr/>
        </p:nvPicPr>
        <p:blipFill>
          <a:blip r:embed="rId3" cstate="print">
            <a:extLst>
              <a:ext uri="{A7956E52-EC35-4FD3-7B83-42640394614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30" name="TextBox130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20</a:t>
            </a:r>
          </a:p>
        </p:txBody>
      </p:sp>
      <p:sp>
        <p:nvSpPr>
          <p:cNvPr id="131" name="TextBox131"/>
          <p:cNvSpPr txBox="1"/>
          <p:nvPr/>
        </p:nvSpPr>
        <p:spPr>
          <a:xfrm>
            <a:off x="2197373" y="313944"/>
            <a:ext cx="4813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Combining</a:t>
            </a:r>
            <a:r>
              <a:rPr lang="en-US" altLang="zh-CN" sz="4000" b="1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32" name="TextBox132"/>
          <p:cNvSpPr txBox="1"/>
          <p:nvPr/>
        </p:nvSpPr>
        <p:spPr>
          <a:xfrm>
            <a:off x="545668" y="1548384"/>
            <a:ext cx="7785101" cy="257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507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  <a:p>
            <a:pPr marL="0" marR="149963" indent="0" eaLnBrk="0">
              <a:lnSpc>
                <a:spcPct val="109000"/>
              </a:lnSpc>
              <a:spcBef>
                <a:spcPts val="253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126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means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  <a:p>
            <a:pPr marL="12497" marR="0" indent="0" eaLnBrk="0">
              <a:lnSpc>
                <a:spcPct val="115000"/>
              </a:lnSpc>
              <a:spcBef>
                <a:spcPts val="2531"/>
              </a:spcBef>
            </a:pP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Combining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Relations</a:t>
            </a:r>
          </a:p>
        </p:txBody>
      </p:sp>
      <p:sp>
        <p:nvSpPr>
          <p:cNvPr id="133" name="TextBox133"/>
          <p:cNvSpPr txBox="1"/>
          <p:nvPr/>
        </p:nvSpPr>
        <p:spPr>
          <a:xfrm>
            <a:off x="552374" y="4082034"/>
            <a:ext cx="74549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7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kern="0" spc="6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combinations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operations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operations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of: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union,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intersection,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difference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difference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333FB4D1-7D3F-4E6F-DAA0-DB24F60F4837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8468760F-CF43-4869-29C4-7B7C0F114491"/>
          <p:cNvPicPr>
            <a:picLocks noChangeAspect="1"/>
          </p:cNvPicPr>
          <p:nvPr/>
        </p:nvPicPr>
        <p:blipFill>
          <a:blip r:embed="rId2" cstate="print">
            <a:extLst>
              <a:ext uri="{4C9D281E-2998-4B08-89DF-FE7F8C6D4AD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5" name="0252A317-FE09-4B29-479A-6821735B48A0"/>
          <p:cNvPicPr>
            <a:picLocks noChangeAspect="1"/>
          </p:cNvPicPr>
          <p:nvPr/>
        </p:nvPicPr>
        <p:blipFill>
          <a:blip r:embed="rId3" cstate="print">
            <a:extLst>
              <a:ext uri="{D189A5B0-597D-48CC-B27C-2D55EDEADEF1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36" name="TextBox136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21</a:t>
            </a:r>
          </a:p>
        </p:txBody>
      </p:sp>
      <p:sp>
        <p:nvSpPr>
          <p:cNvPr id="137" name="TextBox137"/>
          <p:cNvSpPr txBox="1"/>
          <p:nvPr/>
        </p:nvSpPr>
        <p:spPr>
          <a:xfrm>
            <a:off x="2197373" y="313944"/>
            <a:ext cx="4813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Combining</a:t>
            </a:r>
            <a:r>
              <a:rPr lang="en-US" altLang="zh-CN" sz="4000" b="1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38" name="TextBox138"/>
          <p:cNvSpPr txBox="1"/>
          <p:nvPr/>
        </p:nvSpPr>
        <p:spPr>
          <a:xfrm>
            <a:off x="543839" y="1544727"/>
            <a:ext cx="1358900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336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0" marR="0" indent="0" eaLnBrk="0">
              <a:lnSpc>
                <a:spcPct val="121000"/>
              </a:lnSpc>
              <a:spcBef>
                <a:spcPts val="10910"/>
              </a:spcBef>
            </a:pP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is:</a:t>
            </a:r>
          </a:p>
        </p:txBody>
      </p:sp>
      <p:sp>
        <p:nvSpPr>
          <p:cNvPr id="139" name="TextBox139"/>
          <p:cNvSpPr txBox="1"/>
          <p:nvPr/>
        </p:nvSpPr>
        <p:spPr>
          <a:xfrm>
            <a:off x="559079" y="1910334"/>
            <a:ext cx="45466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{u,v}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{(1,u),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(2,u),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(2,v),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(3,u)}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{(1,v),(3,u),(3,v)}</a:t>
            </a:r>
          </a:p>
        </p:txBody>
      </p:sp>
      <p:sp>
        <p:nvSpPr>
          <p:cNvPr id="140" name="TextBox140"/>
          <p:cNvSpPr txBox="1"/>
          <p:nvPr/>
        </p:nvSpPr>
        <p:spPr>
          <a:xfrm>
            <a:off x="559079" y="3720084"/>
            <a:ext cx="1905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144EE050-C3F4-4A4F-37B2-0A8F04CC022E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5594B5CA-CE5E-45F9-1934-2E12D568729D"/>
          <p:cNvPicPr>
            <a:picLocks noChangeAspect="1"/>
          </p:cNvPicPr>
          <p:nvPr/>
        </p:nvPicPr>
        <p:blipFill>
          <a:blip r:embed="rId2" cstate="print">
            <a:extLst>
              <a:ext uri="{6BA3244F-5B67-426A-7E97-D4492AEEC5F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2" name="B293BE0A-87C1-4E1B-F105-C63C5A75A457"/>
          <p:cNvPicPr>
            <a:picLocks noChangeAspect="1"/>
          </p:cNvPicPr>
          <p:nvPr/>
        </p:nvPicPr>
        <p:blipFill>
          <a:blip r:embed="rId3" cstate="print">
            <a:extLst>
              <a:ext uri="{85CFA7FC-7985-4979-4953-E647EA744B4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43" name="TextBox143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22</a:t>
            </a:r>
          </a:p>
        </p:txBody>
      </p:sp>
      <p:sp>
        <p:nvSpPr>
          <p:cNvPr id="144" name="TextBox144"/>
          <p:cNvSpPr txBox="1"/>
          <p:nvPr/>
        </p:nvSpPr>
        <p:spPr>
          <a:xfrm>
            <a:off x="2197373" y="313944"/>
            <a:ext cx="4813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Combining</a:t>
            </a:r>
            <a:r>
              <a:rPr lang="en-US" altLang="zh-CN" sz="4000" b="1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45" name="TextBox145"/>
          <p:cNvSpPr txBox="1"/>
          <p:nvPr/>
        </p:nvSpPr>
        <p:spPr>
          <a:xfrm>
            <a:off x="543839" y="1544727"/>
            <a:ext cx="1358900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336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0" marR="0" indent="0" eaLnBrk="0">
              <a:lnSpc>
                <a:spcPct val="121000"/>
              </a:lnSpc>
              <a:spcBef>
                <a:spcPts val="10910"/>
              </a:spcBef>
            </a:pP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is:</a:t>
            </a:r>
          </a:p>
        </p:txBody>
      </p:sp>
      <p:sp>
        <p:nvSpPr>
          <p:cNvPr id="146" name="TextBox146"/>
          <p:cNvSpPr txBox="1"/>
          <p:nvPr/>
        </p:nvSpPr>
        <p:spPr>
          <a:xfrm>
            <a:off x="559079" y="1910334"/>
            <a:ext cx="45466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{u,v}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{(1,u),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(2,u),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(2,v),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(3,u)}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{(1,v),(3,u),(3,v)}</a:t>
            </a:r>
          </a:p>
        </p:txBody>
      </p:sp>
      <p:sp>
        <p:nvSpPr>
          <p:cNvPr id="147" name="TextBox147"/>
          <p:cNvSpPr txBox="1"/>
          <p:nvPr/>
        </p:nvSpPr>
        <p:spPr>
          <a:xfrm>
            <a:off x="559079" y="3720084"/>
            <a:ext cx="6032500" cy="774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{(1,u),(1,v),(2,u),(2,v),(3,u),(3,v)}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∩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2B155C49-8AAD-490F-BD03-169F752D3F7D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EE554C30-C7DE-49C0-9022-C086089930F5"/>
          <p:cNvPicPr>
            <a:picLocks noChangeAspect="1"/>
          </p:cNvPicPr>
          <p:nvPr/>
        </p:nvPicPr>
        <p:blipFill>
          <a:blip r:embed="rId2" cstate="print">
            <a:extLst>
              <a:ext uri="{7E08B634-006A-4F74-DE9D-73C7F95D2C9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9" name="942F6B13-6B9D-49D8-C057-83B5D51725F7"/>
          <p:cNvPicPr>
            <a:picLocks noChangeAspect="1"/>
          </p:cNvPicPr>
          <p:nvPr/>
        </p:nvPicPr>
        <p:blipFill>
          <a:blip r:embed="rId3" cstate="print">
            <a:extLst>
              <a:ext uri="{9918ADB1-62B6-471F-742E-6CE452C73D4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0" name="TextBox150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23</a:t>
            </a:r>
          </a:p>
        </p:txBody>
      </p:sp>
      <p:sp>
        <p:nvSpPr>
          <p:cNvPr id="151" name="TextBox151"/>
          <p:cNvSpPr txBox="1"/>
          <p:nvPr/>
        </p:nvSpPr>
        <p:spPr>
          <a:xfrm>
            <a:off x="2197373" y="313944"/>
            <a:ext cx="4813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Combining</a:t>
            </a:r>
            <a:r>
              <a:rPr lang="en-US" altLang="zh-CN" sz="4000" b="1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52" name="TextBox152"/>
          <p:cNvSpPr txBox="1"/>
          <p:nvPr/>
        </p:nvSpPr>
        <p:spPr>
          <a:xfrm>
            <a:off x="543839" y="1544727"/>
            <a:ext cx="1358900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336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0" marR="0" indent="0" eaLnBrk="0">
              <a:lnSpc>
                <a:spcPct val="121000"/>
              </a:lnSpc>
              <a:spcBef>
                <a:spcPts val="10910"/>
              </a:spcBef>
            </a:pP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is:</a:t>
            </a:r>
          </a:p>
        </p:txBody>
      </p:sp>
      <p:sp>
        <p:nvSpPr>
          <p:cNvPr id="153" name="TextBox153"/>
          <p:cNvSpPr txBox="1"/>
          <p:nvPr/>
        </p:nvSpPr>
        <p:spPr>
          <a:xfrm>
            <a:off x="559079" y="1910334"/>
            <a:ext cx="45466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{u,v}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{(1,u),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(2,u),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(2,v),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(3,u)}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{(1,v),(3,u),(3,v)}</a:t>
            </a:r>
          </a:p>
        </p:txBody>
      </p:sp>
      <p:sp>
        <p:nvSpPr>
          <p:cNvPr id="154" name="TextBox154"/>
          <p:cNvSpPr txBox="1"/>
          <p:nvPr/>
        </p:nvSpPr>
        <p:spPr>
          <a:xfrm>
            <a:off x="452370" y="3720084"/>
            <a:ext cx="61341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{(1,u),(1,v),(2,u),(2,v),(3,u),(3,v)}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∩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{(3,u)}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CBE24FCE-7525-4B04-0C56-FC73D57D1E1B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DFF7C429-D785-4AAE-36E0-BE83395CEEE8"/>
          <p:cNvPicPr>
            <a:picLocks noChangeAspect="1"/>
          </p:cNvPicPr>
          <p:nvPr/>
        </p:nvPicPr>
        <p:blipFill>
          <a:blip r:embed="rId2" cstate="print">
            <a:extLst>
              <a:ext uri="{87750B1C-98F5-4CFC-BAC5-B7BBF013559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6" name="2EB49ECD-C10E-4B13-8A0A-825FFFB5D207"/>
          <p:cNvPicPr>
            <a:picLocks noChangeAspect="1"/>
          </p:cNvPicPr>
          <p:nvPr/>
        </p:nvPicPr>
        <p:blipFill>
          <a:blip r:embed="rId3" cstate="print">
            <a:extLst>
              <a:ext uri="{56494171-4CFC-4FA9-6C64-306AE5140D3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7" name="TextBox157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24</a:t>
            </a:r>
          </a:p>
        </p:txBody>
      </p:sp>
      <p:sp>
        <p:nvSpPr>
          <p:cNvPr id="158" name="TextBox158"/>
          <p:cNvSpPr txBox="1"/>
          <p:nvPr/>
        </p:nvSpPr>
        <p:spPr>
          <a:xfrm>
            <a:off x="2197373" y="313944"/>
            <a:ext cx="4813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Combining</a:t>
            </a:r>
            <a:r>
              <a:rPr lang="en-US" altLang="zh-CN" sz="4000" b="1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59" name="TextBox159"/>
          <p:cNvSpPr txBox="1"/>
          <p:nvPr/>
        </p:nvSpPr>
        <p:spPr>
          <a:xfrm>
            <a:off x="543839" y="1544727"/>
            <a:ext cx="1358900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336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0" marR="0" indent="0" eaLnBrk="0">
              <a:lnSpc>
                <a:spcPct val="121000"/>
              </a:lnSpc>
              <a:spcBef>
                <a:spcPts val="10910"/>
              </a:spcBef>
            </a:pP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is:</a:t>
            </a:r>
          </a:p>
        </p:txBody>
      </p:sp>
      <p:sp>
        <p:nvSpPr>
          <p:cNvPr id="160" name="TextBox160"/>
          <p:cNvSpPr txBox="1"/>
          <p:nvPr/>
        </p:nvSpPr>
        <p:spPr>
          <a:xfrm>
            <a:off x="559079" y="1910334"/>
            <a:ext cx="45466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{u,v}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{(1,u),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(2,u),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(2,v),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(3,u)}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{(1,v),(3,u),(3,v)}</a:t>
            </a:r>
          </a:p>
        </p:txBody>
      </p:sp>
      <p:sp>
        <p:nvSpPr>
          <p:cNvPr id="161" name="TextBox161"/>
          <p:cNvSpPr txBox="1"/>
          <p:nvPr/>
        </p:nvSpPr>
        <p:spPr>
          <a:xfrm>
            <a:off x="452370" y="3720084"/>
            <a:ext cx="61341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{(1,u),(1,v),(2,u),(2,v),(3,u),(3,v)}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∩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{(3,u)}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(1,u),(2,u),(2,v)}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8DA3EDBA-D55F-44C4-6AC3-31E6EB38B2F0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0C243B3C-7231-4B52-94A9-FE19F5BDE837"/>
          <p:cNvPicPr>
            <a:picLocks noChangeAspect="1"/>
          </p:cNvPicPr>
          <p:nvPr/>
        </p:nvPicPr>
        <p:blipFill>
          <a:blip r:embed="rId2" cstate="print">
            <a:extLst>
              <a:ext uri="{C9CDB400-5876-4623-D57A-F734C025B66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3" name="8FA881C6-9D47-49B7-84B8-63D901D96035"/>
          <p:cNvPicPr>
            <a:picLocks noChangeAspect="1"/>
          </p:cNvPicPr>
          <p:nvPr/>
        </p:nvPicPr>
        <p:blipFill>
          <a:blip r:embed="rId3" cstate="print">
            <a:extLst>
              <a:ext uri="{DD099FD2-205A-4704-BDF3-EFF1D9A2784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64" name="TextBox164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25</a:t>
            </a:r>
          </a:p>
        </p:txBody>
      </p:sp>
      <p:sp>
        <p:nvSpPr>
          <p:cNvPr id="165" name="TextBox165"/>
          <p:cNvSpPr txBox="1"/>
          <p:nvPr/>
        </p:nvSpPr>
        <p:spPr>
          <a:xfrm>
            <a:off x="2197373" y="313944"/>
            <a:ext cx="48133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Combining</a:t>
            </a:r>
            <a:r>
              <a:rPr lang="en-US" altLang="zh-CN" sz="4000" b="1" kern="0" spc="1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66" name="TextBox166"/>
          <p:cNvSpPr txBox="1"/>
          <p:nvPr/>
        </p:nvSpPr>
        <p:spPr>
          <a:xfrm>
            <a:off x="543839" y="1544727"/>
            <a:ext cx="1358900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336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0" marR="0" indent="0" eaLnBrk="0">
              <a:lnSpc>
                <a:spcPct val="121000"/>
              </a:lnSpc>
              <a:spcBef>
                <a:spcPts val="10910"/>
              </a:spcBef>
            </a:pP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is:</a:t>
            </a:r>
          </a:p>
        </p:txBody>
      </p:sp>
      <p:sp>
        <p:nvSpPr>
          <p:cNvPr id="167" name="TextBox167"/>
          <p:cNvSpPr txBox="1"/>
          <p:nvPr/>
        </p:nvSpPr>
        <p:spPr>
          <a:xfrm>
            <a:off x="559079" y="1910334"/>
            <a:ext cx="45466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{u,v}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{(1,u),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(2,u),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(2,v),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(3,u)}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{(1,v),(3,u),(3,v)}</a:t>
            </a:r>
          </a:p>
        </p:txBody>
      </p:sp>
      <p:sp>
        <p:nvSpPr>
          <p:cNvPr id="168" name="TextBox168"/>
          <p:cNvSpPr txBox="1"/>
          <p:nvPr/>
        </p:nvSpPr>
        <p:spPr>
          <a:xfrm>
            <a:off x="452370" y="3720084"/>
            <a:ext cx="61341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{(1,u),(1,v),(2,u),(2,v),(3,u),(3,v)}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∩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{(3,u)}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(1,u),(2,u),(2,v)}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R2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R1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{(1,v),(3,v)}</a:t>
            </a:r>
          </a:p>
        </p:txBody>
      </p:sp>
    </p:spTree>
    <p:extLst>
      <p:ext uri="{6183F2EB-707B-40C1-3F81-ED102FA2778D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6DFEF93F-FDA4-440D-9D5D-2C815017918C"/>
          <p:cNvPicPr>
            <a:picLocks noChangeAspect="1"/>
          </p:cNvPicPr>
          <p:nvPr/>
        </p:nvPicPr>
        <p:blipFill>
          <a:blip r:embed="rId2" cstate="print">
            <a:extLst>
              <a:ext uri="{FFF5798B-204A-43F5-EA1F-53C4FA2FB6D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0" name="36E14EF3-A566-4E91-0916-CA3499A30F02"/>
          <p:cNvPicPr>
            <a:picLocks noChangeAspect="1"/>
          </p:cNvPicPr>
          <p:nvPr/>
        </p:nvPicPr>
        <p:blipFill>
          <a:blip r:embed="rId3" cstate="print">
            <a:extLst>
              <a:ext uri="{1F2B811E-55FD-47CB-2F55-27027DCCA49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71" name="TextBox171"/>
          <p:cNvSpPr txBox="1"/>
          <p:nvPr/>
        </p:nvSpPr>
        <p:spPr>
          <a:xfrm>
            <a:off x="2211138" y="313944"/>
            <a:ext cx="4787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40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pic>
        <p:nvPicPr>
          <p:cNvPr id="172" name="6CDF75B1-2F69-4201-6CBE-C241809791E6"/>
          <p:cNvPicPr>
            <a:picLocks noChangeAspect="1"/>
          </p:cNvPicPr>
          <p:nvPr/>
        </p:nvPicPr>
        <p:blipFill>
          <a:blip r:embed="rId4" cstate="print">
            <a:extLst>
              <a:ext uri="{5EC5609A-73BB-4813-AC93-72239405A101}"/>
            </a:extLst>
          </a:blip>
          <a:stretch>
            <a:fillRect/>
          </a:stretch>
        </p:blipFill>
        <p:spPr>
          <a:xfrm>
            <a:off x="5257800" y="5286375"/>
            <a:ext cx="3352800" cy="1571625"/>
          </a:xfrm>
          <a:prstGeom prst="rect">
            <a:avLst/>
          </a:prstGeom>
        </p:spPr>
      </p:pic>
      <p:sp>
        <p:nvSpPr>
          <p:cNvPr id="173" name="TextBox173"/>
          <p:cNvSpPr txBox="1"/>
          <p:nvPr/>
        </p:nvSpPr>
        <p:spPr>
          <a:xfrm>
            <a:off x="548411" y="1548384"/>
            <a:ext cx="8356601" cy="513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389371" indent="0" eaLnBrk="0">
              <a:lnSpc>
                <a:spcPct val="10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C.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consisting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(a,c)</a:t>
            </a:r>
            <a:r>
              <a:rPr lang="en-US" altLang="zh-CN" sz="24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aϵ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7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1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(b,c)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2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8593" marR="0" indent="0" eaLnBrk="0">
              <a:lnSpc>
                <a:spcPct val="115000"/>
              </a:lnSpc>
              <a:spcBef>
                <a:spcPts val="2562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  <a:p>
            <a:pPr marL="8153070" marR="0" indent="0" eaLnBrk="0">
              <a:lnSpc>
                <a:spcPct val="115000"/>
              </a:lnSpc>
              <a:spcBef>
                <a:spcPts val="15323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26</a:t>
            </a:r>
          </a:p>
        </p:txBody>
      </p:sp>
      <p:sp>
        <p:nvSpPr>
          <p:cNvPr id="174" name="TextBox174"/>
          <p:cNvSpPr txBox="1"/>
          <p:nvPr/>
        </p:nvSpPr>
        <p:spPr>
          <a:xfrm>
            <a:off x="559079" y="4443984"/>
            <a:ext cx="56769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{1,2,3},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{0,1,2}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{a,b}.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{(1,0),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(3,1),(3,2)}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{(0,b),(1,a),(2,b)}</a:t>
            </a:r>
          </a:p>
          <a:p>
            <a:pPr marL="0" marR="0" indent="0" eaLnBrk="0">
              <a:lnSpc>
                <a:spcPct val="115000"/>
              </a:lnSpc>
              <a:spcBef>
                <a:spcPts val="251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F5A5FAC2-9B33-4900-6357-A6F98FA20AF9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A323B4C0-16BD-47FD-B06D-4EE0BAB1FB8F"/>
          <p:cNvPicPr>
            <a:picLocks noChangeAspect="1"/>
          </p:cNvPicPr>
          <p:nvPr/>
        </p:nvPicPr>
        <p:blipFill>
          <a:blip r:embed="rId2" cstate="print">
            <a:extLst>
              <a:ext uri="{9AF773D0-D52E-40D7-992D-AE397CDC9D9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6" name="313E511D-33FB-489D-38D4-3DF9E0B83AC5"/>
          <p:cNvPicPr>
            <a:picLocks noChangeAspect="1"/>
          </p:cNvPicPr>
          <p:nvPr/>
        </p:nvPicPr>
        <p:blipFill>
          <a:blip r:embed="rId3" cstate="print">
            <a:extLst>
              <a:ext uri="{36C5D83A-D4F6-4F9E-10B3-BCB1D77318DC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77" name="TextBox177"/>
          <p:cNvSpPr txBox="1"/>
          <p:nvPr/>
        </p:nvSpPr>
        <p:spPr>
          <a:xfrm>
            <a:off x="2211138" y="313944"/>
            <a:ext cx="4787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40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pic>
        <p:nvPicPr>
          <p:cNvPr id="178" name="C37BE4CE-17A8-4104-6C1B-B29532C73972"/>
          <p:cNvPicPr>
            <a:picLocks noChangeAspect="1"/>
          </p:cNvPicPr>
          <p:nvPr/>
        </p:nvPicPr>
        <p:blipFill>
          <a:blip r:embed="rId4" cstate="print">
            <a:extLst>
              <a:ext uri="{BEFEEDAF-C749-4E3C-D7DA-B0A929870DB0}"/>
            </a:extLst>
          </a:blip>
          <a:stretch>
            <a:fillRect/>
          </a:stretch>
        </p:blipFill>
        <p:spPr>
          <a:xfrm>
            <a:off x="5257800" y="5286375"/>
            <a:ext cx="3352800" cy="1571625"/>
          </a:xfrm>
          <a:prstGeom prst="rect">
            <a:avLst/>
          </a:prstGeom>
        </p:spPr>
      </p:pic>
      <p:sp>
        <p:nvSpPr>
          <p:cNvPr id="179" name="TextBox179"/>
          <p:cNvSpPr txBox="1"/>
          <p:nvPr/>
        </p:nvSpPr>
        <p:spPr>
          <a:xfrm>
            <a:off x="548411" y="1548384"/>
            <a:ext cx="8356601" cy="513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389371" indent="0" eaLnBrk="0">
              <a:lnSpc>
                <a:spcPct val="10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C.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0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consisting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(a,c)</a:t>
            </a:r>
            <a:r>
              <a:rPr lang="en-US" altLang="zh-CN" sz="2400" kern="0" spc="-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aϵ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7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7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16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(b,c)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kern="0" spc="-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kern="0" spc="25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8593" marR="0" indent="0" eaLnBrk="0">
              <a:lnSpc>
                <a:spcPct val="115000"/>
              </a:lnSpc>
              <a:spcBef>
                <a:spcPts val="2562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Examples:</a:t>
            </a:r>
          </a:p>
          <a:p>
            <a:pPr marL="8153070" marR="0" indent="0" eaLnBrk="0">
              <a:lnSpc>
                <a:spcPct val="115000"/>
              </a:lnSpc>
              <a:spcBef>
                <a:spcPts val="15323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27</a:t>
            </a:r>
          </a:p>
        </p:txBody>
      </p:sp>
      <p:sp>
        <p:nvSpPr>
          <p:cNvPr id="180" name="TextBox180"/>
          <p:cNvSpPr txBox="1"/>
          <p:nvPr/>
        </p:nvSpPr>
        <p:spPr>
          <a:xfrm>
            <a:off x="559079" y="4443984"/>
            <a:ext cx="56769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{1,2,3},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{0,1,2}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{a,b}.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{(1,0),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(3,1),(3,2)}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{(0,b),(1,a),(2,b)}</a:t>
            </a:r>
          </a:p>
          <a:p>
            <a:pPr marL="0" marR="0" indent="0" eaLnBrk="0">
              <a:lnSpc>
                <a:spcPct val="115000"/>
              </a:lnSpc>
              <a:spcBef>
                <a:spcPts val="251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RoS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{(1,b),(3,a),(3,b)}</a:t>
            </a:r>
          </a:p>
        </p:txBody>
      </p:sp>
    </p:spTree>
    <p:extLst>
      <p:ext uri="{0594CE58-F1DF-4D45-845B-2498B5BB4C01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38021CB8-0D32-4C1A-5501-6297C6603CD9"/>
          <p:cNvPicPr>
            <a:picLocks noChangeAspect="1"/>
          </p:cNvPicPr>
          <p:nvPr/>
        </p:nvPicPr>
        <p:blipFill>
          <a:blip r:embed="rId2" cstate="print">
            <a:extLst>
              <a:ext uri="{FA1F3AB7-9836-4CB0-62C9-8F960DF5B49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2" name="47587D3A-CC4E-4107-1C98-0E854FC4D297"/>
          <p:cNvPicPr>
            <a:picLocks noChangeAspect="1"/>
          </p:cNvPicPr>
          <p:nvPr/>
        </p:nvPicPr>
        <p:blipFill>
          <a:blip r:embed="rId3" cstate="print">
            <a:extLst>
              <a:ext uri="{E510E3B8-4D60-4E0C-449A-E511785D754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83" name="TextBox183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28</a:t>
            </a:r>
          </a:p>
        </p:txBody>
      </p:sp>
      <p:sp>
        <p:nvSpPr>
          <p:cNvPr id="184" name="TextBox184"/>
          <p:cNvSpPr txBox="1"/>
          <p:nvPr/>
        </p:nvSpPr>
        <p:spPr>
          <a:xfrm>
            <a:off x="2211138" y="313944"/>
            <a:ext cx="4787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40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85" name="TextBox185"/>
          <p:cNvSpPr txBox="1"/>
          <p:nvPr/>
        </p:nvSpPr>
        <p:spPr>
          <a:xfrm>
            <a:off x="559079" y="1536192"/>
            <a:ext cx="7899401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" marR="0" indent="0" eaLnBrk="0">
              <a:lnSpc>
                <a:spcPct val="111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powers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1,2,3,...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inductively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</a:p>
          <a:p>
            <a:pPr marL="0" marR="0" indent="0" eaLnBrk="0">
              <a:lnSpc>
                <a:spcPct val="118000"/>
              </a:lnSpc>
              <a:spcBef>
                <a:spcPts val="242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n+1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1600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  <a:p>
            <a:pPr marL="7925" marR="0" indent="0" eaLnBrk="0">
              <a:lnSpc>
                <a:spcPct val="115000"/>
              </a:lnSpc>
              <a:spcBef>
                <a:spcPts val="2537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</a:p>
        </p:txBody>
      </p:sp>
      <p:sp>
        <p:nvSpPr>
          <p:cNvPr id="186" name="TextBox186"/>
          <p:cNvSpPr txBox="1"/>
          <p:nvPr/>
        </p:nvSpPr>
        <p:spPr>
          <a:xfrm>
            <a:off x="559079" y="3720084"/>
            <a:ext cx="77470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{1,2,3,4}.</a:t>
            </a:r>
          </a:p>
        </p:txBody>
      </p:sp>
      <p:sp>
        <p:nvSpPr>
          <p:cNvPr id="187" name="TextBox187"/>
          <p:cNvSpPr txBox="1"/>
          <p:nvPr/>
        </p:nvSpPr>
        <p:spPr>
          <a:xfrm>
            <a:off x="559079" y="4069843"/>
            <a:ext cx="1066800" cy="419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CEC7E32C-1C3C-4C10-F6F1-C77A0AEF494A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9020F9D2-0716-4031-FDA3-6C381C0C07D4"/>
          <p:cNvPicPr>
            <a:picLocks noChangeAspect="1"/>
          </p:cNvPicPr>
          <p:nvPr/>
        </p:nvPicPr>
        <p:blipFill>
          <a:blip r:embed="rId2" cstate="print">
            <a:extLst>
              <a:ext uri="{33F5309E-A724-4268-2BAF-BFBA53EBCAD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9" name="DA29CA7F-2196-4D7B-E011-B55AE81A0E85"/>
          <p:cNvPicPr>
            <a:picLocks noChangeAspect="1"/>
          </p:cNvPicPr>
          <p:nvPr/>
        </p:nvPicPr>
        <p:blipFill>
          <a:blip r:embed="rId3" cstate="print">
            <a:extLst>
              <a:ext uri="{B41F14EA-7BCA-496A-4774-FDB31C44C3FD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90" name="TextBox190"/>
          <p:cNvSpPr txBox="1"/>
          <p:nvPr/>
        </p:nvSpPr>
        <p:spPr>
          <a:xfrm>
            <a:off x="8701482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29</a:t>
            </a:r>
          </a:p>
        </p:txBody>
      </p:sp>
      <p:sp>
        <p:nvSpPr>
          <p:cNvPr id="191" name="TextBox191"/>
          <p:cNvSpPr txBox="1"/>
          <p:nvPr/>
        </p:nvSpPr>
        <p:spPr>
          <a:xfrm>
            <a:off x="2211138" y="313944"/>
            <a:ext cx="4787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40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92" name="TextBox192"/>
          <p:cNvSpPr txBox="1"/>
          <p:nvPr/>
        </p:nvSpPr>
        <p:spPr>
          <a:xfrm>
            <a:off x="559079" y="1536192"/>
            <a:ext cx="7899401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" marR="0" indent="0" eaLnBrk="0">
              <a:lnSpc>
                <a:spcPct val="111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powers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1,2,3,...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inductively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</a:p>
          <a:p>
            <a:pPr marL="0" marR="0" indent="0" eaLnBrk="0">
              <a:lnSpc>
                <a:spcPct val="118000"/>
              </a:lnSpc>
              <a:spcBef>
                <a:spcPts val="242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n+1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1600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  <a:p>
            <a:pPr marL="7925" marR="0" indent="0" eaLnBrk="0">
              <a:lnSpc>
                <a:spcPct val="115000"/>
              </a:lnSpc>
              <a:spcBef>
                <a:spcPts val="2537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</a:p>
        </p:txBody>
      </p:sp>
      <p:sp>
        <p:nvSpPr>
          <p:cNvPr id="193" name="TextBox193"/>
          <p:cNvSpPr txBox="1"/>
          <p:nvPr/>
        </p:nvSpPr>
        <p:spPr>
          <a:xfrm>
            <a:off x="559079" y="3720084"/>
            <a:ext cx="7708900" cy="1130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A91F929C-855E-45AD-9B37-88AC622A6FD7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3C08DCDF-E7CD-4E15-9F48-4517DE596EDC"/>
          <p:cNvPicPr>
            <a:picLocks noChangeAspect="1"/>
          </p:cNvPicPr>
          <p:nvPr/>
        </p:nvPicPr>
        <p:blipFill>
          <a:blip r:embed="rId2" cstate="print">
            <a:extLst>
              <a:ext uri="{0D6DB568-3253-4E12-A544-0BCADFF17F1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7679D176-7280-4D47-E801-92C8E2F94CFD"/>
          <p:cNvPicPr>
            <a:picLocks noChangeAspect="1"/>
          </p:cNvPicPr>
          <p:nvPr/>
        </p:nvPicPr>
        <p:blipFill>
          <a:blip r:embed="rId3" cstate="print">
            <a:extLst>
              <a:ext uri="{D825E3C9-25BB-4976-5AEF-A74B43D01CA4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5" name="TextBox15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" name="TextBox16"/>
          <p:cNvSpPr txBox="1"/>
          <p:nvPr/>
        </p:nvSpPr>
        <p:spPr>
          <a:xfrm>
            <a:off x="2830761" y="313944"/>
            <a:ext cx="3556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4000" b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7" name="TextBox17"/>
          <p:cNvSpPr txBox="1"/>
          <p:nvPr/>
        </p:nvSpPr>
        <p:spPr>
          <a:xfrm>
            <a:off x="469468" y="1392327"/>
            <a:ext cx="8128001" cy="439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" marR="522098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234718" indent="0" eaLnBrk="0">
              <a:lnSpc>
                <a:spcPct val="109000"/>
              </a:lnSpc>
              <a:spcBef>
                <a:spcPts val="239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146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means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829" marR="0" indent="0" eaLnBrk="0">
              <a:lnSpc>
                <a:spcPct val="142000"/>
              </a:lnSpc>
              <a:spcBef>
                <a:spcPts val="250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13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say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related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A={a,b,c}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B={1,2,3}.</a:t>
            </a:r>
          </a:p>
          <a:p>
            <a:pPr marL="13411" marR="0" indent="0" eaLnBrk="0">
              <a:lnSpc>
                <a:spcPct val="115000"/>
              </a:lnSpc>
              <a:spcBef>
                <a:spcPts val="2522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R={(a,1),(b,2),(c,2)}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B?</a:t>
            </a:r>
          </a:p>
        </p:txBody>
      </p:sp>
    </p:spTree>
    <p:extLst>
      <p:ext uri="{BC1B6A33-9746-42DE-DB38-BBED6F3881CC}"/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79986058-6DBD-40D2-C4E5-4D292ACA7D6B"/>
          <p:cNvPicPr>
            <a:picLocks noChangeAspect="1"/>
          </p:cNvPicPr>
          <p:nvPr/>
        </p:nvPicPr>
        <p:blipFill>
          <a:blip r:embed="rId2" cstate="print">
            <a:extLst>
              <a:ext uri="{AF2F76D2-FAC9-4614-C08C-7A4F4A80D21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5" name="E79D1861-90BD-4E49-2666-DAF2A53092DD"/>
          <p:cNvPicPr>
            <a:picLocks noChangeAspect="1"/>
          </p:cNvPicPr>
          <p:nvPr/>
        </p:nvPicPr>
        <p:blipFill>
          <a:blip r:embed="rId3" cstate="print">
            <a:extLst>
              <a:ext uri="{CD8F41CA-BD56-4FB3-5181-5CE4D23252A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196" name="TextBox196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30</a:t>
            </a:r>
          </a:p>
        </p:txBody>
      </p:sp>
      <p:sp>
        <p:nvSpPr>
          <p:cNvPr id="197" name="TextBox197"/>
          <p:cNvSpPr txBox="1"/>
          <p:nvPr/>
        </p:nvSpPr>
        <p:spPr>
          <a:xfrm>
            <a:off x="2211138" y="313944"/>
            <a:ext cx="4787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40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198" name="TextBox198"/>
          <p:cNvSpPr txBox="1"/>
          <p:nvPr/>
        </p:nvSpPr>
        <p:spPr>
          <a:xfrm>
            <a:off x="559079" y="1536192"/>
            <a:ext cx="7899401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" marR="0" indent="0" eaLnBrk="0">
              <a:lnSpc>
                <a:spcPct val="111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powers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1,2,3,...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inductively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</a:p>
          <a:p>
            <a:pPr marL="0" marR="0" indent="0" eaLnBrk="0">
              <a:lnSpc>
                <a:spcPct val="118000"/>
              </a:lnSpc>
              <a:spcBef>
                <a:spcPts val="242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n+1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1600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  <a:p>
            <a:pPr marL="7925" marR="0" indent="0" eaLnBrk="0">
              <a:lnSpc>
                <a:spcPct val="115000"/>
              </a:lnSpc>
              <a:spcBef>
                <a:spcPts val="2537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</a:p>
        </p:txBody>
      </p:sp>
      <p:sp>
        <p:nvSpPr>
          <p:cNvPr id="199" name="TextBox199"/>
          <p:cNvSpPr txBox="1"/>
          <p:nvPr/>
        </p:nvSpPr>
        <p:spPr>
          <a:xfrm>
            <a:off x="452370" y="3720084"/>
            <a:ext cx="78232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{1,2,3,4}.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10671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1600" kern="0" spc="1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D7CEE9AC-FA7A-461C-011E-E6A5442AE025}"/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DB36C218-4D2A-49CD-7993-888662B62EEB"/>
          <p:cNvPicPr>
            <a:picLocks noChangeAspect="1"/>
          </p:cNvPicPr>
          <p:nvPr/>
        </p:nvPicPr>
        <p:blipFill>
          <a:blip r:embed="rId2" cstate="print">
            <a:extLst>
              <a:ext uri="{690798BA-25F6-4DA5-68B5-0F5E4D96879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1" name="7E7B4834-04EC-498C-ECCA-972C9FE14723"/>
          <p:cNvPicPr>
            <a:picLocks noChangeAspect="1"/>
          </p:cNvPicPr>
          <p:nvPr/>
        </p:nvPicPr>
        <p:blipFill>
          <a:blip r:embed="rId3" cstate="print">
            <a:extLst>
              <a:ext uri="{2889D6D5-916B-4123-5FB5-A8ABB6A134BA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02" name="TextBox202"/>
          <p:cNvSpPr txBox="1"/>
          <p:nvPr/>
        </p:nvSpPr>
        <p:spPr>
          <a:xfrm>
            <a:off x="2211138" y="313944"/>
            <a:ext cx="4787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40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03" name="TextBox203"/>
          <p:cNvSpPr txBox="1"/>
          <p:nvPr/>
        </p:nvSpPr>
        <p:spPr>
          <a:xfrm>
            <a:off x="559079" y="1536192"/>
            <a:ext cx="8343900" cy="5143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" marR="445151" indent="0" eaLnBrk="0">
              <a:lnSpc>
                <a:spcPct val="111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powers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1,2,3,...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inductively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</a:p>
          <a:p>
            <a:pPr marL="0" marR="0" indent="0" eaLnBrk="0">
              <a:lnSpc>
                <a:spcPct val="118000"/>
              </a:lnSpc>
              <a:spcBef>
                <a:spcPts val="242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n+1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1600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  <a:p>
            <a:pPr marL="7925" marR="0" indent="0" eaLnBrk="0">
              <a:lnSpc>
                <a:spcPct val="115000"/>
              </a:lnSpc>
              <a:spcBef>
                <a:spcPts val="2537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</a:p>
          <a:p>
            <a:pPr marL="8144714" marR="0" indent="0" eaLnBrk="0">
              <a:lnSpc>
                <a:spcPct val="115000"/>
              </a:lnSpc>
              <a:spcBef>
                <a:spcPts val="21023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31</a:t>
            </a:r>
          </a:p>
        </p:txBody>
      </p:sp>
      <p:sp>
        <p:nvSpPr>
          <p:cNvPr id="204" name="TextBox204"/>
          <p:cNvSpPr txBox="1"/>
          <p:nvPr/>
        </p:nvSpPr>
        <p:spPr>
          <a:xfrm>
            <a:off x="452370" y="3720084"/>
            <a:ext cx="78232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{1,2,3,4}.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10671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1600" kern="0" spc="1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1600" kern="0" spc="1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</a:p>
        </p:txBody>
      </p:sp>
    </p:spTree>
    <p:extLst>
      <p:ext uri="{EDD47E1A-A21E-4569-05AA-4CD34199F3D1}"/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F255B967-49EF-44E9-9105-3DD30DE062F6"/>
          <p:cNvPicPr>
            <a:picLocks noChangeAspect="1"/>
          </p:cNvPicPr>
          <p:nvPr/>
        </p:nvPicPr>
        <p:blipFill>
          <a:blip r:embed="rId2" cstate="print">
            <a:extLst>
              <a:ext uri="{681AC6BE-27D4-42B1-136A-ED7773B8328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6" name="5B478003-0FC3-4D1F-EA40-84376CCCA69E"/>
          <p:cNvPicPr>
            <a:picLocks noChangeAspect="1"/>
          </p:cNvPicPr>
          <p:nvPr/>
        </p:nvPicPr>
        <p:blipFill>
          <a:blip r:embed="rId3" cstate="print">
            <a:extLst>
              <a:ext uri="{1CA12100-77A2-49F8-6AAF-76D10DE5128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07" name="TextBox207"/>
          <p:cNvSpPr txBox="1"/>
          <p:nvPr/>
        </p:nvSpPr>
        <p:spPr>
          <a:xfrm>
            <a:off x="2211138" y="313944"/>
            <a:ext cx="4787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40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08" name="TextBox208"/>
          <p:cNvSpPr txBox="1"/>
          <p:nvPr/>
        </p:nvSpPr>
        <p:spPr>
          <a:xfrm>
            <a:off x="559079" y="1536192"/>
            <a:ext cx="8343900" cy="5143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" marR="445151" indent="0" eaLnBrk="0">
              <a:lnSpc>
                <a:spcPct val="111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powers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1,2,3,...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inductively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</a:p>
          <a:p>
            <a:pPr marL="0" marR="0" indent="0" eaLnBrk="0">
              <a:lnSpc>
                <a:spcPct val="118000"/>
              </a:lnSpc>
              <a:spcBef>
                <a:spcPts val="242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n+1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1600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  <a:p>
            <a:pPr marL="7925" marR="0" indent="0" eaLnBrk="0">
              <a:lnSpc>
                <a:spcPct val="115000"/>
              </a:lnSpc>
              <a:spcBef>
                <a:spcPts val="2537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</a:p>
          <a:p>
            <a:pPr marL="8144714" marR="0" indent="0" eaLnBrk="0">
              <a:lnSpc>
                <a:spcPct val="115000"/>
              </a:lnSpc>
              <a:spcBef>
                <a:spcPts val="21023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32</a:t>
            </a:r>
          </a:p>
        </p:txBody>
      </p:sp>
      <p:sp>
        <p:nvSpPr>
          <p:cNvPr id="209" name="TextBox209"/>
          <p:cNvSpPr txBox="1"/>
          <p:nvPr/>
        </p:nvSpPr>
        <p:spPr>
          <a:xfrm>
            <a:off x="452370" y="3720084"/>
            <a:ext cx="78232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{1,2,3,4}.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10671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1600" kern="0" spc="1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1600" kern="0" spc="1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</a:t>
            </a:r>
            <a:r>
              <a:rPr lang="en-US" altLang="zh-CN" sz="1600" kern="0" spc="1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k&gt;3</a:t>
            </a:r>
          </a:p>
        </p:txBody>
      </p:sp>
    </p:spTree>
    <p:extLst>
      <p:ext uri="{730ED040-F764-4772-F3A4-091136C4F0F1}"/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4FBF1E27-4901-477F-F3DA-94BC9306D601"/>
          <p:cNvPicPr>
            <a:picLocks noChangeAspect="1"/>
          </p:cNvPicPr>
          <p:nvPr/>
        </p:nvPicPr>
        <p:blipFill>
          <a:blip r:embed="rId2" cstate="print">
            <a:extLst>
              <a:ext uri="{2524E1F2-A8E5-4120-F166-7536B62BB5E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1" name="D9B0E9B8-C731-4EE1-02D6-70C1D170B0F0"/>
          <p:cNvPicPr>
            <a:picLocks noChangeAspect="1"/>
          </p:cNvPicPr>
          <p:nvPr/>
        </p:nvPicPr>
        <p:blipFill>
          <a:blip r:embed="rId3" cstate="print">
            <a:extLst>
              <a:ext uri="{4248486E-4919-466C-B376-6352737160B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12" name="TextBox212"/>
          <p:cNvSpPr txBox="1"/>
          <p:nvPr/>
        </p:nvSpPr>
        <p:spPr>
          <a:xfrm>
            <a:off x="2211138" y="313944"/>
            <a:ext cx="4787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Composite</a:t>
            </a:r>
            <a:r>
              <a:rPr lang="en-US" altLang="zh-CN" sz="40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13" name="TextBox213"/>
          <p:cNvSpPr txBox="1"/>
          <p:nvPr/>
        </p:nvSpPr>
        <p:spPr>
          <a:xfrm>
            <a:off x="559079" y="1536192"/>
            <a:ext cx="8343900" cy="5143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" marR="445151" indent="0" eaLnBrk="0">
              <a:lnSpc>
                <a:spcPct val="111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powers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1,2,3,...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inductively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</a:p>
          <a:p>
            <a:pPr marL="0" marR="0" indent="0" eaLnBrk="0">
              <a:lnSpc>
                <a:spcPct val="118000"/>
              </a:lnSpc>
              <a:spcBef>
                <a:spcPts val="242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n+1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</a:t>
            </a:r>
            <a:r>
              <a:rPr lang="en-US" altLang="zh-CN" sz="1600" kern="0" spc="2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  <a:p>
            <a:pPr marL="7925" marR="0" indent="0" eaLnBrk="0">
              <a:lnSpc>
                <a:spcPct val="115000"/>
              </a:lnSpc>
              <a:spcBef>
                <a:spcPts val="2537"/>
              </a:spcBef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</a:p>
          <a:p>
            <a:pPr marL="8144714" marR="0" indent="0" eaLnBrk="0">
              <a:lnSpc>
                <a:spcPct val="115000"/>
              </a:lnSpc>
              <a:spcBef>
                <a:spcPts val="21023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33</a:t>
            </a:r>
          </a:p>
        </p:txBody>
      </p:sp>
      <p:sp>
        <p:nvSpPr>
          <p:cNvPr id="214" name="TextBox214"/>
          <p:cNvSpPr txBox="1"/>
          <p:nvPr/>
        </p:nvSpPr>
        <p:spPr>
          <a:xfrm>
            <a:off x="452370" y="3720084"/>
            <a:ext cx="78232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671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{1,2,3,4}.</a:t>
            </a:r>
          </a:p>
          <a:p>
            <a:pPr marL="10671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{(1,2),(2,3),(2,4),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10671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600" kern="0" spc="2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1600" kern="0" spc="1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1600" kern="0" spc="1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</a:t>
            </a:r>
            <a:r>
              <a:rPr lang="en-US" altLang="zh-CN" sz="1600" kern="0" spc="1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(3,3)}</a:t>
            </a:r>
          </a:p>
        </p:txBody>
      </p:sp>
    </p:spTree>
    <p:extLst>
      <p:ext uri="{9022F4F5-7807-4EF0-AF3B-5621565B29C8}"/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965BF70C-33B7-491B-AD5A-189136AF8982"/>
          <p:cNvPicPr>
            <a:picLocks noChangeAspect="1"/>
          </p:cNvPicPr>
          <p:nvPr/>
        </p:nvPicPr>
        <p:blipFill>
          <a:blip r:embed="rId2" cstate="print">
            <a:extLst>
              <a:ext uri="{19CDF3D3-90AD-4883-FE29-2F9FE072AE6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6" name="3BF9E8CA-C05C-4999-8DC9-85D6CBB70137"/>
          <p:cNvPicPr>
            <a:picLocks noChangeAspect="1"/>
          </p:cNvPicPr>
          <p:nvPr/>
        </p:nvPicPr>
        <p:blipFill>
          <a:blip r:embed="rId3" cstate="print">
            <a:extLst>
              <a:ext uri="{6C525702-ED43-4549-0F14-02ECA1B3C52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27" name="TextBox227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36</a:t>
            </a:r>
          </a:p>
        </p:txBody>
      </p:sp>
      <p:sp>
        <p:nvSpPr>
          <p:cNvPr id="228" name="TextBox228"/>
          <p:cNvSpPr txBox="1"/>
          <p:nvPr/>
        </p:nvSpPr>
        <p:spPr>
          <a:xfrm>
            <a:off x="2055751" y="313944"/>
            <a:ext cx="5092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4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29" name="TextBox229"/>
          <p:cNvSpPr txBox="1"/>
          <p:nvPr/>
        </p:nvSpPr>
        <p:spPr>
          <a:xfrm>
            <a:off x="559079" y="1548384"/>
            <a:ext cx="57912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096" marR="0" indent="0" eaLnBrk="0">
              <a:lnSpc>
                <a:spcPct val="115000"/>
              </a:lnSpc>
            </a:pPr>
            <a:r>
              <a:rPr lang="en-US" altLang="zh-CN" sz="24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R={(1,1),(1,2),(2,1),(3,2)}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={1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3}.</a:t>
            </a:r>
          </a:p>
          <a:p>
            <a:pPr marL="0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reflexive?</a:t>
            </a:r>
          </a:p>
          <a:p>
            <a:pPr marL="0" marR="0" indent="0" eaLnBrk="0">
              <a:lnSpc>
                <a:spcPct val="115000"/>
              </a:lnSpc>
              <a:spcBef>
                <a:spcPts val="252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</p:spTree>
    <p:extLst>
      <p:ext uri="{538D8D5B-9769-42DB-1C71-86900D956F96}"/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302EE158-FC31-42F4-06F6-3EC453FFB82C"/>
          <p:cNvPicPr>
            <a:picLocks noChangeAspect="1"/>
          </p:cNvPicPr>
          <p:nvPr/>
        </p:nvPicPr>
        <p:blipFill>
          <a:blip r:embed="rId2" cstate="print">
            <a:extLst>
              <a:ext uri="{60C8C4AE-2BFA-4DFC-49F1-EF97E2A8325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1" name="93CE4A9C-58B1-4955-8BFE-D3F1B52CA4FD"/>
          <p:cNvPicPr>
            <a:picLocks noChangeAspect="1"/>
          </p:cNvPicPr>
          <p:nvPr/>
        </p:nvPicPr>
        <p:blipFill>
          <a:blip r:embed="rId3" cstate="print">
            <a:extLst>
              <a:ext uri="{7808647B-9C30-4D1B-5A51-0551B2EB93DA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32" name="TextBox232"/>
          <p:cNvSpPr txBox="1"/>
          <p:nvPr/>
        </p:nvSpPr>
        <p:spPr>
          <a:xfrm>
            <a:off x="2055751" y="313944"/>
            <a:ext cx="5092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4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33" name="TextBox233"/>
          <p:cNvSpPr txBox="1"/>
          <p:nvPr/>
        </p:nvSpPr>
        <p:spPr>
          <a:xfrm>
            <a:off x="549935" y="1548384"/>
            <a:ext cx="8356601" cy="513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240" marR="0" indent="0" eaLnBrk="0">
              <a:lnSpc>
                <a:spcPct val="115000"/>
              </a:lnSpc>
            </a:pPr>
            <a:r>
              <a:rPr lang="en-US" altLang="zh-CN" sz="24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R={(1,1),(1,2),(2,1),(3,2)}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={1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3}.</a:t>
            </a:r>
          </a:p>
          <a:p>
            <a:pPr marL="9144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reflexive?</a:t>
            </a:r>
          </a:p>
          <a:p>
            <a:pPr marL="9144" marR="0" indent="0" eaLnBrk="0">
              <a:lnSpc>
                <a:spcPct val="115000"/>
              </a:lnSpc>
              <a:spcBef>
                <a:spcPts val="252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  <a:p>
            <a:pPr marL="12802" marR="444567" indent="-12802" eaLnBrk="0">
              <a:lnSpc>
                <a:spcPct val="93000"/>
              </a:lnSpc>
              <a:spcBef>
                <a:spcPts val="5378"/>
              </a:spcBef>
            </a:pP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question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minimal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25" kern="0" spc="6143" noProof="0" dirty="0" smtClean="0"/>
              <a:t> </a:t>
            </a:r>
            <a:r>
              <a:rPr lang="en-US" altLang="zh-CN" sz="2400" kern="0" spc="8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reflexive?</a:t>
            </a:r>
          </a:p>
          <a:p>
            <a:pPr marL="8153857" marR="0" indent="0" eaLnBrk="0">
              <a:lnSpc>
                <a:spcPct val="115000"/>
              </a:lnSpc>
              <a:spcBef>
                <a:spcPts val="12500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37</a:t>
            </a:r>
          </a:p>
        </p:txBody>
      </p:sp>
      <p:sp>
        <p:nvSpPr>
          <p:cNvPr id="234" name="TextBox234"/>
          <p:cNvSpPr txBox="1"/>
          <p:nvPr/>
        </p:nvSpPr>
        <p:spPr>
          <a:xfrm>
            <a:off x="553898" y="4805935"/>
            <a:ext cx="6908800" cy="149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make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minimum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additions?</a:t>
            </a:r>
          </a:p>
          <a:p>
            <a:pPr marL="5182" marR="0" indent="0" eaLnBrk="0">
              <a:lnSpc>
                <a:spcPct val="115000"/>
              </a:lnSpc>
              <a:spcBef>
                <a:spcPts val="253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235" name="3DBB1D59-4BB3-4B96-E76D-59BDFA8E0D2F"/>
          <p:cNvPicPr>
            <a:picLocks noChangeAspect="1"/>
          </p:cNvPicPr>
          <p:nvPr/>
        </p:nvPicPr>
        <p:blipFill>
          <a:blip r:embed="rId4" cstate="print">
            <a:extLst>
              <a:ext uri="{78C607DC-FDDB-479A-BA8A-46193781B3B1}"/>
            </a:extLst>
          </a:blip>
          <a:stretch>
            <a:fillRect/>
          </a:stretch>
        </p:blipFill>
        <p:spPr>
          <a:xfrm>
            <a:off x="6553200" y="4114800"/>
            <a:ext cx="895350" cy="409575"/>
          </a:xfrm>
          <a:prstGeom prst="rect">
            <a:avLst/>
          </a:prstGeom>
        </p:spPr>
      </p:pic>
    </p:spTree>
    <p:extLst>
      <p:ext uri="{D50526EA-B6CE-4732-B9CD-89E7741C9933}"/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DC94D097-65CB-4254-2174-5B367CB2A114"/>
          <p:cNvPicPr>
            <a:picLocks noChangeAspect="1"/>
          </p:cNvPicPr>
          <p:nvPr/>
        </p:nvPicPr>
        <p:blipFill>
          <a:blip r:embed="rId2" cstate="print">
            <a:extLst>
              <a:ext uri="{F6F4BE71-D59E-4A7C-8368-34E036E8817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7" name="84A86866-35FF-4F33-213B-119BF4898697"/>
          <p:cNvPicPr>
            <a:picLocks noChangeAspect="1"/>
          </p:cNvPicPr>
          <p:nvPr/>
        </p:nvPicPr>
        <p:blipFill>
          <a:blip r:embed="rId3" cstate="print">
            <a:extLst>
              <a:ext uri="{67BC8396-F47F-435D-4EF4-708ABDD5CD6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38" name="TextBox238"/>
          <p:cNvSpPr txBox="1"/>
          <p:nvPr/>
        </p:nvSpPr>
        <p:spPr>
          <a:xfrm>
            <a:off x="2055751" y="313944"/>
            <a:ext cx="5092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4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39" name="TextBox239"/>
          <p:cNvSpPr txBox="1"/>
          <p:nvPr/>
        </p:nvSpPr>
        <p:spPr>
          <a:xfrm>
            <a:off x="549935" y="1548384"/>
            <a:ext cx="8356601" cy="513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5240" marR="0" indent="0" eaLnBrk="0">
              <a:lnSpc>
                <a:spcPct val="115000"/>
              </a:lnSpc>
            </a:pPr>
            <a:r>
              <a:rPr lang="en-US" altLang="zh-CN" sz="2400" kern="0" spc="-10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R={(1,1),(1,2),(2,1),(3,2)}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={1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3}.</a:t>
            </a:r>
          </a:p>
          <a:p>
            <a:pPr marL="9144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reflexive?</a:t>
            </a:r>
          </a:p>
          <a:p>
            <a:pPr marL="9144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  <a:p>
            <a:pPr marL="12802" marR="444567" indent="-12802" eaLnBrk="0">
              <a:lnSpc>
                <a:spcPct val="93000"/>
              </a:lnSpc>
              <a:spcBef>
                <a:spcPts val="2534"/>
              </a:spcBef>
            </a:pP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question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minimal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7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25" kern="0" spc="6143" noProof="0" dirty="0" smtClean="0"/>
              <a:t> </a:t>
            </a:r>
            <a:r>
              <a:rPr lang="en-US" altLang="zh-CN" sz="2400" kern="0" spc="8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reflexive?</a:t>
            </a:r>
          </a:p>
          <a:p>
            <a:pPr marL="8153857" marR="0" indent="0" eaLnBrk="0">
              <a:lnSpc>
                <a:spcPct val="115000"/>
              </a:lnSpc>
              <a:spcBef>
                <a:spcPts val="18202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38</a:t>
            </a:r>
          </a:p>
        </p:txBody>
      </p:sp>
      <p:sp>
        <p:nvSpPr>
          <p:cNvPr id="240" name="TextBox240"/>
          <p:cNvSpPr txBox="1"/>
          <p:nvPr/>
        </p:nvSpPr>
        <p:spPr>
          <a:xfrm>
            <a:off x="559079" y="4082034"/>
            <a:ext cx="8356601" cy="2273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make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minimum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number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additions?</a:t>
            </a:r>
          </a:p>
          <a:p>
            <a:pPr marL="0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{(1,1),(1,2),(2,1),(3,2),(2,2),(3,3)}</a:t>
            </a:r>
          </a:p>
          <a:p>
            <a:pPr marL="0" marR="0" indent="0" eaLnBrk="0">
              <a:lnSpc>
                <a:spcPct val="8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7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225" kern="0" spc="6143" noProof="0" dirty="0" smtClean="0"/>
              <a:t> </a:t>
            </a:r>
          </a:p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minimal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73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b="1" kern="0" spc="7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</a:p>
        </p:txBody>
      </p:sp>
      <p:pic>
        <p:nvPicPr>
          <p:cNvPr id="241" name="B225E5CD-6656-46B0-BDCD-B1E8314F0D0C"/>
          <p:cNvPicPr>
            <a:picLocks noChangeAspect="1"/>
          </p:cNvPicPr>
          <p:nvPr/>
        </p:nvPicPr>
        <p:blipFill>
          <a:blip r:embed="rId4" cstate="print">
            <a:extLst>
              <a:ext uri="{621157F1-FE64-46BF-19E3-34A66306B1F8}"/>
            </a:extLst>
          </a:blip>
          <a:stretch>
            <a:fillRect/>
          </a:stretch>
        </p:blipFill>
        <p:spPr>
          <a:xfrm>
            <a:off x="6553200" y="3429000"/>
            <a:ext cx="895350" cy="409575"/>
          </a:xfrm>
          <a:prstGeom prst="rect">
            <a:avLst/>
          </a:prstGeom>
        </p:spPr>
      </p:pic>
    </p:spTree>
    <p:extLst>
      <p:ext uri="{F8D18F30-49A9-4ABB-6694-A45502305DC5}"/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C020BDC7-470A-4F87-EE0E-1E1496B0C97E"/>
          <p:cNvPicPr>
            <a:picLocks noChangeAspect="1"/>
          </p:cNvPicPr>
          <p:nvPr/>
        </p:nvPicPr>
        <p:blipFill>
          <a:blip r:embed="rId2" cstate="print">
            <a:extLst>
              <a:ext uri="{A1B1D141-18B2-4FBF-34A7-2D4458A59E9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3" name="25229F58-D2EC-449C-27C0-F575C35573C3"/>
          <p:cNvPicPr>
            <a:picLocks noChangeAspect="1"/>
          </p:cNvPicPr>
          <p:nvPr/>
        </p:nvPicPr>
        <p:blipFill>
          <a:blip r:embed="rId3" cstate="print">
            <a:extLst>
              <a:ext uri="{B6237C99-AC4A-4ED5-09D7-EF912268F91A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44" name="TextBox244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39</a:t>
            </a:r>
          </a:p>
        </p:txBody>
      </p:sp>
      <p:sp>
        <p:nvSpPr>
          <p:cNvPr id="245" name="TextBox245"/>
          <p:cNvSpPr txBox="1"/>
          <p:nvPr/>
        </p:nvSpPr>
        <p:spPr>
          <a:xfrm>
            <a:off x="2055751" y="313944"/>
            <a:ext cx="5092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4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46" name="TextBox246"/>
          <p:cNvSpPr txBox="1"/>
          <p:nvPr/>
        </p:nvSpPr>
        <p:spPr>
          <a:xfrm>
            <a:off x="567004" y="1548384"/>
            <a:ext cx="53213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Relations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have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properties:</a:t>
            </a:r>
          </a:p>
        </p:txBody>
      </p:sp>
      <p:sp>
        <p:nvSpPr>
          <p:cNvPr id="247" name="TextBox247"/>
          <p:cNvSpPr txBox="1"/>
          <p:nvPr/>
        </p:nvSpPr>
        <p:spPr>
          <a:xfrm>
            <a:off x="559079" y="1910334"/>
            <a:ext cx="3771900" cy="294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reflexive,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</a:p>
          <a:p>
            <a:pPr marL="0" marR="0" indent="0" eaLnBrk="0">
              <a:lnSpc>
                <a:spcPct val="115000"/>
              </a:lnSpc>
              <a:spcBef>
                <a:spcPts val="251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Because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400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define: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reflexive,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</a:p>
        </p:txBody>
      </p:sp>
      <p:sp>
        <p:nvSpPr>
          <p:cNvPr id="248" name="TextBox248"/>
          <p:cNvSpPr txBox="1"/>
          <p:nvPr/>
        </p:nvSpPr>
        <p:spPr>
          <a:xfrm>
            <a:off x="554812" y="4805935"/>
            <a:ext cx="12573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closures.</a:t>
            </a:r>
          </a:p>
        </p:txBody>
      </p:sp>
    </p:spTree>
    <p:extLst>
      <p:ext uri="{E073D193-45F9-4AAE-9BC0-D95F93952CAF}"/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8D036DF4-9BD1-472B-19DF-B999C133E8C6"/>
          <p:cNvPicPr>
            <a:picLocks noChangeAspect="1"/>
          </p:cNvPicPr>
          <p:nvPr/>
        </p:nvPicPr>
        <p:blipFill>
          <a:blip r:embed="rId2" cstate="print">
            <a:extLst>
              <a:ext uri="{6EB767E6-0B40-4FAC-4908-1CB35A4D975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59" name="3785BC70-B801-49B8-A354-9610647B3165"/>
          <p:cNvPicPr>
            <a:picLocks noChangeAspect="1"/>
          </p:cNvPicPr>
          <p:nvPr/>
        </p:nvPicPr>
        <p:blipFill>
          <a:blip r:embed="rId3" cstate="print">
            <a:extLst>
              <a:ext uri="{27BA4C3B-4A44-4325-BF41-AC0A81F5E6A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60" name="TextBox260"/>
          <p:cNvSpPr txBox="1"/>
          <p:nvPr/>
        </p:nvSpPr>
        <p:spPr>
          <a:xfrm>
            <a:off x="2055751" y="313944"/>
            <a:ext cx="5092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4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61" name="TextBox261"/>
          <p:cNvSpPr txBox="1"/>
          <p:nvPr/>
        </p:nvSpPr>
        <p:spPr>
          <a:xfrm>
            <a:off x="543839" y="1548384"/>
            <a:ext cx="8356601" cy="513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51085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5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respect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</a:p>
          <a:p>
            <a:pPr marL="21336" marR="0" indent="0" eaLnBrk="0">
              <a:lnSpc>
                <a:spcPct val="121000"/>
              </a:lnSpc>
              <a:spcBef>
                <a:spcPts val="8204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(symmetric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closure):</a:t>
            </a:r>
          </a:p>
          <a:p>
            <a:pPr marL="8154797" marR="0" indent="0" eaLnBrk="0">
              <a:lnSpc>
                <a:spcPct val="115000"/>
              </a:lnSpc>
              <a:spcBef>
                <a:spcPts val="20884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41</a:t>
            </a:r>
          </a:p>
        </p:txBody>
      </p:sp>
      <p:graphicFrame>
        <p:nvGraphicFramePr>
          <p:cNvPr id="262" name="Table262"/>
          <p:cNvGraphicFramePr>
            <a:graphicFrameLocks noGrp="1"/>
          </p:cNvGraphicFramePr>
          <p:nvPr/>
        </p:nvGraphicFramePr>
        <p:xfrm>
          <a:off x="554812" y="2272284"/>
          <a:ext cx="7940957" cy="767080"/>
        </p:xfrm>
        <a:graphic>
          <a:graphicData uri="http://schemas.openxmlformats.org/drawingml/2006/table">
            <a:tbl>
              <a:tblPr firstRow="1" bandRow="1"/>
              <a:tblGrid>
                <a:gridCol w="4676548"/>
                <a:gridCol w="3264409"/>
              </a:tblGrid>
              <a:tr h="767080">
                <a:tc>
                  <a:txBody>
                    <a:bodyPr/>
                    <a:lstStyle/>
                    <a:p>
                      <a:pPr marL="823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is</a:t>
                      </a:r>
                      <a:r>
                        <a:rPr lang="en-US" altLang="zh-CN" sz="2400" kern="0" spc="-2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400" kern="0" spc="-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subset</a:t>
                      </a:r>
                      <a:r>
                        <a:rPr lang="en-US" altLang="zh-CN" sz="2400" kern="0" spc="-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of</a:t>
                      </a:r>
                      <a:r>
                        <a:rPr lang="en-US" altLang="zh-CN" sz="2400" kern="0" spc="-2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every</a:t>
                      </a:r>
                      <a:r>
                        <a:rPr lang="en-US" altLang="zh-CN" sz="2400" kern="0" spc="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relation</a:t>
                      </a:r>
                      <a:r>
                        <a:rPr lang="en-US" altLang="zh-CN" sz="2400" kern="0" spc="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altLang="zh-CN" sz="2400" kern="0" spc="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7366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altLang="zh-CN" sz="2400" kern="0" spc="-9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with</a:t>
                      </a:r>
                      <a:r>
                        <a:rPr lang="en-US" altLang="zh-CN" sz="2400" kern="0" spc="1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property</a:t>
                      </a:r>
                      <a:r>
                        <a:rPr lang="en-US" altLang="zh-CN" sz="2400" kern="0" spc="8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-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that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3" name="TextBox263"/>
          <p:cNvSpPr txBox="1"/>
          <p:nvPr/>
        </p:nvSpPr>
        <p:spPr>
          <a:xfrm>
            <a:off x="559079" y="3720084"/>
            <a:ext cx="5956300" cy="1854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R={(1,2),(1,3),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(2,2)}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A={1,2,3}.</a:t>
            </a:r>
          </a:p>
          <a:p>
            <a:pPr marL="0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R?</a:t>
            </a:r>
          </a:p>
          <a:p>
            <a:pPr marL="0" marR="0" indent="0" eaLnBrk="0">
              <a:lnSpc>
                <a:spcPct val="115000"/>
              </a:lnSpc>
              <a:spcBef>
                <a:spcPts val="252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S=?</a:t>
            </a:r>
          </a:p>
        </p:txBody>
      </p:sp>
      <p:pic>
        <p:nvPicPr>
          <p:cNvPr id="264" name="FCF49C08-3B29-4717-AA82-358B19667D51"/>
          <p:cNvPicPr>
            <a:picLocks noChangeAspect="1"/>
          </p:cNvPicPr>
          <p:nvPr/>
        </p:nvPicPr>
        <p:blipFill>
          <a:blip r:embed="rId4" cstate="print">
            <a:extLst>
              <a:ext uri="{E604B73B-B139-4E83-CF11-6C9543854EF3}"/>
            </a:extLst>
          </a:blip>
          <a:stretch>
            <a:fillRect/>
          </a:stretch>
        </p:blipFill>
        <p:spPr>
          <a:xfrm>
            <a:off x="4722139" y="2330069"/>
            <a:ext cx="923925" cy="438150"/>
          </a:xfrm>
          <a:prstGeom prst="rect">
            <a:avLst/>
          </a:prstGeom>
        </p:spPr>
      </p:pic>
      <p:pic>
        <p:nvPicPr>
          <p:cNvPr id="265" name="6F3176C7-8E52-4C97-8592-292B3F7AC6C5"/>
          <p:cNvPicPr>
            <a:picLocks noChangeAspect="1"/>
          </p:cNvPicPr>
          <p:nvPr/>
        </p:nvPicPr>
        <p:blipFill>
          <a:blip r:embed="rId5" cstate="print">
            <a:extLst>
              <a:ext uri="{EE1C18D0-C5BA-40FB-4EE4-C15F40E445EE}"/>
            </a:extLst>
          </a:blip>
          <a:stretch>
            <a:fillRect/>
          </a:stretch>
        </p:blipFill>
        <p:spPr>
          <a:xfrm>
            <a:off x="2209800" y="2667000"/>
            <a:ext cx="923925" cy="438150"/>
          </a:xfrm>
          <a:prstGeom prst="rect">
            <a:avLst/>
          </a:prstGeom>
        </p:spPr>
      </p:pic>
      <p:sp>
        <p:nvSpPr>
          <p:cNvPr id="266" name="TextBox266"/>
          <p:cNvSpPr txBox="1"/>
          <p:nvPr/>
        </p:nvSpPr>
        <p:spPr>
          <a:xfrm>
            <a:off x="554812" y="2634234"/>
            <a:ext cx="2857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kern="0" spc="73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).</a:t>
            </a:r>
          </a:p>
        </p:txBody>
      </p:sp>
    </p:spTree>
    <p:extLst>
      <p:ext uri="{3E939947-797A-428F-11AC-49D9561532AE}"/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92B9C703-FE83-4859-D534-1C540604E86D"/>
          <p:cNvPicPr>
            <a:picLocks noChangeAspect="1"/>
          </p:cNvPicPr>
          <p:nvPr/>
        </p:nvPicPr>
        <p:blipFill>
          <a:blip r:embed="rId2" cstate="print">
            <a:extLst>
              <a:ext uri="{A8E7364F-5137-4A2C-5727-7EDF196C24B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8" name="0C72CA01-1DA8-48A0-507C-EFF202EA11A8"/>
          <p:cNvPicPr>
            <a:picLocks noChangeAspect="1"/>
          </p:cNvPicPr>
          <p:nvPr/>
        </p:nvPicPr>
        <p:blipFill>
          <a:blip r:embed="rId3" cstate="print">
            <a:extLst>
              <a:ext uri="{A12D2831-84AF-4024-E655-5FF38FE127E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69" name="TextBox269"/>
          <p:cNvSpPr txBox="1"/>
          <p:nvPr/>
        </p:nvSpPr>
        <p:spPr>
          <a:xfrm>
            <a:off x="2055751" y="313944"/>
            <a:ext cx="5092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4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70" name="TextBox270"/>
          <p:cNvSpPr txBox="1"/>
          <p:nvPr/>
        </p:nvSpPr>
        <p:spPr>
          <a:xfrm>
            <a:off x="543839" y="1548384"/>
            <a:ext cx="8356601" cy="513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51085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5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respect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</a:p>
          <a:p>
            <a:pPr marL="21336" marR="0" indent="0" eaLnBrk="0">
              <a:lnSpc>
                <a:spcPct val="121000"/>
              </a:lnSpc>
              <a:spcBef>
                <a:spcPts val="8204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(symmetric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closure):</a:t>
            </a:r>
          </a:p>
          <a:p>
            <a:pPr marL="8154797" marR="0" indent="0" eaLnBrk="0">
              <a:lnSpc>
                <a:spcPct val="115000"/>
              </a:lnSpc>
              <a:spcBef>
                <a:spcPts val="20884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42</a:t>
            </a:r>
          </a:p>
        </p:txBody>
      </p:sp>
      <p:graphicFrame>
        <p:nvGraphicFramePr>
          <p:cNvPr id="271" name="Table271"/>
          <p:cNvGraphicFramePr>
            <a:graphicFrameLocks noGrp="1"/>
          </p:cNvGraphicFramePr>
          <p:nvPr/>
        </p:nvGraphicFramePr>
        <p:xfrm>
          <a:off x="554812" y="2272284"/>
          <a:ext cx="7940957" cy="767080"/>
        </p:xfrm>
        <a:graphic>
          <a:graphicData uri="http://schemas.openxmlformats.org/drawingml/2006/table">
            <a:tbl>
              <a:tblPr firstRow="1" bandRow="1"/>
              <a:tblGrid>
                <a:gridCol w="4676548"/>
                <a:gridCol w="3264409"/>
              </a:tblGrid>
              <a:tr h="767080">
                <a:tc>
                  <a:txBody>
                    <a:bodyPr/>
                    <a:lstStyle/>
                    <a:p>
                      <a:pPr marL="823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is</a:t>
                      </a:r>
                      <a:r>
                        <a:rPr lang="en-US" altLang="zh-CN" sz="2400" kern="0" spc="-2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400" kern="0" spc="-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subset</a:t>
                      </a:r>
                      <a:r>
                        <a:rPr lang="en-US" altLang="zh-CN" sz="2400" kern="0" spc="-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of</a:t>
                      </a:r>
                      <a:r>
                        <a:rPr lang="en-US" altLang="zh-CN" sz="2400" kern="0" spc="-2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every</a:t>
                      </a:r>
                      <a:r>
                        <a:rPr lang="en-US" altLang="zh-CN" sz="2400" kern="0" spc="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relation</a:t>
                      </a:r>
                      <a:r>
                        <a:rPr lang="en-US" altLang="zh-CN" sz="2400" kern="0" spc="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altLang="zh-CN" sz="2400" kern="0" spc="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7366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altLang="zh-CN" sz="2400" kern="0" spc="-9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with</a:t>
                      </a:r>
                      <a:r>
                        <a:rPr lang="en-US" altLang="zh-CN" sz="2400" kern="0" spc="1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property</a:t>
                      </a:r>
                      <a:r>
                        <a:rPr lang="en-US" altLang="zh-CN" sz="2400" kern="0" spc="8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-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that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2" name="TextBox272"/>
          <p:cNvSpPr txBox="1"/>
          <p:nvPr/>
        </p:nvSpPr>
        <p:spPr>
          <a:xfrm>
            <a:off x="559079" y="3720084"/>
            <a:ext cx="59563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R={(1,2),(1,3),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(2,2)}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A={1,2,3}.</a:t>
            </a:r>
          </a:p>
          <a:p>
            <a:pPr marL="0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symmetric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R?</a:t>
            </a:r>
          </a:p>
          <a:p>
            <a:pPr marL="423062" marR="868835" indent="-423062" eaLnBrk="0">
              <a:lnSpc>
                <a:spcPct val="109000"/>
              </a:lnSpc>
              <a:spcBef>
                <a:spcPts val="252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{(1,2),(1,3),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(2,2)}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{(2,1),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(3,1)}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{(1,2),(1,3),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(2,2),(2,1),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(3,1)}</a:t>
            </a:r>
          </a:p>
        </p:txBody>
      </p:sp>
      <p:pic>
        <p:nvPicPr>
          <p:cNvPr id="273" name="7490282A-73B6-445B-FCA4-BE210972888A"/>
          <p:cNvPicPr>
            <a:picLocks noChangeAspect="1"/>
          </p:cNvPicPr>
          <p:nvPr/>
        </p:nvPicPr>
        <p:blipFill>
          <a:blip r:embed="rId4" cstate="print">
            <a:extLst>
              <a:ext uri="{D6AAA146-8349-4F22-C7C2-A4F33E262FBB}"/>
            </a:extLst>
          </a:blip>
          <a:stretch>
            <a:fillRect/>
          </a:stretch>
        </p:blipFill>
        <p:spPr>
          <a:xfrm>
            <a:off x="4191000" y="2286000"/>
            <a:ext cx="923925" cy="438150"/>
          </a:xfrm>
          <a:prstGeom prst="rect">
            <a:avLst/>
          </a:prstGeom>
        </p:spPr>
      </p:pic>
      <p:pic>
        <p:nvPicPr>
          <p:cNvPr id="274" name="ADF20575-E6C1-44F8-FE1E-DBA73D0AD0BC"/>
          <p:cNvPicPr>
            <a:picLocks noChangeAspect="1"/>
          </p:cNvPicPr>
          <p:nvPr/>
        </p:nvPicPr>
        <p:blipFill>
          <a:blip r:embed="rId5" cstate="print">
            <a:extLst>
              <a:ext uri="{E17BF038-2AAD-4C2C-2E0E-450DD5D45DCC}"/>
            </a:extLst>
          </a:blip>
          <a:stretch>
            <a:fillRect/>
          </a:stretch>
        </p:blipFill>
        <p:spPr>
          <a:xfrm>
            <a:off x="2209800" y="2667000"/>
            <a:ext cx="923925" cy="438150"/>
          </a:xfrm>
          <a:prstGeom prst="rect">
            <a:avLst/>
          </a:prstGeom>
        </p:spPr>
      </p:pic>
      <p:sp>
        <p:nvSpPr>
          <p:cNvPr id="275" name="TextBox275"/>
          <p:cNvSpPr txBox="1"/>
          <p:nvPr/>
        </p:nvSpPr>
        <p:spPr>
          <a:xfrm>
            <a:off x="554812" y="2634234"/>
            <a:ext cx="2857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kern="0" spc="73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).</a:t>
            </a:r>
          </a:p>
        </p:txBody>
      </p:sp>
    </p:spTree>
    <p:extLst>
      <p:ext uri="{A25552FF-E955-47F8-044F-1C76168637BE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9FEC70EC-20DD-465D-FC09-BA6436590DB5"/>
          <p:cNvPicPr>
            <a:picLocks noChangeAspect="1"/>
          </p:cNvPicPr>
          <p:nvPr/>
        </p:nvPicPr>
        <p:blipFill>
          <a:blip r:embed="rId2" cstate="print">
            <a:extLst>
              <a:ext uri="{39B8547D-D281-4341-2250-A54911E9178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" name="7F979BAA-61D7-408C-E68F-812D0E59E55E"/>
          <p:cNvPicPr>
            <a:picLocks noChangeAspect="1"/>
          </p:cNvPicPr>
          <p:nvPr/>
        </p:nvPicPr>
        <p:blipFill>
          <a:blip r:embed="rId3" cstate="print">
            <a:extLst>
              <a:ext uri="{71DA6819-B8ED-4476-73A2-81F5B2C1467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0" name="TextBox20"/>
          <p:cNvSpPr txBox="1"/>
          <p:nvPr/>
        </p:nvSpPr>
        <p:spPr>
          <a:xfrm>
            <a:off x="8698636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" name="TextBox21"/>
          <p:cNvSpPr txBox="1"/>
          <p:nvPr/>
        </p:nvSpPr>
        <p:spPr>
          <a:xfrm>
            <a:off x="2830761" y="313944"/>
            <a:ext cx="3556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4000" b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2" name="TextBox22"/>
          <p:cNvSpPr txBox="1"/>
          <p:nvPr/>
        </p:nvSpPr>
        <p:spPr>
          <a:xfrm>
            <a:off x="469468" y="1392327"/>
            <a:ext cx="8128001" cy="476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" marR="522098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234718" indent="0" eaLnBrk="0">
              <a:lnSpc>
                <a:spcPct val="109000"/>
              </a:lnSpc>
              <a:spcBef>
                <a:spcPts val="239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146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means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1829" marR="0" indent="0" eaLnBrk="0">
              <a:lnSpc>
                <a:spcPct val="142000"/>
              </a:lnSpc>
              <a:spcBef>
                <a:spcPts val="250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13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</a:t>
            </a:r>
            <a:r>
              <a:rPr lang="en-US" altLang="zh-CN" sz="2400" b="1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say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related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A={a,b,c}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B={1,2,3}.</a:t>
            </a:r>
          </a:p>
          <a:p>
            <a:pPr marL="13411" marR="0" indent="0" eaLnBrk="0">
              <a:lnSpc>
                <a:spcPct val="121000"/>
              </a:lnSpc>
              <a:spcBef>
                <a:spcPts val="2493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R={(a,1),(b,2),(c,2)}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B?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Yes.</a:t>
            </a:r>
          </a:p>
          <a:p>
            <a:pPr marL="13411" marR="0" indent="0" eaLnBrk="0">
              <a:lnSpc>
                <a:spcPct val="9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Q={(1,a),(2,b)}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B?</a:t>
            </a:r>
          </a:p>
        </p:txBody>
      </p:sp>
    </p:spTree>
    <p:extLst>
      <p:ext uri="{A0C3C542-8818-463C-5583-CC72DA827CDC}"/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CD4BEC03-8E89-4A07-0A7D-07F59049C54A"/>
          <p:cNvPicPr>
            <a:picLocks noChangeAspect="1"/>
          </p:cNvPicPr>
          <p:nvPr/>
        </p:nvPicPr>
        <p:blipFill>
          <a:blip r:embed="rId2" cstate="print">
            <a:extLst>
              <a:ext uri="{17F2DCF8-33C1-415C-0CFF-CF1F4D847038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7" name="F28E1867-FCD0-450B-B98E-DC4B7CBDB68D"/>
          <p:cNvPicPr>
            <a:picLocks noChangeAspect="1"/>
          </p:cNvPicPr>
          <p:nvPr/>
        </p:nvPicPr>
        <p:blipFill>
          <a:blip r:embed="rId3" cstate="print">
            <a:extLst>
              <a:ext uri="{8E5DF050-B25E-453C-0938-AC0E599B1CE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78" name="TextBox278"/>
          <p:cNvSpPr txBox="1"/>
          <p:nvPr/>
        </p:nvSpPr>
        <p:spPr>
          <a:xfrm>
            <a:off x="8698636" y="6430899"/>
            <a:ext cx="2413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43</a:t>
            </a:r>
          </a:p>
        </p:txBody>
      </p:sp>
      <p:sp>
        <p:nvSpPr>
          <p:cNvPr id="279" name="TextBox279"/>
          <p:cNvSpPr txBox="1"/>
          <p:nvPr/>
        </p:nvSpPr>
        <p:spPr>
          <a:xfrm>
            <a:off x="2055751" y="313944"/>
            <a:ext cx="5092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4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80" name="TextBox280"/>
          <p:cNvSpPr txBox="1"/>
          <p:nvPr/>
        </p:nvSpPr>
        <p:spPr>
          <a:xfrm>
            <a:off x="543839" y="1548384"/>
            <a:ext cx="8305800" cy="223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5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respect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</a:p>
          <a:p>
            <a:pPr marL="21336" marR="0" indent="0" eaLnBrk="0">
              <a:lnSpc>
                <a:spcPct val="121000"/>
              </a:lnSpc>
              <a:spcBef>
                <a:spcPts val="8204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(transitive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closure):</a:t>
            </a:r>
          </a:p>
        </p:txBody>
      </p:sp>
      <p:graphicFrame>
        <p:nvGraphicFramePr>
          <p:cNvPr id="281" name="Table281"/>
          <p:cNvGraphicFramePr>
            <a:graphicFrameLocks noGrp="1"/>
          </p:cNvGraphicFramePr>
          <p:nvPr/>
        </p:nvGraphicFramePr>
        <p:xfrm>
          <a:off x="554812" y="2272284"/>
          <a:ext cx="7940957" cy="767080"/>
        </p:xfrm>
        <a:graphic>
          <a:graphicData uri="http://schemas.openxmlformats.org/drawingml/2006/table">
            <a:tbl>
              <a:tblPr firstRow="1" bandRow="1"/>
              <a:tblGrid>
                <a:gridCol w="4676548"/>
                <a:gridCol w="3264409"/>
              </a:tblGrid>
              <a:tr h="767080">
                <a:tc>
                  <a:txBody>
                    <a:bodyPr/>
                    <a:lstStyle/>
                    <a:p>
                      <a:pPr marL="823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is</a:t>
                      </a:r>
                      <a:r>
                        <a:rPr lang="en-US" altLang="zh-CN" sz="2400" kern="0" spc="-2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400" kern="0" spc="-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subset</a:t>
                      </a:r>
                      <a:r>
                        <a:rPr lang="en-US" altLang="zh-CN" sz="2400" kern="0" spc="-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of</a:t>
                      </a:r>
                      <a:r>
                        <a:rPr lang="en-US" altLang="zh-CN" sz="2400" kern="0" spc="-2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every</a:t>
                      </a:r>
                      <a:r>
                        <a:rPr lang="en-US" altLang="zh-CN" sz="2400" kern="0" spc="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relation</a:t>
                      </a:r>
                      <a:r>
                        <a:rPr lang="en-US" altLang="zh-CN" sz="2400" kern="0" spc="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altLang="zh-CN" sz="2400" kern="0" spc="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7366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altLang="zh-CN" sz="2400" kern="0" spc="-9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with</a:t>
                      </a:r>
                      <a:r>
                        <a:rPr lang="en-US" altLang="zh-CN" sz="2400" kern="0" spc="1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property</a:t>
                      </a:r>
                      <a:r>
                        <a:rPr lang="en-US" altLang="zh-CN" sz="2400" kern="0" spc="8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-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that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2" name="TextBox282"/>
          <p:cNvSpPr txBox="1"/>
          <p:nvPr/>
        </p:nvSpPr>
        <p:spPr>
          <a:xfrm>
            <a:off x="559079" y="3720084"/>
            <a:ext cx="6032500" cy="1155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R={(1,2),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(2,3)}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A={1,2,3}.</a:t>
            </a:r>
          </a:p>
          <a:p>
            <a:pPr marL="0" marR="0" indent="0" eaLnBrk="0">
              <a:lnSpc>
                <a:spcPct val="121000"/>
              </a:lnSpc>
              <a:spcBef>
                <a:spcPts val="249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transitive?</a:t>
            </a:r>
          </a:p>
        </p:txBody>
      </p:sp>
      <p:pic>
        <p:nvPicPr>
          <p:cNvPr id="283" name="030AEEB4-0112-4637-E4BE-1F87EA47A4A9"/>
          <p:cNvPicPr>
            <a:picLocks noChangeAspect="1"/>
          </p:cNvPicPr>
          <p:nvPr/>
        </p:nvPicPr>
        <p:blipFill>
          <a:blip r:embed="rId4" cstate="print">
            <a:extLst>
              <a:ext uri="{E1AADE07-CBBF-43A4-D00A-AD90E44CCCC8}"/>
            </a:extLst>
          </a:blip>
          <a:stretch>
            <a:fillRect/>
          </a:stretch>
        </p:blipFill>
        <p:spPr>
          <a:xfrm>
            <a:off x="4799686" y="2330069"/>
            <a:ext cx="923925" cy="438150"/>
          </a:xfrm>
          <a:prstGeom prst="rect">
            <a:avLst/>
          </a:prstGeom>
        </p:spPr>
      </p:pic>
      <p:pic>
        <p:nvPicPr>
          <p:cNvPr id="284" name="56C15F26-87A1-44D1-AD19-9E02D7C888D7"/>
          <p:cNvPicPr>
            <a:picLocks noChangeAspect="1"/>
          </p:cNvPicPr>
          <p:nvPr/>
        </p:nvPicPr>
        <p:blipFill>
          <a:blip r:embed="rId5" cstate="print">
            <a:extLst>
              <a:ext uri="{56E41F5E-BE8D-4DA7-B171-F057698D60EC}"/>
            </a:extLst>
          </a:blip>
          <a:stretch>
            <a:fillRect/>
          </a:stretch>
        </p:blipFill>
        <p:spPr>
          <a:xfrm>
            <a:off x="2209800" y="2667000"/>
            <a:ext cx="923925" cy="438150"/>
          </a:xfrm>
          <a:prstGeom prst="rect">
            <a:avLst/>
          </a:prstGeom>
        </p:spPr>
      </p:pic>
      <p:sp>
        <p:nvSpPr>
          <p:cNvPr id="285" name="TextBox285"/>
          <p:cNvSpPr txBox="1"/>
          <p:nvPr/>
        </p:nvSpPr>
        <p:spPr>
          <a:xfrm>
            <a:off x="554812" y="2634234"/>
            <a:ext cx="2857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kern="0" spc="73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).</a:t>
            </a:r>
          </a:p>
        </p:txBody>
      </p:sp>
    </p:spTree>
    <p:extLst>
      <p:ext uri="{7C5EC043-CF61-4961-E0C7-F1DA9E64B8ED}"/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90EE4D76-AEEB-47C5-18E9-2BE6D957633E"/>
          <p:cNvPicPr>
            <a:picLocks noChangeAspect="1"/>
          </p:cNvPicPr>
          <p:nvPr/>
        </p:nvPicPr>
        <p:blipFill>
          <a:blip r:embed="rId2" cstate="print">
            <a:extLst>
              <a:ext uri="{D339EBBE-B3C4-4128-4DA9-8A8D0AA8436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7" name="E6DA445A-EC46-4075-B4B9-5739259E9DBA"/>
          <p:cNvPicPr>
            <a:picLocks noChangeAspect="1"/>
          </p:cNvPicPr>
          <p:nvPr/>
        </p:nvPicPr>
        <p:blipFill>
          <a:blip r:embed="rId3" cstate="print">
            <a:extLst>
              <a:ext uri="{35777A9D-F404-4021-F9C2-EA7D8A87101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88" name="TextBox288"/>
          <p:cNvSpPr txBox="1"/>
          <p:nvPr/>
        </p:nvSpPr>
        <p:spPr>
          <a:xfrm>
            <a:off x="2055751" y="313944"/>
            <a:ext cx="50927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5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40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000" b="1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10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0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89" name="TextBox289"/>
          <p:cNvSpPr txBox="1"/>
          <p:nvPr/>
        </p:nvSpPr>
        <p:spPr>
          <a:xfrm>
            <a:off x="543839" y="1548384"/>
            <a:ext cx="8356601" cy="513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51085" indent="0" eaLnBrk="0">
              <a:lnSpc>
                <a:spcPct val="109000"/>
              </a:lnSpc>
            </a:pPr>
            <a:r>
              <a:rPr lang="en-US" altLang="zh-CN" sz="2400" kern="0" spc="-3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400" kern="0" spc="6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5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property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400" kern="0" spc="1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respect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</a:p>
          <a:p>
            <a:pPr marL="21336" marR="0" indent="0" eaLnBrk="0">
              <a:lnSpc>
                <a:spcPct val="121000"/>
              </a:lnSpc>
              <a:spcBef>
                <a:spcPts val="8204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(transitive</a:t>
            </a:r>
            <a:r>
              <a:rPr lang="en-US" altLang="zh-CN" sz="2400" b="1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closure):</a:t>
            </a:r>
          </a:p>
          <a:p>
            <a:pPr marL="8154797" marR="0" indent="0" eaLnBrk="0">
              <a:lnSpc>
                <a:spcPct val="115000"/>
              </a:lnSpc>
              <a:spcBef>
                <a:spcPts val="20884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44</a:t>
            </a:r>
          </a:p>
        </p:txBody>
      </p:sp>
      <p:graphicFrame>
        <p:nvGraphicFramePr>
          <p:cNvPr id="290" name="Table290"/>
          <p:cNvGraphicFramePr>
            <a:graphicFrameLocks noGrp="1"/>
          </p:cNvGraphicFramePr>
          <p:nvPr/>
        </p:nvGraphicFramePr>
        <p:xfrm>
          <a:off x="554812" y="2272284"/>
          <a:ext cx="7940957" cy="767080"/>
        </p:xfrm>
        <a:graphic>
          <a:graphicData uri="http://schemas.openxmlformats.org/drawingml/2006/table">
            <a:tbl>
              <a:tblPr firstRow="1" bandRow="1"/>
              <a:tblGrid>
                <a:gridCol w="4676548"/>
                <a:gridCol w="3264409"/>
              </a:tblGrid>
              <a:tr h="767080">
                <a:tc>
                  <a:txBody>
                    <a:bodyPr/>
                    <a:lstStyle/>
                    <a:p>
                      <a:pPr marL="823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is</a:t>
                      </a:r>
                      <a:r>
                        <a:rPr lang="en-US" altLang="zh-CN" sz="2400" kern="0" spc="-2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altLang="zh-CN" sz="2400" kern="0" spc="-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subset</a:t>
                      </a:r>
                      <a:r>
                        <a:rPr lang="en-US" altLang="zh-CN" sz="2400" kern="0" spc="-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of</a:t>
                      </a:r>
                      <a:r>
                        <a:rPr lang="en-US" altLang="zh-CN" sz="2400" kern="0" spc="-2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every</a:t>
                      </a:r>
                      <a:r>
                        <a:rPr lang="en-US" altLang="zh-CN" sz="2400" kern="0" spc="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relation</a:t>
                      </a:r>
                      <a:r>
                        <a:rPr lang="en-US" altLang="zh-CN" sz="2400" kern="0" spc="1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lang="en-US" altLang="zh-CN" sz="2400" kern="0" spc="2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(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73660" marR="0" indent="0" eaLnBrk="0">
                        <a:lnSpc>
                          <a:spcPct val="115000"/>
                        </a:lnSpc>
                      </a:pPr>
                      <a:r>
                        <a:rPr lang="en-US" altLang="zh-CN" sz="2400" kern="0" spc="-2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lang="en-US" altLang="zh-CN" sz="2400" kern="0" spc="-90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with</a:t>
                      </a:r>
                      <a:r>
                        <a:rPr lang="en-US" altLang="zh-CN" sz="2400" kern="0" spc="13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5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property</a:t>
                      </a:r>
                      <a:r>
                        <a:rPr lang="en-US" altLang="zh-CN" sz="2400" kern="0" spc="8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-10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400" kern="0" spc="-65" noProof="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kern="0" spc="0" baseline="0" noProof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that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1" name="TextBox291"/>
          <p:cNvSpPr txBox="1"/>
          <p:nvPr/>
        </p:nvSpPr>
        <p:spPr>
          <a:xfrm>
            <a:off x="559079" y="3720084"/>
            <a:ext cx="6032500" cy="257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R={(1,2),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(2,3)}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A={1,2,3}.</a:t>
            </a:r>
          </a:p>
          <a:p>
            <a:pPr marL="0" marR="0" indent="0" eaLnBrk="0">
              <a:lnSpc>
                <a:spcPct val="115000"/>
              </a:lnSpc>
              <a:spcBef>
                <a:spcPts val="252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transitive?</a:t>
            </a:r>
            <a:r>
              <a:rPr lang="en-US" altLang="zh-CN" sz="24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No.</a:t>
            </a:r>
          </a:p>
          <a:p>
            <a:pPr marL="0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make</a:t>
            </a:r>
            <a:r>
              <a:rPr lang="en-US" altLang="zh-CN" sz="24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transitive?</a:t>
            </a:r>
          </a:p>
          <a:p>
            <a:pPr marL="507492" marR="1663552" indent="-507492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(2,3)}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(2,3),(1,3)}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transitive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closure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</a:p>
        </p:txBody>
      </p:sp>
      <p:pic>
        <p:nvPicPr>
          <p:cNvPr id="292" name="76AFF915-A50E-4ED7-A074-83B966671406"/>
          <p:cNvPicPr>
            <a:picLocks noChangeAspect="1"/>
          </p:cNvPicPr>
          <p:nvPr/>
        </p:nvPicPr>
        <p:blipFill>
          <a:blip r:embed="rId4" cstate="print">
            <a:extLst>
              <a:ext uri="{ECC315C2-CBF2-4901-7A1C-C9CE56DF0214}"/>
            </a:extLst>
          </a:blip>
          <a:stretch>
            <a:fillRect/>
          </a:stretch>
        </p:blipFill>
        <p:spPr>
          <a:xfrm>
            <a:off x="4191000" y="2286000"/>
            <a:ext cx="923925" cy="438150"/>
          </a:xfrm>
          <a:prstGeom prst="rect">
            <a:avLst/>
          </a:prstGeom>
        </p:spPr>
      </p:pic>
      <p:pic>
        <p:nvPicPr>
          <p:cNvPr id="293" name="59228D2F-D9E5-4ED7-EA73-660CA09FE16B"/>
          <p:cNvPicPr>
            <a:picLocks noChangeAspect="1"/>
          </p:cNvPicPr>
          <p:nvPr/>
        </p:nvPicPr>
        <p:blipFill>
          <a:blip r:embed="rId5" cstate="print">
            <a:extLst>
              <a:ext uri="{2067BEEE-5681-41A8-FABA-66BCDE430E7F}"/>
            </a:extLst>
          </a:blip>
          <a:stretch>
            <a:fillRect/>
          </a:stretch>
        </p:blipFill>
        <p:spPr>
          <a:xfrm>
            <a:off x="2209800" y="2667000"/>
            <a:ext cx="923925" cy="438150"/>
          </a:xfrm>
          <a:prstGeom prst="rect">
            <a:avLst/>
          </a:prstGeom>
        </p:spPr>
      </p:pic>
      <p:sp>
        <p:nvSpPr>
          <p:cNvPr id="294" name="TextBox294"/>
          <p:cNvSpPr txBox="1"/>
          <p:nvPr/>
        </p:nvSpPr>
        <p:spPr>
          <a:xfrm>
            <a:off x="554812" y="2634234"/>
            <a:ext cx="28575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contains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kern="0" spc="73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).</a:t>
            </a:r>
          </a:p>
        </p:txBody>
      </p:sp>
    </p:spTree>
    <p:extLst>
      <p:ext uri="{6C4E44CE-2C52-49FB-1154-482FC66719B9}"/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5B66E628-3953-4C99-48BF-A33845E70C28"/>
          <p:cNvPicPr>
            <a:picLocks noChangeAspect="1"/>
          </p:cNvPicPr>
          <p:nvPr/>
        </p:nvPicPr>
        <p:blipFill>
          <a:blip r:embed="rId2" cstate="print">
            <a:extLst>
              <a:ext uri="{1153F976-7893-478A-40BD-F6957108F15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6" name="093013CB-E30C-4DDD-09C6-951B0A876372"/>
          <p:cNvPicPr>
            <a:picLocks noChangeAspect="1"/>
          </p:cNvPicPr>
          <p:nvPr/>
        </p:nvPicPr>
        <p:blipFill>
          <a:blip r:embed="rId3" cstate="print">
            <a:extLst>
              <a:ext uri="{0A02F075-5749-4EB6-22C7-14488873B26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27" name="TextBox327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50</a:t>
            </a:r>
          </a:p>
        </p:txBody>
      </p:sp>
      <p:sp>
        <p:nvSpPr>
          <p:cNvPr id="328" name="TextBox328"/>
          <p:cNvSpPr txBox="1"/>
          <p:nvPr/>
        </p:nvSpPr>
        <p:spPr>
          <a:xfrm>
            <a:off x="1999327" y="313944"/>
            <a:ext cx="5207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4000" b="1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329" name="TextBox329"/>
          <p:cNvSpPr txBox="1"/>
          <p:nvPr/>
        </p:nvSpPr>
        <p:spPr>
          <a:xfrm>
            <a:off x="552069" y="1550670"/>
            <a:ext cx="71501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8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2000" kern="0" spc="49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R*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length,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ie.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...)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</p:txBody>
      </p:sp>
      <p:sp>
        <p:nvSpPr>
          <p:cNvPr id="330" name="TextBox330"/>
          <p:cNvSpPr txBox="1"/>
          <p:nvPr/>
        </p:nvSpPr>
        <p:spPr>
          <a:xfrm>
            <a:off x="561467" y="4290822"/>
            <a:ext cx="11557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331" name="TextBox331"/>
          <p:cNvSpPr txBox="1"/>
          <p:nvPr/>
        </p:nvSpPr>
        <p:spPr>
          <a:xfrm>
            <a:off x="556387" y="4598670"/>
            <a:ext cx="3086100" cy="64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</a:p>
          <a:p>
            <a:pPr marL="0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{(1,2),(1,4),(2,3),(3,4)}</a:t>
            </a:r>
          </a:p>
        </p:txBody>
      </p:sp>
      <p:pic>
        <p:nvPicPr>
          <p:cNvPr id="332" name="8EAF867C-AE96-49E9-4F42-C6F4F2F2149C"/>
          <p:cNvPicPr>
            <a:picLocks noChangeAspect="1"/>
          </p:cNvPicPr>
          <p:nvPr/>
        </p:nvPicPr>
        <p:blipFill>
          <a:blip r:embed="rId4" cstate="print">
            <a:extLst>
              <a:ext uri="{1F22BEA1-C804-42B2-EE68-4980A7668E0B}"/>
            </a:extLst>
          </a:blip>
          <a:stretch>
            <a:fillRect/>
          </a:stretch>
        </p:blipFill>
        <p:spPr>
          <a:xfrm>
            <a:off x="3048000" y="2895600"/>
            <a:ext cx="1333500" cy="752475"/>
          </a:xfrm>
          <a:prstGeom prst="rect">
            <a:avLst/>
          </a:prstGeom>
        </p:spPr>
      </p:pic>
      <p:pic>
        <p:nvPicPr>
          <p:cNvPr id="333" name="BC50D22A-F37C-4487-B64B-6A4074BE24AE"/>
          <p:cNvPicPr>
            <a:picLocks noChangeAspect="1"/>
          </p:cNvPicPr>
          <p:nvPr/>
        </p:nvPicPr>
        <p:blipFill>
          <a:blip r:embed="rId5" cstate="print">
            <a:extLst>
              <a:ext uri="{B726845B-5F89-4359-7934-9F9C0C7E5AEE}"/>
            </a:extLst>
          </a:blip>
          <a:stretch>
            <a:fillRect/>
          </a:stretch>
        </p:blipFill>
        <p:spPr>
          <a:xfrm>
            <a:off x="5867400" y="2819400"/>
            <a:ext cx="1905000" cy="1285875"/>
          </a:xfrm>
          <a:prstGeom prst="rect">
            <a:avLst/>
          </a:prstGeom>
        </p:spPr>
      </p:pic>
    </p:spTree>
    <p:extLst>
      <p:ext uri="{22BBB678-D2E4-45DC-4F21-F5A7943AE904}"/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2737CA31-85BC-4DD8-78CC-5E6F63A9E384"/>
          <p:cNvPicPr>
            <a:picLocks noChangeAspect="1"/>
          </p:cNvPicPr>
          <p:nvPr/>
        </p:nvPicPr>
        <p:blipFill>
          <a:blip r:embed="rId2" cstate="print">
            <a:extLst>
              <a:ext uri="{151CCA67-D914-4CDE-E409-6553506ECF5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35" name="DB0995D6-9F9C-4936-C569-B73C16D1F905"/>
          <p:cNvPicPr>
            <a:picLocks noChangeAspect="1"/>
          </p:cNvPicPr>
          <p:nvPr/>
        </p:nvPicPr>
        <p:blipFill>
          <a:blip r:embed="rId3" cstate="print">
            <a:extLst>
              <a:ext uri="{6E6E37D8-3B3A-48ED-E8B8-B3D309DDF4A5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36" name="TextBox336"/>
          <p:cNvSpPr txBox="1"/>
          <p:nvPr/>
        </p:nvSpPr>
        <p:spPr>
          <a:xfrm>
            <a:off x="1999327" y="313944"/>
            <a:ext cx="5207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4000" b="1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337" name="TextBox337"/>
          <p:cNvSpPr txBox="1"/>
          <p:nvPr/>
        </p:nvSpPr>
        <p:spPr>
          <a:xfrm>
            <a:off x="552069" y="1550670"/>
            <a:ext cx="71501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8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2000" kern="0" spc="49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R*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length,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ie.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...)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</p:txBody>
      </p:sp>
      <p:sp>
        <p:nvSpPr>
          <p:cNvPr id="338" name="TextBox338"/>
          <p:cNvSpPr txBox="1"/>
          <p:nvPr/>
        </p:nvSpPr>
        <p:spPr>
          <a:xfrm>
            <a:off x="561467" y="4290822"/>
            <a:ext cx="8343900" cy="2387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8142326" marR="0" indent="0" eaLnBrk="0">
              <a:lnSpc>
                <a:spcPct val="115000"/>
              </a:lnSpc>
              <a:spcBef>
                <a:spcPts val="14068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51</a:t>
            </a:r>
          </a:p>
        </p:txBody>
      </p:sp>
      <p:sp>
        <p:nvSpPr>
          <p:cNvPr id="339" name="TextBox339"/>
          <p:cNvSpPr txBox="1"/>
          <p:nvPr/>
        </p:nvSpPr>
        <p:spPr>
          <a:xfrm>
            <a:off x="467497" y="4598670"/>
            <a:ext cx="3175000" cy="125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89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</a:p>
          <a:p>
            <a:pPr marL="88890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{(1,2),(1,4),(2,3),(3,4)}</a:t>
            </a:r>
          </a:p>
          <a:p>
            <a:pPr marL="0" marR="0" indent="0" eaLnBrk="0">
              <a:lnSpc>
                <a:spcPct val="118000"/>
              </a:lnSpc>
              <a:spcBef>
                <a:spcPts val="2083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300" kern="0" spc="5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=?</a:t>
            </a:r>
          </a:p>
        </p:txBody>
      </p:sp>
      <p:pic>
        <p:nvPicPr>
          <p:cNvPr id="340" name="FE0EEB92-96F9-4DBC-8E49-1B9CD84039DA"/>
          <p:cNvPicPr>
            <a:picLocks noChangeAspect="1"/>
          </p:cNvPicPr>
          <p:nvPr/>
        </p:nvPicPr>
        <p:blipFill>
          <a:blip r:embed="rId4" cstate="print">
            <a:extLst>
              <a:ext uri="{1466DBE1-0714-46A4-3931-A4873A88D6B3}"/>
            </a:extLst>
          </a:blip>
          <a:stretch>
            <a:fillRect/>
          </a:stretch>
        </p:blipFill>
        <p:spPr>
          <a:xfrm>
            <a:off x="3048000" y="2895600"/>
            <a:ext cx="1333500" cy="752475"/>
          </a:xfrm>
          <a:prstGeom prst="rect">
            <a:avLst/>
          </a:prstGeom>
        </p:spPr>
      </p:pic>
      <p:pic>
        <p:nvPicPr>
          <p:cNvPr id="341" name="3C1D1109-F9F5-4733-BA72-431C891DF29C"/>
          <p:cNvPicPr>
            <a:picLocks noChangeAspect="1"/>
          </p:cNvPicPr>
          <p:nvPr/>
        </p:nvPicPr>
        <p:blipFill>
          <a:blip r:embed="rId5" cstate="print">
            <a:extLst>
              <a:ext uri="{9291D4D5-E307-4E63-FD89-BFF659701459}"/>
            </a:extLst>
          </a:blip>
          <a:stretch>
            <a:fillRect/>
          </a:stretch>
        </p:blipFill>
        <p:spPr>
          <a:xfrm>
            <a:off x="5867400" y="2819400"/>
            <a:ext cx="1905000" cy="1285875"/>
          </a:xfrm>
          <a:prstGeom prst="rect">
            <a:avLst/>
          </a:prstGeom>
        </p:spPr>
      </p:pic>
    </p:spTree>
    <p:extLst>
      <p:ext uri="{80FA8D07-88BC-4C23-7415-73153D438A71}"/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B40E0787-F24B-4834-2C41-5C4F3D37010E"/>
          <p:cNvPicPr>
            <a:picLocks noChangeAspect="1"/>
          </p:cNvPicPr>
          <p:nvPr/>
        </p:nvPicPr>
        <p:blipFill>
          <a:blip r:embed="rId2" cstate="print">
            <a:extLst>
              <a:ext uri="{3DD1BC54-2C93-4B84-ABAD-7FA75D5D0DD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43" name="9CF7A14C-E1DB-4C73-F5D6-CFF3AC41F946"/>
          <p:cNvPicPr>
            <a:picLocks noChangeAspect="1"/>
          </p:cNvPicPr>
          <p:nvPr/>
        </p:nvPicPr>
        <p:blipFill>
          <a:blip r:embed="rId3" cstate="print">
            <a:extLst>
              <a:ext uri="{85D716C6-6F56-4C10-0B55-282DE4D48B5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44" name="TextBox344"/>
          <p:cNvSpPr txBox="1"/>
          <p:nvPr/>
        </p:nvSpPr>
        <p:spPr>
          <a:xfrm>
            <a:off x="1999327" y="313944"/>
            <a:ext cx="5207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4000" b="1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345" name="TextBox345"/>
          <p:cNvSpPr txBox="1"/>
          <p:nvPr/>
        </p:nvSpPr>
        <p:spPr>
          <a:xfrm>
            <a:off x="552069" y="1550670"/>
            <a:ext cx="71501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8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2000" kern="0" spc="49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R*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length,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ie.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...)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</p:txBody>
      </p:sp>
      <p:sp>
        <p:nvSpPr>
          <p:cNvPr id="346" name="TextBox346"/>
          <p:cNvSpPr txBox="1"/>
          <p:nvPr/>
        </p:nvSpPr>
        <p:spPr>
          <a:xfrm>
            <a:off x="561467" y="4290822"/>
            <a:ext cx="8343900" cy="2387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8142326" marR="0" indent="0" eaLnBrk="0">
              <a:lnSpc>
                <a:spcPct val="115000"/>
              </a:lnSpc>
              <a:spcBef>
                <a:spcPts val="14068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52</a:t>
            </a:r>
          </a:p>
        </p:txBody>
      </p:sp>
      <p:sp>
        <p:nvSpPr>
          <p:cNvPr id="347" name="TextBox347"/>
          <p:cNvSpPr txBox="1"/>
          <p:nvPr/>
        </p:nvSpPr>
        <p:spPr>
          <a:xfrm>
            <a:off x="467497" y="4598670"/>
            <a:ext cx="3175000" cy="156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89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</a:p>
          <a:p>
            <a:pPr marL="88890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{(1,2),(1,4),(2,3),(3,4)}</a:t>
            </a:r>
          </a:p>
          <a:p>
            <a:pPr marL="0" marR="0" indent="0" eaLnBrk="0">
              <a:lnSpc>
                <a:spcPct val="118000"/>
              </a:lnSpc>
              <a:spcBef>
                <a:spcPts val="2083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300" kern="0" spc="5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{(1,3),(2,4)}</a:t>
            </a:r>
          </a:p>
          <a:p>
            <a:pPr marL="88890" marR="0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13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348" name="F04A46B1-40D1-4B1F-F202-71A9782586BE"/>
          <p:cNvPicPr>
            <a:picLocks noChangeAspect="1"/>
          </p:cNvPicPr>
          <p:nvPr/>
        </p:nvPicPr>
        <p:blipFill>
          <a:blip r:embed="rId4" cstate="print">
            <a:extLst>
              <a:ext uri="{7203CD06-6453-4A56-5529-16A9726B36F9}"/>
            </a:extLst>
          </a:blip>
          <a:stretch>
            <a:fillRect/>
          </a:stretch>
        </p:blipFill>
        <p:spPr>
          <a:xfrm>
            <a:off x="3048000" y="2895600"/>
            <a:ext cx="1333500" cy="752475"/>
          </a:xfrm>
          <a:prstGeom prst="rect">
            <a:avLst/>
          </a:prstGeom>
        </p:spPr>
      </p:pic>
      <p:pic>
        <p:nvPicPr>
          <p:cNvPr id="349" name="E33804E2-ACCF-4FA0-6863-DF067740502C"/>
          <p:cNvPicPr>
            <a:picLocks noChangeAspect="1"/>
          </p:cNvPicPr>
          <p:nvPr/>
        </p:nvPicPr>
        <p:blipFill>
          <a:blip r:embed="rId5" cstate="print">
            <a:extLst>
              <a:ext uri="{E2A6F462-4EAB-4D62-CF13-B823727D538D}"/>
            </a:extLst>
          </a:blip>
          <a:stretch>
            <a:fillRect/>
          </a:stretch>
        </p:blipFill>
        <p:spPr>
          <a:xfrm>
            <a:off x="5867400" y="2819400"/>
            <a:ext cx="1905000" cy="1285875"/>
          </a:xfrm>
          <a:prstGeom prst="rect">
            <a:avLst/>
          </a:prstGeom>
        </p:spPr>
      </p:pic>
    </p:spTree>
    <p:extLst>
      <p:ext uri="{F741F15B-A6CB-4AC3-AD68-7BCFCC24B89C}"/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91372826-FA64-4693-6A40-29111A00C1EF"/>
          <p:cNvPicPr>
            <a:picLocks noChangeAspect="1"/>
          </p:cNvPicPr>
          <p:nvPr/>
        </p:nvPicPr>
        <p:blipFill>
          <a:blip r:embed="rId2" cstate="print">
            <a:extLst>
              <a:ext uri="{727823A3-9CAA-4BDB-84B3-D415DEB8BAF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51" name="C5948DCB-DBBA-40C1-8726-752AED2FA5D1"/>
          <p:cNvPicPr>
            <a:picLocks noChangeAspect="1"/>
          </p:cNvPicPr>
          <p:nvPr/>
        </p:nvPicPr>
        <p:blipFill>
          <a:blip r:embed="rId3" cstate="print">
            <a:extLst>
              <a:ext uri="{A2FD1314-3948-40A9-068A-4D6B7239407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52" name="TextBox352"/>
          <p:cNvSpPr txBox="1"/>
          <p:nvPr/>
        </p:nvSpPr>
        <p:spPr>
          <a:xfrm>
            <a:off x="1999327" y="313944"/>
            <a:ext cx="5207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4000" b="1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353" name="TextBox353"/>
          <p:cNvSpPr txBox="1"/>
          <p:nvPr/>
        </p:nvSpPr>
        <p:spPr>
          <a:xfrm>
            <a:off x="552069" y="1550670"/>
            <a:ext cx="71501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8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2000" kern="0" spc="49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R*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length,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ie.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...)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</p:txBody>
      </p:sp>
      <p:sp>
        <p:nvSpPr>
          <p:cNvPr id="354" name="TextBox354"/>
          <p:cNvSpPr txBox="1"/>
          <p:nvPr/>
        </p:nvSpPr>
        <p:spPr>
          <a:xfrm>
            <a:off x="561467" y="4290822"/>
            <a:ext cx="8343900" cy="2387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8142326" marR="0" indent="0" eaLnBrk="0">
              <a:lnSpc>
                <a:spcPct val="115000"/>
              </a:lnSpc>
              <a:spcBef>
                <a:spcPts val="14068"/>
              </a:spcBef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53</a:t>
            </a:r>
          </a:p>
        </p:txBody>
      </p:sp>
      <p:sp>
        <p:nvSpPr>
          <p:cNvPr id="355" name="TextBox355"/>
          <p:cNvSpPr txBox="1"/>
          <p:nvPr/>
        </p:nvSpPr>
        <p:spPr>
          <a:xfrm>
            <a:off x="467497" y="4598670"/>
            <a:ext cx="3175000" cy="156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89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</a:p>
          <a:p>
            <a:pPr marL="88890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{(1,2),(1,4),(2,3),(3,4)}</a:t>
            </a:r>
          </a:p>
          <a:p>
            <a:pPr marL="0" marR="0" indent="0" eaLnBrk="0">
              <a:lnSpc>
                <a:spcPct val="118000"/>
              </a:lnSpc>
              <a:spcBef>
                <a:spcPts val="2083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300" kern="0" spc="5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{(1,3),(2,4)}</a:t>
            </a:r>
          </a:p>
          <a:p>
            <a:pPr marL="88890" marR="0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1300" kern="0" spc="1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{(1,4)}</a:t>
            </a:r>
          </a:p>
        </p:txBody>
      </p:sp>
      <p:sp>
        <p:nvSpPr>
          <p:cNvPr id="356" name="TextBox356"/>
          <p:cNvSpPr txBox="1"/>
          <p:nvPr/>
        </p:nvSpPr>
        <p:spPr>
          <a:xfrm>
            <a:off x="467497" y="6112510"/>
            <a:ext cx="8255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9000"/>
              </a:lnSpc>
            </a:pPr>
            <a:r>
              <a:rPr lang="en-US" altLang="zh-CN" sz="20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•R</a:t>
            </a:r>
            <a:r>
              <a:rPr lang="en-US" altLang="zh-CN" sz="1300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1300" kern="0" spc="1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357" name="EF8E82EF-EDF8-4EEE-ED56-0E577E69670E"/>
          <p:cNvPicPr>
            <a:picLocks noChangeAspect="1"/>
          </p:cNvPicPr>
          <p:nvPr/>
        </p:nvPicPr>
        <p:blipFill>
          <a:blip r:embed="rId4" cstate="print">
            <a:extLst>
              <a:ext uri="{C5146B91-1880-45AB-1572-A49052CFFEC4}"/>
            </a:extLst>
          </a:blip>
          <a:stretch>
            <a:fillRect/>
          </a:stretch>
        </p:blipFill>
        <p:spPr>
          <a:xfrm>
            <a:off x="3048000" y="2895600"/>
            <a:ext cx="1333500" cy="752475"/>
          </a:xfrm>
          <a:prstGeom prst="rect">
            <a:avLst/>
          </a:prstGeom>
        </p:spPr>
      </p:pic>
      <p:pic>
        <p:nvPicPr>
          <p:cNvPr id="358" name="9D436CA9-7D92-4A78-5D7B-05C17B962B65"/>
          <p:cNvPicPr>
            <a:picLocks noChangeAspect="1"/>
          </p:cNvPicPr>
          <p:nvPr/>
        </p:nvPicPr>
        <p:blipFill>
          <a:blip r:embed="rId5" cstate="print">
            <a:extLst>
              <a:ext uri="{0D328246-5C4F-49CF-217A-9FE246445413}"/>
            </a:extLst>
          </a:blip>
          <a:stretch>
            <a:fillRect/>
          </a:stretch>
        </p:blipFill>
        <p:spPr>
          <a:xfrm>
            <a:off x="5867400" y="2819400"/>
            <a:ext cx="1905000" cy="1285875"/>
          </a:xfrm>
          <a:prstGeom prst="rect">
            <a:avLst/>
          </a:prstGeom>
        </p:spPr>
      </p:pic>
    </p:spTree>
    <p:extLst>
      <p:ext uri="{C8C8A148-3BB1-4440-BB1E-54217CEFE283}"/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F7D7BA3C-116B-40EF-1526-40D04D965F06"/>
          <p:cNvPicPr>
            <a:picLocks noChangeAspect="1"/>
          </p:cNvPicPr>
          <p:nvPr/>
        </p:nvPicPr>
        <p:blipFill>
          <a:blip r:embed="rId2" cstate="print">
            <a:extLst>
              <a:ext uri="{76D058EE-74C8-4BC6-5801-C94CD8FF431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0" name="0CE3F48E-9F77-4608-FE8F-3836C464F080"/>
          <p:cNvPicPr>
            <a:picLocks noChangeAspect="1"/>
          </p:cNvPicPr>
          <p:nvPr/>
        </p:nvPicPr>
        <p:blipFill>
          <a:blip r:embed="rId3" cstate="print">
            <a:extLst>
              <a:ext uri="{EFF1A9D5-A246-4FFD-DD78-23A59F01C298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61" name="TextBox361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54</a:t>
            </a:r>
          </a:p>
        </p:txBody>
      </p:sp>
      <p:sp>
        <p:nvSpPr>
          <p:cNvPr id="362" name="TextBox362"/>
          <p:cNvSpPr txBox="1"/>
          <p:nvPr/>
        </p:nvSpPr>
        <p:spPr>
          <a:xfrm>
            <a:off x="1999327" y="313944"/>
            <a:ext cx="5207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4000" b="1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363" name="TextBox363"/>
          <p:cNvSpPr txBox="1"/>
          <p:nvPr/>
        </p:nvSpPr>
        <p:spPr>
          <a:xfrm>
            <a:off x="552069" y="1550670"/>
            <a:ext cx="71501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8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2000" kern="0" spc="49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R*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0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length,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ie.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...)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</p:txBody>
      </p:sp>
      <p:sp>
        <p:nvSpPr>
          <p:cNvPr id="364" name="TextBox364"/>
          <p:cNvSpPr txBox="1"/>
          <p:nvPr/>
        </p:nvSpPr>
        <p:spPr>
          <a:xfrm>
            <a:off x="561467" y="3986023"/>
            <a:ext cx="11557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365" name="TextBox365"/>
          <p:cNvSpPr txBox="1"/>
          <p:nvPr/>
        </p:nvSpPr>
        <p:spPr>
          <a:xfrm>
            <a:off x="467497" y="4293870"/>
            <a:ext cx="3175000" cy="156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89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</a:p>
          <a:p>
            <a:pPr marL="88890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{(1,2),(1,4),(2,3),(3,4)}</a:t>
            </a:r>
          </a:p>
          <a:p>
            <a:pPr marL="0" marR="0" indent="0" eaLnBrk="0">
              <a:lnSpc>
                <a:spcPct val="118000"/>
              </a:lnSpc>
              <a:spcBef>
                <a:spcPts val="2083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300" kern="0" spc="5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{(1,3),(2,4)}</a:t>
            </a:r>
          </a:p>
          <a:p>
            <a:pPr marL="88890" marR="0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1300" kern="0" spc="7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{(1,4)}</a:t>
            </a:r>
          </a:p>
        </p:txBody>
      </p:sp>
      <p:sp>
        <p:nvSpPr>
          <p:cNvPr id="366" name="TextBox366"/>
          <p:cNvSpPr txBox="1"/>
          <p:nvPr/>
        </p:nvSpPr>
        <p:spPr>
          <a:xfrm>
            <a:off x="467497" y="5807710"/>
            <a:ext cx="990600" cy="660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5000"/>
              </a:lnSpc>
            </a:pPr>
            <a:r>
              <a:rPr lang="en-US" altLang="zh-CN" sz="2000" kern="0" spc="-35" baseline="250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•R</a:t>
            </a:r>
            <a:r>
              <a:rPr lang="en-US" altLang="zh-CN" sz="1300" kern="0" spc="-35" baseline="3846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1300" kern="0" spc="12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-250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-25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Ø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50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500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7692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*</a:t>
            </a:r>
            <a:r>
              <a:rPr lang="en-US" altLang="zh-CN" sz="1300" kern="0" spc="12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-250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-250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367" name="6B4247A7-F4FD-4341-7386-CE6E381E7A67"/>
          <p:cNvPicPr>
            <a:picLocks noChangeAspect="1"/>
          </p:cNvPicPr>
          <p:nvPr/>
        </p:nvPicPr>
        <p:blipFill>
          <a:blip r:embed="rId4" cstate="print">
            <a:extLst>
              <a:ext uri="{99395F9F-658F-4931-E6F6-EC8C72940EA3}"/>
            </a:extLst>
          </a:blip>
          <a:stretch>
            <a:fillRect/>
          </a:stretch>
        </p:blipFill>
        <p:spPr>
          <a:xfrm>
            <a:off x="3048000" y="2895600"/>
            <a:ext cx="1333500" cy="752475"/>
          </a:xfrm>
          <a:prstGeom prst="rect">
            <a:avLst/>
          </a:prstGeom>
        </p:spPr>
      </p:pic>
      <p:pic>
        <p:nvPicPr>
          <p:cNvPr id="368" name="1AA9D3BB-B1C1-4C70-1A4D-C647A1E218C0"/>
          <p:cNvPicPr>
            <a:picLocks noChangeAspect="1"/>
          </p:cNvPicPr>
          <p:nvPr/>
        </p:nvPicPr>
        <p:blipFill>
          <a:blip r:embed="rId5" cstate="print">
            <a:extLst>
              <a:ext uri="{B1695EAB-DB2F-47DD-AC8E-061D487EBBA1}"/>
            </a:extLst>
          </a:blip>
          <a:stretch>
            <a:fillRect/>
          </a:stretch>
        </p:blipFill>
        <p:spPr>
          <a:xfrm>
            <a:off x="5867400" y="2819400"/>
            <a:ext cx="1905000" cy="1285875"/>
          </a:xfrm>
          <a:prstGeom prst="rect">
            <a:avLst/>
          </a:prstGeom>
        </p:spPr>
      </p:pic>
    </p:spTree>
    <p:extLst>
      <p:ext uri="{34125FB2-465B-4736-D834-2DD3B63634F0}"/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C35B6AF4-8934-417B-B250-4CF90BCD26DA"/>
          <p:cNvPicPr>
            <a:picLocks noChangeAspect="1"/>
          </p:cNvPicPr>
          <p:nvPr/>
        </p:nvPicPr>
        <p:blipFill>
          <a:blip r:embed="rId2" cstate="print">
            <a:extLst>
              <a:ext uri="{46BE0630-48E7-4B27-9E11-416D2938E63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70" name="846B298D-B9C6-44C4-27C1-86A6C95788A9"/>
          <p:cNvPicPr>
            <a:picLocks noChangeAspect="1"/>
          </p:cNvPicPr>
          <p:nvPr/>
        </p:nvPicPr>
        <p:blipFill>
          <a:blip r:embed="rId3" cstate="print">
            <a:extLst>
              <a:ext uri="{C22B1641-B77F-4F8E-0855-548DE059369B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71" name="TextBox371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55</a:t>
            </a:r>
          </a:p>
        </p:txBody>
      </p:sp>
      <p:sp>
        <p:nvSpPr>
          <p:cNvPr id="372" name="TextBox372"/>
          <p:cNvSpPr txBox="1"/>
          <p:nvPr/>
        </p:nvSpPr>
        <p:spPr>
          <a:xfrm>
            <a:off x="1999327" y="313944"/>
            <a:ext cx="5207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4000" b="1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262626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373" name="TextBox373"/>
          <p:cNvSpPr txBox="1"/>
          <p:nvPr/>
        </p:nvSpPr>
        <p:spPr>
          <a:xfrm>
            <a:off x="552069" y="1550670"/>
            <a:ext cx="7150100" cy="95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08000"/>
              </a:lnSpc>
            </a:pPr>
            <a:r>
              <a:rPr lang="en-US" altLang="zh-CN" sz="2000" kern="0" spc="-2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0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connectivity</a:t>
            </a:r>
            <a:r>
              <a:rPr lang="en-US" altLang="zh-CN" sz="2000" kern="0" spc="49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000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R*</a:t>
            </a:r>
            <a:r>
              <a:rPr lang="en-US" altLang="zh-CN" sz="20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consists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B05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0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there</a:t>
            </a:r>
            <a:r>
              <a:rPr lang="en-US" altLang="zh-CN" sz="20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(of</a:t>
            </a:r>
            <a:r>
              <a:rPr lang="en-US" altLang="zh-CN" sz="20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0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length,</a:t>
            </a:r>
            <a:r>
              <a:rPr lang="en-US" altLang="zh-CN" sz="20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ie.</a:t>
            </a:r>
            <a:r>
              <a:rPr lang="en-US" altLang="zh-CN" sz="20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20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2000" kern="0" spc="-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20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...)</a:t>
            </a:r>
            <a:r>
              <a:rPr lang="en-US" altLang="zh-CN" sz="20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20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</p:txBody>
      </p:sp>
      <p:sp>
        <p:nvSpPr>
          <p:cNvPr id="374" name="TextBox374"/>
          <p:cNvSpPr txBox="1"/>
          <p:nvPr/>
        </p:nvSpPr>
        <p:spPr>
          <a:xfrm>
            <a:off x="561467" y="3986023"/>
            <a:ext cx="11557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</p:txBody>
      </p:sp>
      <p:sp>
        <p:nvSpPr>
          <p:cNvPr id="375" name="TextBox375"/>
          <p:cNvSpPr txBox="1"/>
          <p:nvPr/>
        </p:nvSpPr>
        <p:spPr>
          <a:xfrm>
            <a:off x="467497" y="4293870"/>
            <a:ext cx="3175000" cy="156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8890" marR="0" indent="0" eaLnBrk="0">
              <a:lnSpc>
                <a:spcPct val="11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-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000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</a:p>
          <a:p>
            <a:pPr marL="88890" marR="0" indent="0" eaLnBrk="0">
              <a:lnSpc>
                <a:spcPct val="104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0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{(1,2),(1,4),(2,3),(3,4)}</a:t>
            </a:r>
          </a:p>
          <a:p>
            <a:pPr marL="0" marR="0" indent="0" eaLnBrk="0">
              <a:lnSpc>
                <a:spcPct val="118000"/>
              </a:lnSpc>
              <a:spcBef>
                <a:spcPts val="2083"/>
              </a:spcBef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  <a:r>
              <a:rPr lang="en-US" altLang="zh-CN" sz="1300" kern="0" spc="5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{(1,3),(2,4)}</a:t>
            </a:r>
          </a:p>
          <a:p>
            <a:pPr marL="88890" marR="0" indent="0" eaLnBrk="0">
              <a:lnSpc>
                <a:spcPct val="105000"/>
              </a:lnSpc>
            </a:pPr>
            <a:r>
              <a:rPr lang="en-US" altLang="zh-CN" sz="20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1300" kern="0" spc="7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{(1,4)}</a:t>
            </a:r>
          </a:p>
        </p:txBody>
      </p:sp>
      <p:sp>
        <p:nvSpPr>
          <p:cNvPr id="376" name="TextBox376"/>
          <p:cNvSpPr txBox="1"/>
          <p:nvPr/>
        </p:nvSpPr>
        <p:spPr>
          <a:xfrm>
            <a:off x="467497" y="5807710"/>
            <a:ext cx="10287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4000"/>
              </a:lnSpc>
            </a:pPr>
            <a:r>
              <a:rPr lang="en-US" altLang="zh-CN" sz="2000" kern="0" spc="-35" baseline="250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•R</a:t>
            </a:r>
            <a:r>
              <a:rPr lang="en-US" altLang="zh-CN" sz="1300" kern="0" spc="-35" baseline="3846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1300" kern="0" spc="12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-250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-25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Ø</a:t>
            </a:r>
          </a:p>
        </p:txBody>
      </p:sp>
      <p:sp>
        <p:nvSpPr>
          <p:cNvPr id="377" name="TextBox377"/>
          <p:cNvSpPr txBox="1"/>
          <p:nvPr/>
        </p:nvSpPr>
        <p:spPr>
          <a:xfrm>
            <a:off x="467497" y="6112510"/>
            <a:ext cx="4521200" cy="35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1000"/>
              </a:lnSpc>
            </a:pPr>
            <a:r>
              <a:rPr lang="en-US" altLang="zh-CN" sz="2000" kern="0" spc="-100" baseline="750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000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750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300" kern="0" spc="0" baseline="11538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*</a:t>
            </a:r>
            <a:r>
              <a:rPr lang="en-US" altLang="zh-CN" sz="1300" kern="0" spc="12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0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{(1,2),(1,3),(1,4),(2,3),(2,4),(3,4)}</a:t>
            </a:r>
          </a:p>
        </p:txBody>
      </p:sp>
      <p:pic>
        <p:nvPicPr>
          <p:cNvPr id="378" name="C6ED8738-1224-4D21-0D0F-1FC230958FDF"/>
          <p:cNvPicPr>
            <a:picLocks noChangeAspect="1"/>
          </p:cNvPicPr>
          <p:nvPr/>
        </p:nvPicPr>
        <p:blipFill>
          <a:blip r:embed="rId4" cstate="print">
            <a:extLst>
              <a:ext uri="{E755CAA2-8C35-4F0F-E1B8-BFA918F95578}"/>
            </a:extLst>
          </a:blip>
          <a:stretch>
            <a:fillRect/>
          </a:stretch>
        </p:blipFill>
        <p:spPr>
          <a:xfrm>
            <a:off x="3048000" y="2895600"/>
            <a:ext cx="1333500" cy="752475"/>
          </a:xfrm>
          <a:prstGeom prst="rect">
            <a:avLst/>
          </a:prstGeom>
        </p:spPr>
      </p:pic>
      <p:pic>
        <p:nvPicPr>
          <p:cNvPr id="379" name="C7D86CDA-9564-4704-227B-D418EA7A7CF1"/>
          <p:cNvPicPr>
            <a:picLocks noChangeAspect="1"/>
          </p:cNvPicPr>
          <p:nvPr/>
        </p:nvPicPr>
        <p:blipFill>
          <a:blip r:embed="rId5" cstate="print">
            <a:extLst>
              <a:ext uri="{763119A0-371F-482A-79D9-880F0A8F698A}"/>
            </a:extLst>
          </a:blip>
          <a:stretch>
            <a:fillRect/>
          </a:stretch>
        </p:blipFill>
        <p:spPr>
          <a:xfrm>
            <a:off x="5867400" y="2819400"/>
            <a:ext cx="1905000" cy="1285875"/>
          </a:xfrm>
          <a:prstGeom prst="rect">
            <a:avLst/>
          </a:prstGeom>
        </p:spPr>
      </p:pic>
    </p:spTree>
    <p:extLst>
      <p:ext uri="{5773420F-0B35-4DF6-411D-79531BBED498}"/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6171" y="69875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How many people are wearing a watch</a:t>
            </a:r>
            <a:r>
              <a:rPr lang="en-US" dirty="0" smtClean="0"/>
              <a:t>? 50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people are wearing sneakers</a:t>
            </a:r>
            <a:r>
              <a:rPr lang="en-US" dirty="0" smtClean="0"/>
              <a:t>? 35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people are wearing</a:t>
            </a:r>
          </a:p>
          <a:p>
            <a:r>
              <a:rPr lang="en-US" dirty="0"/>
              <a:t>a watch OR sneakers?</a:t>
            </a:r>
          </a:p>
          <a:p>
            <a:endParaRPr lang="en-US" dirty="0"/>
          </a:p>
          <a:p>
            <a:r>
              <a:rPr lang="en-US" dirty="0"/>
              <a:t>What’s wrong</a:t>
            </a:r>
            <a:r>
              <a:rPr lang="en-US" dirty="0" smtClean="0"/>
              <a:t>? </a:t>
            </a:r>
            <a:r>
              <a:rPr lang="en-US" dirty="0"/>
              <a:t>|A ∪ B| = |A| + |B|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So, |A </a:t>
            </a:r>
            <a:r>
              <a:rPr lang="en-US" dirty="0"/>
              <a:t>∪ B| = |A| + |B| - |A ∩ B|</a:t>
            </a:r>
          </a:p>
        </p:txBody>
      </p:sp>
    </p:spTree>
    <p:extLst>
      <p:ext uri="{BB962C8B-B14F-4D97-AF65-F5344CB8AC3E}">
        <p14:creationId xmlns:p14="http://schemas.microsoft.com/office/powerpoint/2010/main" val="1124141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0971" y="65588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There are 217 </a:t>
            </a:r>
            <a:r>
              <a:rPr lang="en-US" dirty="0" err="1"/>
              <a:t>cs</a:t>
            </a:r>
            <a:r>
              <a:rPr lang="en-US" dirty="0"/>
              <a:t> majors.</a:t>
            </a:r>
          </a:p>
          <a:p>
            <a:endParaRPr lang="en-US" dirty="0"/>
          </a:p>
          <a:p>
            <a:r>
              <a:rPr lang="en-US" dirty="0"/>
              <a:t>157 are taking cs125</a:t>
            </a:r>
            <a:r>
              <a:rPr lang="en-US" dirty="0" smtClean="0"/>
              <a:t>. n(A)</a:t>
            </a:r>
            <a:endParaRPr lang="en-US" dirty="0"/>
          </a:p>
          <a:p>
            <a:endParaRPr lang="en-US" dirty="0"/>
          </a:p>
          <a:p>
            <a:r>
              <a:rPr lang="en-US" dirty="0"/>
              <a:t>145 are taking cs173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n(B)</a:t>
            </a:r>
            <a:endParaRPr lang="en-US" dirty="0"/>
          </a:p>
          <a:p>
            <a:endParaRPr lang="en-US" dirty="0"/>
          </a:p>
          <a:p>
            <a:r>
              <a:rPr lang="en-US" dirty="0"/>
              <a:t>98 are taking both</a:t>
            </a:r>
            <a:r>
              <a:rPr lang="en-US" dirty="0" smtClean="0"/>
              <a:t>. n(A^B)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0124" y="3451163"/>
            <a:ext cx="71442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many are taking neither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Yes+No</a:t>
            </a:r>
            <a:r>
              <a:rPr lang="en-US" dirty="0" smtClean="0"/>
              <a:t>=1</a:t>
            </a:r>
          </a:p>
          <a:p>
            <a:r>
              <a:rPr lang="en-US" dirty="0" smtClean="0"/>
              <a:t>No=1-Yes</a:t>
            </a:r>
          </a:p>
          <a:p>
            <a:endParaRPr lang="en-US" dirty="0"/>
          </a:p>
          <a:p>
            <a:r>
              <a:rPr lang="en-US" dirty="0" smtClean="0"/>
              <a:t>N(</a:t>
            </a:r>
            <a:r>
              <a:rPr lang="en-US" dirty="0" err="1" smtClean="0"/>
              <a:t>AvB</a:t>
            </a:r>
            <a:r>
              <a:rPr lang="en-US" dirty="0" smtClean="0"/>
              <a:t>)= 157+145-98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How many are taking neither</a:t>
            </a:r>
            <a:r>
              <a:rPr lang="en-US" dirty="0" smtClean="0"/>
              <a:t>? 217-(157+145-98)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1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42A608B-A28C-40D7-0DE1-B84E47FF7BA2"/>
          <p:cNvPicPr>
            <a:picLocks noChangeAspect="1"/>
          </p:cNvPicPr>
          <p:nvPr/>
        </p:nvPicPr>
        <p:blipFill>
          <a:blip r:embed="rId2" cstate="print">
            <a:extLst>
              <a:ext uri="{901CBE09-095F-4EBC-17D4-C51E628FE87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" name="E6D6AE51-9922-4628-5D91-8ABA756EC141"/>
          <p:cNvPicPr>
            <a:picLocks noChangeAspect="1"/>
          </p:cNvPicPr>
          <p:nvPr/>
        </p:nvPicPr>
        <p:blipFill>
          <a:blip r:embed="rId3" cstate="print">
            <a:extLst>
              <a:ext uri="{C698200E-6245-445B-31EB-61533AA90502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25" name="TextBox25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6" name="TextBox26"/>
          <p:cNvSpPr txBox="1"/>
          <p:nvPr/>
        </p:nvSpPr>
        <p:spPr>
          <a:xfrm>
            <a:off x="2830761" y="313944"/>
            <a:ext cx="3556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4000" b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27" name="TextBox27"/>
          <p:cNvSpPr txBox="1"/>
          <p:nvPr/>
        </p:nvSpPr>
        <p:spPr>
          <a:xfrm>
            <a:off x="469468" y="1392327"/>
            <a:ext cx="8128001" cy="476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" marR="519915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232535" indent="0" eaLnBrk="0">
              <a:lnSpc>
                <a:spcPct val="115000"/>
              </a:lnSpc>
              <a:spcBef>
                <a:spcPts val="2054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146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means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  <a:p>
            <a:pPr marL="1829" marR="0" indent="0" eaLnBrk="0">
              <a:lnSpc>
                <a:spcPct val="142000"/>
              </a:lnSpc>
              <a:spcBef>
                <a:spcPts val="2515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13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say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related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A={a,b,c}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B={1,2,3}.</a:t>
            </a:r>
          </a:p>
          <a:p>
            <a:pPr marL="13411" marR="0" indent="0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R={(a,1),(b,2),(c,2)}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B?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Yes.</a:t>
            </a:r>
          </a:p>
          <a:p>
            <a:pPr marL="13411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Q={(1,a),(2,b)}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B?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No.</a:t>
            </a:r>
          </a:p>
          <a:p>
            <a:pPr marL="13411" marR="0" indent="0" eaLnBrk="0">
              <a:lnSpc>
                <a:spcPct val="99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P={(a,a),(b,c),(b,a)}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A?</a:t>
            </a:r>
          </a:p>
        </p:txBody>
      </p:sp>
    </p:spTree>
    <p:extLst>
      <p:ext uri="{6198B7F3-4784-4714-D7A3-D1F5776B99A1}"/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8615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There are 217 </a:t>
            </a:r>
            <a:r>
              <a:rPr lang="en-US" dirty="0" err="1"/>
              <a:t>cs</a:t>
            </a:r>
            <a:r>
              <a:rPr lang="en-US" dirty="0"/>
              <a:t> majors.</a:t>
            </a:r>
          </a:p>
          <a:p>
            <a:endParaRPr lang="en-US" dirty="0"/>
          </a:p>
          <a:p>
            <a:r>
              <a:rPr lang="en-US" dirty="0"/>
              <a:t>157 are taking cs125. n(A)</a:t>
            </a:r>
          </a:p>
          <a:p>
            <a:endParaRPr lang="en-US" dirty="0"/>
          </a:p>
          <a:p>
            <a:r>
              <a:rPr lang="en-US" dirty="0"/>
              <a:t>145 are taking cs173. n(B)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43000" y="2626864"/>
            <a:ext cx="6466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least number </a:t>
            </a:r>
            <a:r>
              <a:rPr lang="en-US" dirty="0" smtClean="0"/>
              <a:t>of students </a:t>
            </a:r>
            <a:r>
              <a:rPr lang="en-US" dirty="0"/>
              <a:t>that must </a:t>
            </a:r>
            <a:r>
              <a:rPr lang="en-US" dirty="0" smtClean="0"/>
              <a:t>have taken </a:t>
            </a:r>
            <a:r>
              <a:rPr lang="en-US" dirty="0"/>
              <a:t>both </a:t>
            </a:r>
            <a:r>
              <a:rPr lang="en-US" dirty="0" smtClean="0"/>
              <a:t>courses.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3627" y="3824293"/>
            <a:ext cx="5562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know,</a:t>
            </a:r>
          </a:p>
          <a:p>
            <a:r>
              <a:rPr lang="en-US" dirty="0"/>
              <a:t>n(A∪B) = n(A) + n(B) - n(A∩B</a:t>
            </a:r>
            <a:r>
              <a:rPr lang="en-US" dirty="0" smtClean="0"/>
              <a:t>)= 157+145-n(A</a:t>
            </a:r>
            <a:r>
              <a:rPr lang="en-US" dirty="0"/>
              <a:t> </a:t>
            </a:r>
            <a:r>
              <a:rPr lang="en-US" dirty="0" smtClean="0"/>
              <a:t>∩B)</a:t>
            </a:r>
          </a:p>
          <a:p>
            <a:r>
              <a:rPr lang="en-US" dirty="0"/>
              <a:t>n(A∪B</a:t>
            </a:r>
            <a:r>
              <a:rPr lang="en-US" dirty="0" smtClean="0"/>
              <a:t>)=302</a:t>
            </a:r>
            <a:r>
              <a:rPr lang="en-US" dirty="0"/>
              <a:t>-n(A ∩B)</a:t>
            </a:r>
          </a:p>
          <a:p>
            <a:r>
              <a:rPr lang="en-US" dirty="0"/>
              <a:t>n(A∪B</a:t>
            </a:r>
            <a:r>
              <a:rPr lang="en-US" dirty="0" smtClean="0"/>
              <a:t>)&lt;=217</a:t>
            </a:r>
          </a:p>
          <a:p>
            <a:r>
              <a:rPr lang="en-US" dirty="0"/>
              <a:t>302-n(A ∩B</a:t>
            </a:r>
            <a:r>
              <a:rPr lang="en-US" dirty="0" smtClean="0"/>
              <a:t>)&lt;= 217</a:t>
            </a:r>
          </a:p>
          <a:p>
            <a:r>
              <a:rPr lang="en-US" dirty="0" smtClean="0"/>
              <a:t>85&lt;=n(A^B)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41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3C56B879-DE47-4A5A-AF63-5A28D24B1014"/>
          <p:cNvPicPr>
            <a:picLocks noChangeAspect="1"/>
          </p:cNvPicPr>
          <p:nvPr/>
        </p:nvPicPr>
        <p:blipFill>
          <a:blip r:embed="rId2" cstate="print">
            <a:extLst>
              <a:ext uri="{825399AF-3998-465E-B8F8-9667666DDAB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81" name="E0162B8A-E4D8-4CB5-5E03-4E0F9787FD43"/>
          <p:cNvPicPr>
            <a:picLocks noChangeAspect="1"/>
          </p:cNvPicPr>
          <p:nvPr/>
        </p:nvPicPr>
        <p:blipFill>
          <a:blip r:embed="rId3" cstate="print">
            <a:extLst>
              <a:ext uri="{634F5D53-D709-42FF-C8C3-13B5A7E226B6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82" name="TextBox382"/>
          <p:cNvSpPr txBox="1"/>
          <p:nvPr/>
        </p:nvSpPr>
        <p:spPr>
          <a:xfrm>
            <a:off x="8703794" y="6430899"/>
            <a:ext cx="2286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56</a:t>
            </a:r>
          </a:p>
        </p:txBody>
      </p:sp>
      <p:sp>
        <p:nvSpPr>
          <p:cNvPr id="383" name="TextBox383"/>
          <p:cNvSpPr txBox="1"/>
          <p:nvPr/>
        </p:nvSpPr>
        <p:spPr>
          <a:xfrm>
            <a:off x="3355352" y="2682240"/>
            <a:ext cx="2489200" cy="685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4000" kern="0" spc="-4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Thank</a:t>
            </a:r>
            <a:r>
              <a:rPr lang="en-US" altLang="zh-CN" sz="40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You</a:t>
            </a:r>
          </a:p>
        </p:txBody>
      </p:sp>
    </p:spTree>
    <p:extLst>
      <p:ext uri="{A116F93E-3919-4D1C-748D-7AD03D80806B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7196695C-BD85-4374-85DA-AC02A2986923"/>
          <p:cNvPicPr>
            <a:picLocks noChangeAspect="1"/>
          </p:cNvPicPr>
          <p:nvPr/>
        </p:nvPicPr>
        <p:blipFill>
          <a:blip r:embed="rId2" cstate="print">
            <a:extLst>
              <a:ext uri="{BD0B13B4-30D0-4D41-6E90-0B2CEBE693C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" name="83614F1F-54B5-4986-DF23-11110EE1F1DB"/>
          <p:cNvPicPr>
            <a:picLocks noChangeAspect="1"/>
          </p:cNvPicPr>
          <p:nvPr/>
        </p:nvPicPr>
        <p:blipFill>
          <a:blip r:embed="rId3" cstate="print">
            <a:extLst>
              <a:ext uri="{D4ADD28D-B311-4B1F-A7F2-BB4A28166D3F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0" name="TextBox30"/>
          <p:cNvSpPr txBox="1"/>
          <p:nvPr/>
        </p:nvSpPr>
        <p:spPr>
          <a:xfrm>
            <a:off x="87030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31" name="TextBox31"/>
          <p:cNvSpPr txBox="1"/>
          <p:nvPr/>
        </p:nvSpPr>
        <p:spPr>
          <a:xfrm>
            <a:off x="2830761" y="313944"/>
            <a:ext cx="35560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6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4000" b="1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32" name="TextBox32"/>
          <p:cNvSpPr txBox="1"/>
          <p:nvPr/>
        </p:nvSpPr>
        <p:spPr>
          <a:xfrm>
            <a:off x="469468" y="1392327"/>
            <a:ext cx="8128001" cy="4775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" marR="519915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Definition: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b="1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two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sets.</a:t>
            </a:r>
            <a:r>
              <a:rPr lang="en-US" altLang="zh-CN" sz="2400" b="1" kern="0" spc="-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2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subset</a:t>
            </a:r>
            <a:r>
              <a:rPr lang="en-US" altLang="zh-CN" sz="2400" b="1" kern="0" spc="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b="1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Cartesian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product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</a:t>
            </a:r>
            <a:r>
              <a:rPr lang="en-US" altLang="zh-CN" sz="2400" b="1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0" marR="232535" indent="0" eaLnBrk="0">
              <a:lnSpc>
                <a:spcPct val="109000"/>
              </a:lnSpc>
              <a:spcBef>
                <a:spcPts val="239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146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means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ordered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pairs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</a:t>
            </a:r>
            <a:r>
              <a:rPr lang="en-US" altLang="zh-CN" sz="2400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where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-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  <a:p>
            <a:pPr marL="1829" marR="0" indent="0" eaLnBrk="0">
              <a:lnSpc>
                <a:spcPct val="142000"/>
              </a:lnSpc>
              <a:spcBef>
                <a:spcPts val="2506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notation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13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denote</a:t>
            </a:r>
            <a:r>
              <a:rPr lang="en-US" altLang="zh-CN" sz="2400" b="1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(a,b)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b,</a:t>
            </a:r>
            <a:r>
              <a:rPr lang="en-US" altLang="zh-CN" sz="2400" b="1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say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related</a:t>
            </a:r>
            <a:r>
              <a:rPr lang="en-US" altLang="zh-CN" sz="2400" b="1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400" b="1" kern="0" spc="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  <a:r>
              <a:rPr lang="en-US" altLang="zh-CN" sz="2400" kern="0" spc="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A={a,b,c}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B={1,2,3}.</a:t>
            </a:r>
          </a:p>
          <a:p>
            <a:pPr marL="13411" marR="0" indent="0" eaLnBrk="0">
              <a:lnSpc>
                <a:spcPct val="108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R={(a,1),(b,2),(c,2)}</a:t>
            </a:r>
            <a:r>
              <a:rPr lang="en-US" altLang="zh-CN" sz="2400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B?</a:t>
            </a:r>
            <a:r>
              <a:rPr lang="en-US" altLang="zh-CN" sz="2400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Yes.</a:t>
            </a:r>
          </a:p>
          <a:p>
            <a:pPr marL="13411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Q={(1,a),(2,b)}</a:t>
            </a:r>
            <a:r>
              <a:rPr lang="en-US" altLang="zh-CN" sz="2400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B?</a:t>
            </a:r>
            <a:r>
              <a:rPr lang="en-US" altLang="zh-CN" sz="2400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No.</a:t>
            </a:r>
          </a:p>
          <a:p>
            <a:pPr marL="13411" marR="0" indent="0" eaLnBrk="0">
              <a:lnSpc>
                <a:spcPct val="103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kern="0" spc="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P={(a,a),(b,c),(b,a)}</a:t>
            </a:r>
            <a:r>
              <a:rPr lang="en-US" altLang="zh-CN" sz="2400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A?</a:t>
            </a:r>
            <a:r>
              <a:rPr lang="en-US" altLang="zh-CN" sz="2400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</a:t>
            </a:r>
          </a:p>
        </p:txBody>
      </p:sp>
    </p:spTree>
    <p:extLst>
      <p:ext uri="{4F0C9DAF-0612-4F0A-1263-49CB6F3C8574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7932C835-5670-43A4-F9F2-1E54C62F8B73"/>
          <p:cNvPicPr>
            <a:picLocks noChangeAspect="1"/>
          </p:cNvPicPr>
          <p:nvPr/>
        </p:nvPicPr>
        <p:blipFill>
          <a:blip r:embed="rId2" cstate="print">
            <a:extLst>
              <a:ext uri="{5B0F0B7B-5BDF-41D5-9A18-BCB2309743E9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35" name="TextBox35"/>
          <p:cNvSpPr txBox="1"/>
          <p:nvPr/>
        </p:nvSpPr>
        <p:spPr>
          <a:xfrm>
            <a:off x="8704682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6" name="TextBox36"/>
          <p:cNvSpPr txBox="1"/>
          <p:nvPr/>
        </p:nvSpPr>
        <p:spPr>
          <a:xfrm>
            <a:off x="1137262" y="313944"/>
            <a:ext cx="69469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4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Representing</a:t>
            </a:r>
            <a:r>
              <a:rPr lang="en-US" altLang="zh-CN" sz="4000" b="1" kern="0" spc="2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4000" b="1" kern="0" spc="1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37" name="TextBox37"/>
          <p:cNvSpPr txBox="1"/>
          <p:nvPr/>
        </p:nvSpPr>
        <p:spPr>
          <a:xfrm>
            <a:off x="470383" y="1395984"/>
            <a:ext cx="8013701" cy="787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497" marR="0" indent="-12497" eaLnBrk="0">
              <a:lnSpc>
                <a:spcPct val="111000"/>
              </a:lnSpc>
            </a:pP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</a:t>
            </a:r>
            <a:r>
              <a:rPr lang="en-US" altLang="zh-CN" sz="2400" kern="0" spc="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graphically</a:t>
            </a:r>
            <a:r>
              <a:rPr lang="en-US" altLang="zh-CN" sz="2400" kern="0" spc="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represent</a:t>
            </a:r>
            <a:r>
              <a:rPr lang="en-US" altLang="zh-CN" sz="2400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binary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400" kern="0" spc="-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follows: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then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draw</a:t>
            </a:r>
            <a:r>
              <a:rPr lang="en-US" altLang="zh-CN" sz="2400" b="1" kern="0" spc="-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2400" b="1" kern="0" spc="-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arrow</a:t>
            </a:r>
            <a:r>
              <a:rPr lang="en-US" altLang="zh-CN" sz="2400" b="1" kern="0" spc="-1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400" b="1" kern="0" spc="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b.</a:t>
            </a:r>
          </a:p>
        </p:txBody>
      </p:sp>
      <p:sp>
        <p:nvSpPr>
          <p:cNvPr id="38" name="TextBox38"/>
          <p:cNvSpPr txBox="1"/>
          <p:nvPr/>
        </p:nvSpPr>
        <p:spPr>
          <a:xfrm>
            <a:off x="3854883" y="2478177"/>
            <a:ext cx="876300" cy="431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2400" b="1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→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39" name="TextBox39"/>
          <p:cNvSpPr txBox="1"/>
          <p:nvPr/>
        </p:nvSpPr>
        <p:spPr>
          <a:xfrm>
            <a:off x="482879" y="3202077"/>
            <a:ext cx="4165600" cy="2222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096" marR="0" indent="0" eaLnBrk="0">
              <a:lnSpc>
                <a:spcPct val="121000"/>
              </a:lnSpc>
            </a:pP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Example:</a:t>
            </a:r>
          </a:p>
          <a:p>
            <a:pPr marL="0" marR="0" indent="261214" eaLnBrk="0">
              <a:lnSpc>
                <a:spcPct val="98000"/>
              </a:lnSpc>
              <a:spcBef>
                <a:spcPts val="5239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kern="0" spc="-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(0,u),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(0,v),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(1,v),</a:t>
            </a:r>
            <a:r>
              <a:rPr lang="en-US" altLang="zh-CN" sz="2400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(2,u)</a:t>
            </a:r>
            <a:r>
              <a:rPr lang="en-US" altLang="zh-CN" sz="2400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Note:</a:t>
            </a:r>
            <a:r>
              <a:rPr lang="en-US" altLang="zh-CN" sz="2400" kern="0" spc="29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075" kern="0" spc="11135" noProof="0" dirty="0" smtClean="0"/>
              <a:t> </a:t>
            </a:r>
            <a:r>
              <a:rPr lang="en-US" altLang="zh-CN" sz="2400" kern="0" spc="120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Graph:</a:t>
            </a:r>
          </a:p>
        </p:txBody>
      </p:sp>
      <p:sp>
        <p:nvSpPr>
          <p:cNvPr id="40" name="TextBox40"/>
          <p:cNvSpPr txBox="1"/>
          <p:nvPr/>
        </p:nvSpPr>
        <p:spPr>
          <a:xfrm>
            <a:off x="482879" y="3567684"/>
            <a:ext cx="4241800" cy="406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10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Let</a:t>
            </a:r>
            <a:r>
              <a:rPr lang="en-US" altLang="zh-CN" sz="2400" kern="0" spc="-12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{0,</a:t>
            </a:r>
            <a:r>
              <a:rPr lang="en-US" altLang="zh-CN" sz="2400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1,</a:t>
            </a:r>
            <a:r>
              <a:rPr lang="en-US" altLang="zh-CN" sz="2400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2},</a:t>
            </a:r>
            <a:r>
              <a:rPr lang="en-US" altLang="zh-CN" sz="2400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</a:t>
            </a:r>
            <a:r>
              <a:rPr lang="en-US" altLang="zh-CN" sz="2400" kern="0" spc="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{u,v}</a:t>
            </a:r>
            <a:r>
              <a:rPr lang="en-US" altLang="zh-CN" sz="2400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</a:p>
        </p:txBody>
      </p:sp>
      <p:pic>
        <p:nvPicPr>
          <p:cNvPr id="41" name="3E2A7A0D-A64D-4634-D4F4-64561A26CFED"/>
          <p:cNvPicPr>
            <a:picLocks noChangeAspect="1"/>
          </p:cNvPicPr>
          <p:nvPr/>
        </p:nvPicPr>
        <p:blipFill>
          <a:blip r:embed="rId3" cstate="print">
            <a:extLst>
              <a:ext uri="{09101B20-9F56-40B6-F87D-68A66DFFA350}"/>
            </a:extLst>
          </a:blip>
          <a:stretch>
            <a:fillRect/>
          </a:stretch>
        </p:blipFill>
        <p:spPr>
          <a:xfrm>
            <a:off x="1524000" y="4724400"/>
            <a:ext cx="1524000" cy="390525"/>
          </a:xfrm>
          <a:prstGeom prst="rect">
            <a:avLst/>
          </a:prstGeom>
        </p:spPr>
      </p:pic>
      <p:graphicFrame>
        <p:nvGraphicFramePr>
          <p:cNvPr id="53" name="Table53"/>
          <p:cNvGraphicFramePr>
            <a:graphicFrameLocks noGrp="1"/>
          </p:cNvGraphicFramePr>
          <p:nvPr/>
        </p:nvGraphicFramePr>
        <p:xfrm>
          <a:off x="6781800" y="4830762"/>
          <a:ext cx="1905000" cy="1470660"/>
        </p:xfrm>
        <a:graphic>
          <a:graphicData uri="http://schemas.openxmlformats.org/drawingml/2006/table">
            <a:tbl>
              <a:tblPr firstRow="1" bandRow="1"/>
              <a:tblGrid>
                <a:gridCol w="635000"/>
                <a:gridCol w="635000"/>
                <a:gridCol w="635000"/>
              </a:tblGrid>
              <a:tr h="36766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1018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u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2407" marR="0" indent="0" eaLnBrk="0">
                        <a:lnSpc>
                          <a:spcPct val="115000"/>
                        </a:lnSpc>
                      </a:pPr>
                      <a:r>
                        <a:rPr lang="en-US" altLang="zh-CN" sz="1800" b="1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0" marR="0" marT="23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3955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275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332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275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332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2758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112471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3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332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90525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3322" marR="0" indent="0" eaLnBrk="0">
                        <a:lnSpc>
                          <a:spcPct val="114000"/>
                        </a:lnSpc>
                      </a:pPr>
                      <a:r>
                        <a:rPr lang="en-US" altLang="zh-CN" sz="1800" kern="0" spc="-100" baseline="0" noProof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275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020" y="4964202"/>
            <a:ext cx="2600325" cy="1504950"/>
          </a:xfrm>
          <a:prstGeom prst="rect">
            <a:avLst/>
          </a:prstGeom>
        </p:spPr>
      </p:pic>
    </p:spTree>
    <p:extLst>
      <p:ext uri="{FA62AED0-7D9A-4A22-2C0C-F3E6C9CA3235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0500636B-2711-4038-8C7D-A66E387ED9D0"/>
          <p:cNvPicPr>
            <a:picLocks noChangeAspect="1"/>
          </p:cNvPicPr>
          <p:nvPr/>
        </p:nvPicPr>
        <p:blipFill>
          <a:blip r:embed="rId2" cstate="print">
            <a:extLst>
              <a:ext uri="{CB1147F0-A778-4ADC-52B4-E098B6364E2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6" name="BE22150E-352D-44D3-6201-918A596A23EB"/>
          <p:cNvPicPr>
            <a:picLocks noChangeAspect="1"/>
          </p:cNvPicPr>
          <p:nvPr/>
        </p:nvPicPr>
        <p:blipFill>
          <a:blip r:embed="rId3" cstate="print">
            <a:extLst>
              <a:ext uri="{6A174A15-0A1C-4291-BF9B-59F705DD4473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57" name="TextBox57"/>
          <p:cNvSpPr txBox="1"/>
          <p:nvPr/>
        </p:nvSpPr>
        <p:spPr>
          <a:xfrm>
            <a:off x="8703616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58" name="TextBox58"/>
          <p:cNvSpPr txBox="1"/>
          <p:nvPr/>
        </p:nvSpPr>
        <p:spPr>
          <a:xfrm>
            <a:off x="2421276" y="313944"/>
            <a:ext cx="4381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59" name="TextBox59"/>
          <p:cNvSpPr txBox="1"/>
          <p:nvPr/>
        </p:nvSpPr>
        <p:spPr>
          <a:xfrm>
            <a:off x="479527" y="1392327"/>
            <a:ext cx="7962900" cy="375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b="1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b="1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(a,a)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b="1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</a:p>
          <a:p>
            <a:pPr marL="9449" marR="0" indent="0" eaLnBrk="0">
              <a:lnSpc>
                <a:spcPct val="121000"/>
              </a:lnSpc>
              <a:spcBef>
                <a:spcPts val="2368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  <a:p>
            <a:pPr marL="11278" marR="750191" indent="-7925" eaLnBrk="0">
              <a:lnSpc>
                <a:spcPct val="152000"/>
              </a:lnSpc>
              <a:spcBef>
                <a:spcPts val="238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={(a</a:t>
            </a:r>
            <a:r>
              <a:rPr lang="en-US" altLang="zh-CN" sz="2400" kern="0" spc="6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b),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|b}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1600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{(1,1),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(1,4),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(4,4)}</a:t>
            </a:r>
          </a:p>
          <a:p>
            <a:pPr marL="3353" marR="0" indent="0" eaLnBrk="0">
              <a:lnSpc>
                <a:spcPct val="113000"/>
              </a:lnSpc>
              <a:spcBef>
                <a:spcPts val="1872"/>
              </a:spcBef>
            </a:pPr>
            <a:r>
              <a:rPr lang="en-US" altLang="zh-CN" sz="2400" kern="0" spc="-20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b="1" kern="0" spc="0" baseline="-5312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reflexive?</a:t>
            </a:r>
          </a:p>
        </p:txBody>
      </p:sp>
    </p:spTree>
    <p:extLst>
      <p:ext uri="{6F654B18-580E-49BD-843A-085732B0BF5B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F40E131D-441E-477A-B5E2-FB7DCAF7A84E"/>
          <p:cNvPicPr>
            <a:picLocks noChangeAspect="1"/>
          </p:cNvPicPr>
          <p:nvPr/>
        </p:nvPicPr>
        <p:blipFill>
          <a:blip r:embed="rId2" cstate="print">
            <a:extLst>
              <a:ext uri="{3FC1D945-0CC2-436D-E42A-251EAEBD6AA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1" name="6E922CD0-792C-4B56-2B86-F104C8B384C0"/>
          <p:cNvPicPr>
            <a:picLocks noChangeAspect="1"/>
          </p:cNvPicPr>
          <p:nvPr/>
        </p:nvPicPr>
        <p:blipFill>
          <a:blip r:embed="rId3" cstate="print">
            <a:extLst>
              <a:ext uri="{932CA805-EDF9-4A66-035A-523BEDEFA887}"/>
            </a:extLst>
          </a:blip>
          <a:stretch>
            <a:fillRect/>
          </a:stretch>
        </p:blipFill>
        <p:spPr>
          <a:xfrm>
            <a:off x="0" y="1304925"/>
            <a:ext cx="9144000" cy="85725"/>
          </a:xfrm>
          <a:prstGeom prst="rect">
            <a:avLst/>
          </a:prstGeom>
        </p:spPr>
      </p:pic>
      <p:sp>
        <p:nvSpPr>
          <p:cNvPr id="62" name="TextBox62"/>
          <p:cNvSpPr txBox="1"/>
          <p:nvPr/>
        </p:nvSpPr>
        <p:spPr>
          <a:xfrm>
            <a:off x="8703794" y="6430899"/>
            <a:ext cx="139700" cy="24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5000"/>
              </a:lnSpc>
            </a:pPr>
            <a:r>
              <a:rPr lang="en-US" altLang="zh-CN" sz="1400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63" name="TextBox63"/>
          <p:cNvSpPr txBox="1"/>
          <p:nvPr/>
        </p:nvSpPr>
        <p:spPr>
          <a:xfrm>
            <a:off x="2421276" y="313944"/>
            <a:ext cx="4381500" cy="711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1000"/>
              </a:lnSpc>
            </a:pPr>
            <a:r>
              <a:rPr lang="en-US" altLang="zh-CN" sz="40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4000" b="1" kern="0" spc="1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0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</a:p>
        </p:txBody>
      </p:sp>
      <p:sp>
        <p:nvSpPr>
          <p:cNvPr id="64" name="TextBox64"/>
          <p:cNvSpPr txBox="1"/>
          <p:nvPr/>
        </p:nvSpPr>
        <p:spPr>
          <a:xfrm>
            <a:off x="479527" y="1392327"/>
            <a:ext cx="7962900" cy="4406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Definition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b="1" kern="0" spc="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-1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2400" b="1" kern="0" spc="1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2400" b="1" kern="0" spc="-1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b="1" kern="0" spc="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400" b="1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1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3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called</a:t>
            </a:r>
            <a:r>
              <a:rPr lang="en-US" altLang="zh-CN" sz="2400" b="1" kern="0" spc="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2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b="1" kern="0" spc="-3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(a,a)</a:t>
            </a:r>
            <a:r>
              <a:rPr lang="en-US" altLang="zh-CN" sz="2400" b="1" kern="0" spc="-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b="1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0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2400" b="1" kern="0" spc="-4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every</a:t>
            </a:r>
            <a:r>
              <a:rPr lang="en-US" altLang="zh-CN" sz="2400" b="1" kern="0" spc="-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element</a:t>
            </a:r>
            <a:r>
              <a:rPr lang="en-US" altLang="zh-CN" sz="2400" b="1" kern="0" spc="-4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b="1" kern="0" spc="-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b="1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A.</a:t>
            </a:r>
          </a:p>
          <a:p>
            <a:pPr marL="9449" marR="0" indent="0" eaLnBrk="0">
              <a:lnSpc>
                <a:spcPct val="121000"/>
              </a:lnSpc>
              <a:spcBef>
                <a:spcPts val="2368"/>
              </a:spcBef>
            </a:pPr>
            <a:r>
              <a:rPr lang="en-US" altLang="zh-CN" sz="2400" b="1" kern="0" spc="-4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</a:t>
            </a:r>
            <a:r>
              <a:rPr lang="en-US" altLang="zh-CN" sz="2400" b="1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</a:p>
          <a:p>
            <a:pPr marL="11278" marR="750191" indent="-7925" eaLnBrk="0">
              <a:lnSpc>
                <a:spcPct val="152000"/>
              </a:lnSpc>
              <a:spcBef>
                <a:spcPts val="2387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Assume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relation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0" baseline="-5625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={(a</a:t>
            </a:r>
            <a:r>
              <a:rPr lang="en-US" altLang="zh-CN" sz="2400" kern="0" spc="66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b),</a:t>
            </a:r>
            <a:r>
              <a:rPr lang="en-US" altLang="zh-CN" sz="2400" kern="0" spc="8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</a:t>
            </a:r>
            <a:r>
              <a:rPr lang="en-US" altLang="zh-CN" sz="2400" kern="0" spc="-8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3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|b}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400" kern="0" spc="-12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400" kern="0" spc="11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{1,2,3,4}</a:t>
            </a:r>
            <a:r>
              <a:rPr lang="en-US" altLang="zh-CN" sz="2400" kern="0" spc="40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1600" kern="0" spc="2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{(1,1),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(1,4),</a:t>
            </a:r>
            <a:r>
              <a:rPr lang="en-US" altLang="zh-CN" sz="2400" kern="0" spc="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(2,4),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(3,3),</a:t>
            </a:r>
            <a:r>
              <a:rPr lang="en-US" altLang="zh-CN" sz="2400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(4,4)}</a:t>
            </a:r>
          </a:p>
          <a:p>
            <a:pPr marL="3353" marR="0" indent="0" eaLnBrk="0">
              <a:lnSpc>
                <a:spcPct val="113000"/>
              </a:lnSpc>
              <a:spcBef>
                <a:spcPts val="1872"/>
              </a:spcBef>
            </a:pPr>
            <a:r>
              <a:rPr lang="en-US" altLang="zh-CN" sz="2400" kern="0" spc="-20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9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400" b="1" kern="0" spc="7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</a:t>
            </a:r>
            <a:r>
              <a:rPr lang="en-US" altLang="zh-CN" sz="1600" b="1" kern="0" spc="0" baseline="-53125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div</a:t>
            </a:r>
            <a:r>
              <a:rPr lang="en-US" altLang="zh-CN" sz="2400" b="1" kern="0" spc="0" baseline="2083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reflexive?</a:t>
            </a:r>
          </a:p>
          <a:p>
            <a:pPr marL="3353" marR="0" indent="0" eaLnBrk="0">
              <a:lnSpc>
                <a:spcPct val="121000"/>
              </a:lnSpc>
              <a:spcBef>
                <a:spcPts val="1758"/>
              </a:spcBef>
            </a:pPr>
            <a:r>
              <a:rPr lang="en-US" altLang="zh-CN" sz="2400" kern="0" spc="-20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2400" kern="0" spc="-7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Answer:</a:t>
            </a:r>
            <a:r>
              <a:rPr lang="en-US" altLang="zh-CN" sz="2400" b="1" kern="0" spc="-3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Yes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2400" b="1" kern="0" spc="6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(1,1),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(2,2),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15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(3,3),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400" b="1" kern="0" spc="1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(4,4)</a:t>
            </a:r>
            <a:r>
              <a:rPr lang="en-US" altLang="zh-CN" sz="2400" b="1" kern="0" spc="-55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ϵ</a:t>
            </a:r>
            <a:r>
              <a:rPr lang="en-US" altLang="zh-CN" sz="2400" b="1" kern="0" spc="50" noProof="0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spc="-50" baseline="0" noProof="0" dirty="0" smtClean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R.</a:t>
            </a:r>
          </a:p>
        </p:txBody>
      </p:sp>
    </p:spTree>
    <p:extLst>
      <p:ext uri="{DDCAF241-EEB6-4C28-75AE-2FF661ED01A9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94FAC3DD-19E9-4481-F2AE-00DDA2EA54A5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4450</Words>
  <Application>Microsoft Office PowerPoint</Application>
  <PresentationFormat>On-screen Show (4:3)</PresentationFormat>
  <Paragraphs>438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宋体</vt:lpstr>
      <vt:lpstr>Arial</vt:lpstr>
      <vt:lpstr>Calibri</vt:lpstr>
      <vt:lpstr>Calibri Light</vt:lpstr>
      <vt:lpstr>Times New Roman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ROKEYA</cp:lastModifiedBy>
  <cp:revision>5</cp:revision>
  <dcterms:modified xsi:type="dcterms:W3CDTF">2021-11-24T07:55:04Z</dcterms:modified>
</cp:coreProperties>
</file>