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7" r:id="rId29"/>
    <p:sldId id="288" r:id="rId30"/>
    <p:sldId id="289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3FF31EAF-0B59-46F3-C3F9-7546B0E080A2}"/>
    <p:ext uri="{1C927828-5892-4D9B-5B77-F9408219EC00}"/>
    <p:ext uri="{B9ABD7F2-B986-449D-53DF-BF32A1E245F9}"/>
  </p:extLst>
</p:presentationPr>
</file>

<file path=ppt/tableStyles.xml><?xml version="1.0" encoding="utf-8"?>
<a:tblStyleLst xmlns:a="http://schemas.openxmlformats.org/drawingml/2006/main" def="{4167FD08-B70D-44F3-8E18-8488AEB46DF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4DAB-C875-45AD-B705-111D21A8B8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8A46F-2EAE-448E-9020-45C4C0594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B16D54-59E7-4F61-9B4F-D68C7FA4791F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13E-A17E-45D8-1908-2C8CF412271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16E-DFD5-4A8E-727F-EA6DDC6CD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5EC351F-AD55-4CCD-333C-1E5DD479D80B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154-FB68-4D6D-26B0-70F63A5D14F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F53C-F9E9-4E1C-372A-21EFFDC0D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B2DF790-D411-4C06-7703-34207BD9D37A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4306-6334-4EC3-DF19-26A0D2006FF8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EC32-4BB9-417E-9B48-D11E6BA4C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D736D66-1156-4E13-3723-A7EEDED4A0FC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F5E-56A7-4EF7-6DCB-90F928A4673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8A5-F6A0-4422-A26C-EFFDCE80C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C8BCF56-4B69-4675-0D24-BCFC0B7E1CD9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1C37-F02A-46B1-1B42-1A8FE20FD11A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21BD-C66C-4923-2BF2-0D6C313A0A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A72255D-6EF3-4475-B802-A52A82338FE3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5D4C-5267-4315-23C6-CB8FA4BB8C5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C4A7-E072-4A5E-A80B-E3E12D82A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9E42D9F-F274-47FF-3FAA-F2036B504618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4B2F-B15E-4CCD-2356-9024DBE4E4B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A7F5-3D10-4728-2760-A08EE5EEF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487D0DE-8D61-416F-E628-C8EDEEC0BE40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F80F-E8CA-4063-FADD-047912922268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701-35F4-4F87-2DF5-F405D49E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5C98468-EAF9-43DB-042E-D794064F806B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156E-34F9-4C10-16FC-281B8F458FC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B1DB-6F07-4717-C936-208360325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BAC8D6B-BE3B-4280-0EE8-BFCB7493B584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285-47DC-482D-DE3E-01D099F0208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AA5B-BDCE-4DC5-4B86-E3310C543C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8BA2704-8D16-4CA5-1FCF-C1503B96C0ED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4925-3140-4440-773E-CB98B4B8F267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B0C-F046-4EF6-C5AB-F8DE9E36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32231BC-A40C-46F9-E93A-9EB735BC3DF5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6550-9F67-4C4D-7AA3-8DB59554C9D6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F196-3855-423A-E30F-9AD7FB1B4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693863E-543A-4572-0B6A-E1227D5609F4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85BFC80-3869-4211-D002-2EABBA45B484"/>
          <p:cNvPicPr>
            <a:picLocks noChangeAspect="1"/>
          </p:cNvPicPr>
          <p:nvPr/>
        </p:nvPicPr>
        <p:blipFill>
          <a:blip r:embed="rId2" cstate="print">
            <a:extLst>
              <a:ext uri="{D68D5AEE-D2E2-4DD4-3548-EDA0B0F9668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2934C6ED-6EB4-4F31-6E0C-CD9FE60207EF"/>
          <p:cNvPicPr>
            <a:picLocks noChangeAspect="1"/>
          </p:cNvPicPr>
          <p:nvPr/>
        </p:nvPicPr>
        <p:blipFill>
          <a:blip r:embed="rId3" cstate="print">
            <a:extLst>
              <a:ext uri="{EDDFAEF3-C87D-48E1-0BBA-AF0F9FD683A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8715706" y="6430899"/>
            <a:ext cx="1270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5"/>
          <p:cNvSpPr txBox="1"/>
          <p:nvPr/>
        </p:nvSpPr>
        <p:spPr>
          <a:xfrm>
            <a:off x="3893052" y="320040"/>
            <a:ext cx="14224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6" name="TextBox6"/>
          <p:cNvSpPr txBox="1"/>
          <p:nvPr/>
        </p:nvSpPr>
        <p:spPr>
          <a:xfrm>
            <a:off x="3833435" y="4624654"/>
            <a:ext cx="1752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4000"/>
              </a:lnSpc>
            </a:pP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2400" kern="0" spc="23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17-18</a:t>
            </a:r>
          </a:p>
        </p:txBody>
      </p:sp>
    </p:spTree>
    <p:extLst>
      <p:ext uri="{D4164F90-34DE-49A0-1CCB-13BB88AC9FB0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B4C345F4-3D32-46F8-0D5A-5CDE7B5D52D2"/>
          <p:cNvPicPr>
            <a:picLocks noChangeAspect="1"/>
          </p:cNvPicPr>
          <p:nvPr/>
        </p:nvPicPr>
        <p:blipFill>
          <a:blip r:embed="rId2" cstate="print">
            <a:extLst>
              <a:ext uri="{2F50BF6C-8DC3-4E92-1F26-F8895A6126D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9" name="185541BF-A872-43DA-A6BC-F1C6814FC65B"/>
          <p:cNvPicPr>
            <a:picLocks noChangeAspect="1"/>
          </p:cNvPicPr>
          <p:nvPr/>
        </p:nvPicPr>
        <p:blipFill>
          <a:blip r:embed="rId3" cstate="print">
            <a:extLst>
              <a:ext uri="{56219046-2815-4A1F-AA17-54D58258384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0" name="TextBox70"/>
          <p:cNvSpPr txBox="1"/>
          <p:nvPr/>
        </p:nvSpPr>
        <p:spPr>
          <a:xfrm>
            <a:off x="2663790" y="320040"/>
            <a:ext cx="3898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4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71" name="TextBox71"/>
          <p:cNvSpPr txBox="1"/>
          <p:nvPr/>
        </p:nvSpPr>
        <p:spPr>
          <a:xfrm>
            <a:off x="471297" y="1474470"/>
            <a:ext cx="77343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degrees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neighborhoods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H?</a:t>
            </a:r>
          </a:p>
        </p:txBody>
      </p:sp>
      <p:sp>
        <p:nvSpPr>
          <p:cNvPr id="72" name="TextBox72"/>
          <p:cNvSpPr txBox="1"/>
          <p:nvPr/>
        </p:nvSpPr>
        <p:spPr>
          <a:xfrm>
            <a:off x="553898" y="4592727"/>
            <a:ext cx="8343900" cy="2082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</a:p>
          <a:p>
            <a:pPr marL="8161808" marR="0" indent="0" eaLnBrk="0">
              <a:lnSpc>
                <a:spcPct val="115000"/>
              </a:lnSpc>
              <a:spcBef>
                <a:spcPts val="11134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73" name="TextBox73"/>
          <p:cNvSpPr txBox="1"/>
          <p:nvPr/>
        </p:nvSpPr>
        <p:spPr>
          <a:xfrm>
            <a:off x="555727" y="4960773"/>
            <a:ext cx="77724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34" marR="0" indent="-2134" eaLnBrk="0">
              <a:lnSpc>
                <a:spcPct val="107000"/>
              </a:lnSpc>
            </a:pP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H: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deg(a)</a:t>
            </a:r>
            <a:r>
              <a:rPr lang="en-US" altLang="zh-CN" sz="2400" i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4,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deg(b)</a:t>
            </a:r>
            <a:r>
              <a:rPr lang="en-US" altLang="zh-CN" sz="2400" i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deg(e)</a:t>
            </a:r>
            <a:r>
              <a:rPr lang="en-US" altLang="zh-CN" sz="2400" i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6,</a:t>
            </a:r>
            <a:r>
              <a:rPr lang="en-US" altLang="zh-CN" sz="24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deg(c)</a:t>
            </a:r>
            <a:r>
              <a:rPr lang="en-US" altLang="zh-CN" sz="24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deg(d)</a:t>
            </a:r>
            <a:r>
              <a:rPr lang="en-US" altLang="zh-CN" sz="2400" i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N(a)</a:t>
            </a:r>
            <a:r>
              <a:rPr lang="en-US" altLang="zh-CN" sz="2400" i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{b,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d,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e},</a:t>
            </a:r>
            <a:r>
              <a:rPr lang="en-US" altLang="zh-CN" sz="24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N(b)</a:t>
            </a:r>
            <a:r>
              <a:rPr lang="en-US" altLang="zh-CN" sz="2400" i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</a:t>
            </a:r>
            <a:r>
              <a:rPr lang="en-US" altLang="zh-CN" sz="24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c,</a:t>
            </a:r>
            <a:r>
              <a:rPr lang="en-US" altLang="zh-CN" sz="24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d,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e},</a:t>
            </a:r>
            <a:r>
              <a:rPr lang="en-US" altLang="zh-CN" sz="24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N(c)</a:t>
            </a:r>
            <a:r>
              <a:rPr lang="en-US" altLang="zh-CN" sz="2400" i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{b},</a:t>
            </a:r>
            <a:r>
              <a:rPr lang="en-US" altLang="zh-CN" sz="2400" i="1" kern="0" spc="10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N(d)</a:t>
            </a:r>
            <a:r>
              <a:rPr lang="en-US" altLang="zh-CN" sz="2400" i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</a:t>
            </a:r>
            <a:r>
              <a:rPr lang="en-US" altLang="zh-CN" sz="24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e},</a:t>
            </a:r>
            <a:r>
              <a:rPr lang="en-US" altLang="zh-CN" sz="24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N(e)</a:t>
            </a:r>
            <a:r>
              <a:rPr lang="en-US" altLang="zh-CN" sz="2400" i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</a:t>
            </a:r>
            <a:r>
              <a:rPr lang="en-US" altLang="zh-CN" sz="24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i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,d}.</a:t>
            </a:r>
          </a:p>
        </p:txBody>
      </p:sp>
      <p:pic>
        <p:nvPicPr>
          <p:cNvPr id="74" name="C04ACD26-CEF2-4D05-46C8-02FE6AC49647"/>
          <p:cNvPicPr>
            <a:picLocks noChangeAspect="1"/>
          </p:cNvPicPr>
          <p:nvPr/>
        </p:nvPicPr>
        <p:blipFill>
          <a:blip r:embed="rId4" cstate="print">
            <a:extLst>
              <a:ext uri="{FCE6245D-1CBF-4DEB-8362-1ADA25C2300D}"/>
            </a:extLst>
          </a:blip>
          <a:stretch>
            <a:fillRect/>
          </a:stretch>
        </p:blipFill>
        <p:spPr>
          <a:xfrm>
            <a:off x="2438400" y="2133600"/>
            <a:ext cx="2952750" cy="1676400"/>
          </a:xfrm>
          <a:prstGeom prst="rect">
            <a:avLst/>
          </a:prstGeom>
        </p:spPr>
      </p:pic>
    </p:spTree>
    <p:extLst>
      <p:ext uri="{518919EF-BE7B-447C-2F15-370FF11C8646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8557E217-7674-4C55-3B80-7BD627AA73F9"/>
          <p:cNvPicPr>
            <a:picLocks noChangeAspect="1"/>
          </p:cNvPicPr>
          <p:nvPr/>
        </p:nvPicPr>
        <p:blipFill>
          <a:blip r:embed="rId2" cstate="print">
            <a:extLst>
              <a:ext uri="{2AD0A691-78FF-47C6-7F37-82F356F3680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6" name="BDD12699-2ADD-4790-5F8E-D2A80FF74866"/>
          <p:cNvPicPr>
            <a:picLocks noChangeAspect="1"/>
          </p:cNvPicPr>
          <p:nvPr/>
        </p:nvPicPr>
        <p:blipFill>
          <a:blip r:embed="rId3" cstate="print">
            <a:extLst>
              <a:ext uri="{3723F876-84D4-4F01-919A-82215472914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7" name="TextBox77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8" name="TextBox78"/>
          <p:cNvSpPr txBox="1"/>
          <p:nvPr/>
        </p:nvSpPr>
        <p:spPr>
          <a:xfrm>
            <a:off x="2663790" y="320040"/>
            <a:ext cx="3898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4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79" name="TextBox79"/>
          <p:cNvSpPr txBox="1"/>
          <p:nvPr/>
        </p:nvSpPr>
        <p:spPr>
          <a:xfrm>
            <a:off x="472059" y="1471422"/>
            <a:ext cx="7632700" cy="157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Theorem</a:t>
            </a:r>
            <a:r>
              <a:rPr lang="en-US" altLang="zh-CN" sz="20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b="1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b="1" i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b="1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b="1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(V,E)</a:t>
            </a:r>
            <a:r>
              <a:rPr lang="en-US" altLang="zh-CN" sz="2000" b="1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b="1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b="1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edges,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</a:p>
          <a:p>
            <a:pPr marL="5080" marR="0" indent="0" eaLnBrk="0">
              <a:lnSpc>
                <a:spcPct val="102000"/>
              </a:lnSpc>
              <a:spcBef>
                <a:spcPts val="3631"/>
              </a:spcBef>
            </a:pPr>
            <a:r>
              <a:rPr lang="en-US" altLang="zh-CN" sz="2000" b="1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Proof:</a:t>
            </a:r>
            <a:r>
              <a:rPr lang="en-US" altLang="zh-CN" sz="2000" b="1" i="1" kern="0" spc="155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400" kern="0" spc="13706" noProof="0" dirty="0" smtClean="0"/>
              <a:t> </a:t>
            </a:r>
          </a:p>
        </p:txBody>
      </p:sp>
      <p:sp>
        <p:nvSpPr>
          <p:cNvPr id="80" name="TextBox80"/>
          <p:cNvSpPr txBox="1"/>
          <p:nvPr/>
        </p:nvSpPr>
        <p:spPr>
          <a:xfrm>
            <a:off x="476123" y="2998470"/>
            <a:ext cx="70485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8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contributes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twice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degree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count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vertices.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Hence,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left-hand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right-hand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sides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equation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twice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edges.</a:t>
            </a:r>
          </a:p>
        </p:txBody>
      </p:sp>
      <p:pic>
        <p:nvPicPr>
          <p:cNvPr id="81" name="8F10B02C-32A6-4F2E-67A3-A3498DAB25E3"/>
          <p:cNvPicPr>
            <a:picLocks noChangeAspect="1"/>
          </p:cNvPicPr>
          <p:nvPr/>
        </p:nvPicPr>
        <p:blipFill>
          <a:blip r:embed="rId4" cstate="print">
            <a:extLst>
              <a:ext uri="{DA8DE3E4-7DFC-41A7-F10D-2A13AEE69003}"/>
            </a:extLst>
          </a:blip>
          <a:stretch>
            <a:fillRect/>
          </a:stretch>
        </p:blipFill>
        <p:spPr>
          <a:xfrm>
            <a:off x="3276600" y="2286000"/>
            <a:ext cx="1933575" cy="685800"/>
          </a:xfrm>
          <a:prstGeom prst="rect">
            <a:avLst/>
          </a:prstGeom>
        </p:spPr>
      </p:pic>
    </p:spTree>
    <p:extLst>
      <p:ext uri="{5ACCD991-5C76-4849-6169-98A185F1B000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Undirected graph</a:t>
            </a:r>
            <a:endParaRPr lang="en-US" b="1" smtClean="0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381000" y="1447800"/>
            <a:ext cx="8229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Theorem 2:</a:t>
            </a:r>
            <a:r>
              <a:rPr lang="en-US" sz="2000" dirty="0"/>
              <a:t> An </a:t>
            </a:r>
            <a:r>
              <a:rPr lang="en-US" sz="2000" dirty="0">
                <a:solidFill>
                  <a:srgbClr val="FF0000"/>
                </a:solidFill>
              </a:rPr>
              <a:t>undirected graph has an even number of vertices of odd degree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Proof: Let V</a:t>
            </a:r>
            <a:r>
              <a:rPr lang="en-US" sz="2000" i="1" baseline="-25000" dirty="0"/>
              <a:t>1</a:t>
            </a:r>
            <a:r>
              <a:rPr lang="en-US" sz="2000" i="1" dirty="0"/>
              <a:t> be the vertices of even degree and V</a:t>
            </a:r>
            <a:r>
              <a:rPr lang="en-US" sz="2000" i="1" baseline="-25000" dirty="0"/>
              <a:t>2</a:t>
            </a:r>
            <a:r>
              <a:rPr lang="en-US" sz="2000" i="1" dirty="0"/>
              <a:t> be the vertices</a:t>
            </a:r>
          </a:p>
          <a:p>
            <a:r>
              <a:rPr lang="en-US" sz="2000" dirty="0"/>
              <a:t>of odd degree in an undirected graph </a:t>
            </a:r>
            <a:r>
              <a:rPr lang="en-US" sz="2000" i="1" dirty="0"/>
              <a:t>G = (V, E) with m edges.</a:t>
            </a:r>
          </a:p>
          <a:p>
            <a:r>
              <a:rPr lang="en-US" sz="2000" dirty="0"/>
              <a:t>Then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1295400" y="3962400"/>
          <a:ext cx="485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425700" imgH="368300" progId="Equation.3">
                  <p:embed/>
                </p:oleObj>
              </mc:Choice>
              <mc:Fallback>
                <p:oleObj name="Equation" r:id="rId4" imgW="2425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4851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3581400" y="4724400"/>
            <a:ext cx="1143000" cy="1016000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/>
              <a:t>must be</a:t>
            </a:r>
          </a:p>
          <a:p>
            <a:r>
              <a:rPr lang="en-US" sz="1200"/>
              <a:t>even since</a:t>
            </a:r>
          </a:p>
          <a:p>
            <a:r>
              <a:rPr lang="en-US" sz="1200"/>
              <a:t>deg(</a:t>
            </a:r>
            <a:r>
              <a:rPr lang="en-US" sz="1200" i="1"/>
              <a:t>v) is</a:t>
            </a:r>
          </a:p>
          <a:p>
            <a:r>
              <a:rPr lang="en-US" sz="1200"/>
              <a:t>even for</a:t>
            </a:r>
          </a:p>
          <a:p>
            <a:r>
              <a:rPr lang="en-US" sz="1200"/>
              <a:t>each </a:t>
            </a:r>
            <a:r>
              <a:rPr lang="en-US" sz="1200" i="1"/>
              <a:t>v ∈ V</a:t>
            </a:r>
            <a:r>
              <a:rPr lang="en-US" sz="1200" i="1" baseline="-25000"/>
              <a:t>1</a:t>
            </a:r>
            <a:endParaRPr lang="en-US" sz="1200" baseline="-25000"/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4953000" y="4724400"/>
            <a:ext cx="3124200" cy="1384300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200"/>
              <a:t>This sum must be even because 2</a:t>
            </a:r>
            <a:r>
              <a:rPr lang="en-US" sz="1200" i="1"/>
              <a:t>m</a:t>
            </a:r>
          </a:p>
          <a:p>
            <a:r>
              <a:rPr lang="en-US" sz="1200"/>
              <a:t>is even and the sum of the degrees</a:t>
            </a:r>
          </a:p>
          <a:p>
            <a:r>
              <a:rPr lang="en-US" sz="1200"/>
              <a:t>of the vertices of even degrees is</a:t>
            </a:r>
          </a:p>
          <a:p>
            <a:r>
              <a:rPr lang="en-US" sz="1200"/>
              <a:t>also even. Because this is the sum</a:t>
            </a:r>
          </a:p>
          <a:p>
            <a:r>
              <a:rPr lang="en-US" sz="1200"/>
              <a:t>of the degrees of all vertices of odd</a:t>
            </a:r>
          </a:p>
          <a:p>
            <a:r>
              <a:rPr lang="en-US" sz="1200"/>
              <a:t>degree in the graph, there must be</a:t>
            </a:r>
          </a:p>
          <a:p>
            <a:r>
              <a:rPr lang="en-US" sz="1200"/>
              <a:t>an even number of such vertices.</a:t>
            </a:r>
            <a:endParaRPr lang="en-US" sz="1200" baseline="-25000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34766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D332490B-1C3D-4BD1-FE6F-1D73A4F3E474"/>
          <p:cNvPicPr>
            <a:picLocks noChangeAspect="1"/>
          </p:cNvPicPr>
          <p:nvPr/>
        </p:nvPicPr>
        <p:blipFill>
          <a:blip r:embed="rId2" cstate="print">
            <a:extLst>
              <a:ext uri="{25B8A41C-6E2C-42EC-0A0F-46444EACA4F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4" name="F860AFD2-157F-413D-1A86-6BB808472D44"/>
          <p:cNvPicPr>
            <a:picLocks noChangeAspect="1"/>
          </p:cNvPicPr>
          <p:nvPr/>
        </p:nvPicPr>
        <p:blipFill>
          <a:blip r:embed="rId3" cstate="print">
            <a:extLst>
              <a:ext uri="{1076B59D-BB25-4F01-A10E-187950798DF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5" name="TextBox95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96" name="TextBox96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97" name="TextBox97"/>
          <p:cNvSpPr txBox="1"/>
          <p:nvPr/>
        </p:nvSpPr>
        <p:spPr>
          <a:xfrm>
            <a:off x="470027" y="1474470"/>
            <a:ext cx="7493000" cy="278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080" marR="0" indent="0" eaLnBrk="0">
              <a:lnSpc>
                <a:spcPct val="107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(V,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E)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7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nonempty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nodes),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E,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arcs.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vertices.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37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(u,v)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start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v.</a:t>
            </a:r>
          </a:p>
          <a:p>
            <a:pPr marL="0" marR="0" indent="0" eaLnBrk="0">
              <a:lnSpc>
                <a:spcPct val="107000"/>
              </a:lnSpc>
              <a:spcBef>
                <a:spcPts val="2156"/>
              </a:spcBef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(u,v)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G.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32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terminal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end)</a:t>
            </a:r>
            <a:r>
              <a:rPr lang="en-US" altLang="zh-CN" sz="2000" kern="0" spc="43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u.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terminal</a:t>
            </a:r>
            <a:r>
              <a:rPr lang="en-US" altLang="zh-CN" sz="2000" kern="0" spc="8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same.</a:t>
            </a:r>
          </a:p>
        </p:txBody>
      </p:sp>
    </p:spTree>
    <p:extLst>
      <p:ext uri="{CAA0E67F-22CD-461D-7E4C-04C65FB2D254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A599FF5F-7EC1-41AF-EC04-5F23AE8A02C9"/>
          <p:cNvPicPr>
            <a:picLocks noChangeAspect="1"/>
          </p:cNvPicPr>
          <p:nvPr/>
        </p:nvPicPr>
        <p:blipFill>
          <a:blip r:embed="rId2" cstate="print">
            <a:extLst>
              <a:ext uri="{1DADD910-9E71-48EE-E4D0-994C7AB8E95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9" name="0A373AF5-0482-4FB9-17DC-59B60252803A"/>
          <p:cNvPicPr>
            <a:picLocks noChangeAspect="1"/>
          </p:cNvPicPr>
          <p:nvPr/>
        </p:nvPicPr>
        <p:blipFill>
          <a:blip r:embed="rId3" cstate="print">
            <a:extLst>
              <a:ext uri="{51702197-22AE-4EEF-A9D1-C8D9E7F4ACE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0" name="TextBox100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01" name="TextBox101"/>
          <p:cNvSpPr txBox="1"/>
          <p:nvPr/>
        </p:nvSpPr>
        <p:spPr>
          <a:xfrm>
            <a:off x="470027" y="1465665"/>
            <a:ext cx="84328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692528" indent="0" eaLnBrk="0">
              <a:lnSpc>
                <a:spcPct val="141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in-degree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300" i="1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90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terminate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4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300" i="1" kern="0" spc="-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i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i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</a:t>
            </a:r>
            <a:r>
              <a:rPr lang="en-US" altLang="zh-CN" sz="2000" i="1" kern="0" spc="69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contributes</a:t>
            </a:r>
            <a:r>
              <a:rPr lang="en-US" altLang="zh-CN" sz="20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indegree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320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</a:p>
          <a:p>
            <a:pPr marL="2992882" marR="983541" indent="-84430" eaLnBrk="0">
              <a:lnSpc>
                <a:spcPct val="162000"/>
              </a:lnSpc>
              <a:spcBef>
                <a:spcPts val="4060"/>
              </a:spcBef>
            </a:pP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(a)=2,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(b)=2,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(c)=3,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(d)=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(f)=</a:t>
            </a:r>
            <a:r>
              <a:rPr lang="en-US" altLang="zh-CN" sz="24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8245678" marR="0" indent="0" eaLnBrk="0">
              <a:lnSpc>
                <a:spcPct val="115000"/>
              </a:lnSpc>
              <a:spcBef>
                <a:spcPts val="6636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14</a:t>
            </a:r>
          </a:p>
        </p:txBody>
      </p:sp>
      <p:pic>
        <p:nvPicPr>
          <p:cNvPr id="102" name="F6E25A71-715C-42BA-4ACC-9E31D6ED748B"/>
          <p:cNvPicPr>
            <a:picLocks noChangeAspect="1"/>
          </p:cNvPicPr>
          <p:nvPr/>
        </p:nvPicPr>
        <p:blipFill>
          <a:blip r:embed="rId4" cstate="print">
            <a:extLst>
              <a:ext uri="{0059B018-8042-4A0A-0A50-0DC3D51A623B}"/>
            </a:extLst>
          </a:blip>
          <a:stretch>
            <a:fillRect/>
          </a:stretch>
        </p:blipFill>
        <p:spPr>
          <a:xfrm>
            <a:off x="0" y="4419600"/>
            <a:ext cx="3143250" cy="2057400"/>
          </a:xfrm>
          <a:prstGeom prst="rect">
            <a:avLst/>
          </a:prstGeom>
        </p:spPr>
      </p:pic>
    </p:spTree>
    <p:extLst>
      <p:ext uri="{26A80EB5-232C-4E01-921A-480B10336FDC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F72F0B50-B1E4-4F33-8A4C-9C674D9EC698"/>
          <p:cNvPicPr>
            <a:picLocks noChangeAspect="1"/>
          </p:cNvPicPr>
          <p:nvPr/>
        </p:nvPicPr>
        <p:blipFill>
          <a:blip r:embed="rId2" cstate="print">
            <a:extLst>
              <a:ext uri="{E8337B59-4BFA-418B-3016-24B0E22340C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4" name="04E8A7CE-E3A4-44E7-764A-C318D87D48EC"/>
          <p:cNvPicPr>
            <a:picLocks noChangeAspect="1"/>
          </p:cNvPicPr>
          <p:nvPr/>
        </p:nvPicPr>
        <p:blipFill>
          <a:blip r:embed="rId3" cstate="print">
            <a:extLst>
              <a:ext uri="{5FA3E7BE-1AB9-42D8-E6BE-1F9895E9D56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5" name="TextBox105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06" name="TextBox106"/>
          <p:cNvSpPr txBox="1"/>
          <p:nvPr/>
        </p:nvSpPr>
        <p:spPr>
          <a:xfrm>
            <a:off x="470027" y="1465665"/>
            <a:ext cx="8432800" cy="5420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692528" indent="0" eaLnBrk="0">
              <a:lnSpc>
                <a:spcPct val="141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in-degree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300" i="1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90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terminate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4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300" i="1" kern="0" spc="-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i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i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</a:t>
            </a:r>
            <a:r>
              <a:rPr lang="en-US" altLang="zh-CN" sz="2000" i="1" kern="0" spc="69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contributes</a:t>
            </a:r>
            <a:r>
              <a:rPr lang="en-US" altLang="zh-CN" sz="20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indegree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320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</a:p>
          <a:p>
            <a:pPr marL="2992882" marR="983541" indent="-84430" eaLnBrk="0">
              <a:lnSpc>
                <a:spcPct val="162000"/>
              </a:lnSpc>
              <a:spcBef>
                <a:spcPts val="4060"/>
              </a:spcBef>
            </a:pP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(a)=2,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(b)=2,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)=3,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(d)=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(f)=</a:t>
            </a:r>
            <a:r>
              <a:rPr lang="en-US" altLang="zh-CN" sz="24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8245678" marR="0" indent="0" eaLnBrk="0">
              <a:lnSpc>
                <a:spcPct val="115000"/>
              </a:lnSpc>
              <a:spcBef>
                <a:spcPts val="6636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</a:p>
        </p:txBody>
      </p:sp>
      <p:pic>
        <p:nvPicPr>
          <p:cNvPr id="107" name="583F9694-421A-4820-3CE1-C0C7341EB78B"/>
          <p:cNvPicPr>
            <a:picLocks noChangeAspect="1"/>
          </p:cNvPicPr>
          <p:nvPr/>
        </p:nvPicPr>
        <p:blipFill>
          <a:blip r:embed="rId4" cstate="print">
            <a:extLst>
              <a:ext uri="{2C8A24F1-EAAF-4E52-F0AF-4FCAB0F8B549}"/>
            </a:extLst>
          </a:blip>
          <a:stretch>
            <a:fillRect/>
          </a:stretch>
        </p:blipFill>
        <p:spPr>
          <a:xfrm>
            <a:off x="0" y="4419600"/>
            <a:ext cx="3143250" cy="2057400"/>
          </a:xfrm>
          <a:prstGeom prst="rect">
            <a:avLst/>
          </a:prstGeom>
        </p:spPr>
      </p:pic>
    </p:spTree>
    <p:extLst>
      <p:ext uri="{CC382646-CD59-4B26-ACE3-892F456FB097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7B3496B8-8283-4C7E-A4F1-6C9C73B8C807"/>
          <p:cNvPicPr>
            <a:picLocks noChangeAspect="1"/>
          </p:cNvPicPr>
          <p:nvPr/>
        </p:nvPicPr>
        <p:blipFill>
          <a:blip r:embed="rId2" cstate="print">
            <a:extLst>
              <a:ext uri="{BF845640-D932-4294-3C70-8D9B9E5273C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9" name="9D7EE31F-E5C3-4861-BBDC-77170AE4DEAB"/>
          <p:cNvPicPr>
            <a:picLocks noChangeAspect="1"/>
          </p:cNvPicPr>
          <p:nvPr/>
        </p:nvPicPr>
        <p:blipFill>
          <a:blip r:embed="rId3" cstate="print">
            <a:extLst>
              <a:ext uri="{BB1EEE16-8B06-4555-B548-CDF585EB9A4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0" name="TextBox110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11" name="TextBox111"/>
          <p:cNvSpPr txBox="1"/>
          <p:nvPr/>
        </p:nvSpPr>
        <p:spPr>
          <a:xfrm>
            <a:off x="470027" y="1465665"/>
            <a:ext cx="84328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692528" indent="0" eaLnBrk="0">
              <a:lnSpc>
                <a:spcPct val="141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in-degree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300" i="1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90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terminate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4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300" i="1" kern="0" spc="-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i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i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</a:t>
            </a:r>
            <a:r>
              <a:rPr lang="en-US" altLang="zh-CN" sz="2000" i="1" kern="0" spc="69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contributes</a:t>
            </a:r>
            <a:r>
              <a:rPr lang="en-US" altLang="zh-CN" sz="20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indegree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320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</a:p>
          <a:p>
            <a:pPr marL="2992882" marR="779981" indent="-87173" eaLnBrk="0">
              <a:lnSpc>
                <a:spcPct val="162000"/>
              </a:lnSpc>
              <a:spcBef>
                <a:spcPts val="4060"/>
              </a:spcBef>
            </a:pP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(a)=4,</a:t>
            </a:r>
            <a:r>
              <a:rPr lang="en-US" altLang="zh-CN" sz="24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(b)=1,</a:t>
            </a:r>
            <a:r>
              <a:rPr lang="en-US" altLang="zh-CN" sz="24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(c)=2,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(d)=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(f)=</a:t>
            </a:r>
            <a:r>
              <a:rPr lang="en-US" altLang="zh-CN" sz="24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8245678" marR="0" indent="0" eaLnBrk="0">
              <a:lnSpc>
                <a:spcPct val="115000"/>
              </a:lnSpc>
              <a:spcBef>
                <a:spcPts val="6636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</a:p>
        </p:txBody>
      </p:sp>
      <p:pic>
        <p:nvPicPr>
          <p:cNvPr id="112" name="6E3DC8CF-FF5C-4840-81E2-98B2D9510EB1"/>
          <p:cNvPicPr>
            <a:picLocks noChangeAspect="1"/>
          </p:cNvPicPr>
          <p:nvPr/>
        </p:nvPicPr>
        <p:blipFill>
          <a:blip r:embed="rId4" cstate="print">
            <a:extLst>
              <a:ext uri="{7FBCAF62-2AC6-4CBA-C248-1A065523D748}"/>
            </a:extLst>
          </a:blip>
          <a:stretch>
            <a:fillRect/>
          </a:stretch>
        </p:blipFill>
        <p:spPr>
          <a:xfrm>
            <a:off x="0" y="4419600"/>
            <a:ext cx="3143250" cy="2057400"/>
          </a:xfrm>
          <a:prstGeom prst="rect">
            <a:avLst/>
          </a:prstGeom>
        </p:spPr>
      </p:pic>
    </p:spTree>
    <p:extLst>
      <p:ext uri="{4F250636-69D1-410E-13D1-41C7D911ED52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318EE921-5FF3-45B0-747D-771DD5A6C3D8"/>
          <p:cNvPicPr>
            <a:picLocks noChangeAspect="1"/>
          </p:cNvPicPr>
          <p:nvPr/>
        </p:nvPicPr>
        <p:blipFill>
          <a:blip r:embed="rId2" cstate="print">
            <a:extLst>
              <a:ext uri="{5FAA75DE-2E5C-405B-06F6-DBDECE0BC27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4" name="C946C749-7D39-4D6D-7B4D-770CCB519115"/>
          <p:cNvPicPr>
            <a:picLocks noChangeAspect="1"/>
          </p:cNvPicPr>
          <p:nvPr/>
        </p:nvPicPr>
        <p:blipFill>
          <a:blip r:embed="rId3" cstate="print">
            <a:extLst>
              <a:ext uri="{028E4BE9-159E-42A1-02D7-FD23C7AD55D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5" name="TextBox115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16" name="TextBox116"/>
          <p:cNvSpPr txBox="1"/>
          <p:nvPr/>
        </p:nvSpPr>
        <p:spPr>
          <a:xfrm>
            <a:off x="470027" y="1465665"/>
            <a:ext cx="84328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692528" indent="0" eaLnBrk="0">
              <a:lnSpc>
                <a:spcPct val="141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in-degree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300" i="1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90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terminate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46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3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300" i="1" kern="0" spc="-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(v),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i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i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their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initial</a:t>
            </a:r>
            <a:r>
              <a:rPr lang="en-US" altLang="zh-CN" sz="2000" i="1" kern="0" spc="69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contributes</a:t>
            </a:r>
            <a:r>
              <a:rPr lang="en-US" altLang="zh-CN" sz="20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indegree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out-degree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320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</a:p>
          <a:p>
            <a:pPr marL="2992882" marR="779981" indent="-87173" eaLnBrk="0">
              <a:lnSpc>
                <a:spcPct val="162000"/>
              </a:lnSpc>
              <a:spcBef>
                <a:spcPts val="4060"/>
              </a:spcBef>
            </a:pP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(a)=4,</a:t>
            </a:r>
            <a:r>
              <a:rPr lang="en-US" altLang="zh-CN" sz="24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(b)=1,</a:t>
            </a:r>
            <a:r>
              <a:rPr lang="en-US" altLang="zh-CN" sz="24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(c)=2,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(d)=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(e)=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</a:t>
            </a:r>
            <a:r>
              <a:rPr lang="en-US" altLang="zh-CN" sz="16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1600" i="1" kern="0" spc="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(f)=</a:t>
            </a:r>
            <a:r>
              <a:rPr lang="en-US" altLang="zh-CN" sz="24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8245678" marR="0" indent="0" eaLnBrk="0">
              <a:lnSpc>
                <a:spcPct val="115000"/>
              </a:lnSpc>
              <a:spcBef>
                <a:spcPts val="6636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</a:p>
        </p:txBody>
      </p:sp>
      <p:pic>
        <p:nvPicPr>
          <p:cNvPr id="117" name="C1F6E275-846B-4DBB-1825-C7FAA93E8EAD"/>
          <p:cNvPicPr>
            <a:picLocks noChangeAspect="1"/>
          </p:cNvPicPr>
          <p:nvPr/>
        </p:nvPicPr>
        <p:blipFill>
          <a:blip r:embed="rId4" cstate="print">
            <a:extLst>
              <a:ext uri="{5E0B55BC-DEF5-401A-A267-12FD63ABA9F4}"/>
            </a:extLst>
          </a:blip>
          <a:stretch>
            <a:fillRect/>
          </a:stretch>
        </p:blipFill>
        <p:spPr>
          <a:xfrm>
            <a:off x="0" y="4419600"/>
            <a:ext cx="3143250" cy="2057400"/>
          </a:xfrm>
          <a:prstGeom prst="rect">
            <a:avLst/>
          </a:prstGeom>
        </p:spPr>
      </p:pic>
    </p:spTree>
    <p:extLst>
      <p:ext uri="{33E37B45-6CAC-4B7F-9E08-9DD7B4B37947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6C362E81-077E-4BE0-4B3E-E3BA4E49DADF"/>
          <p:cNvPicPr>
            <a:picLocks noChangeAspect="1"/>
          </p:cNvPicPr>
          <p:nvPr/>
        </p:nvPicPr>
        <p:blipFill>
          <a:blip r:embed="rId2" cstate="print">
            <a:extLst>
              <a:ext uri="{DB0F510E-7182-4E9D-F556-4912FD56673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9" name="BB1493D9-FF29-4B1D-3FFA-3B8C0C231B74"/>
          <p:cNvPicPr>
            <a:picLocks noChangeAspect="1"/>
          </p:cNvPicPr>
          <p:nvPr/>
        </p:nvPicPr>
        <p:blipFill>
          <a:blip r:embed="rId3" cstate="print">
            <a:extLst>
              <a:ext uri="{5F69EEDF-9E3C-4847-2153-1C7C6F39E79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0" name="TextBox120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18</a:t>
            </a:r>
          </a:p>
        </p:txBody>
      </p:sp>
      <p:sp>
        <p:nvSpPr>
          <p:cNvPr id="121" name="TextBox121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22" name="TextBox122"/>
          <p:cNvSpPr txBox="1"/>
          <p:nvPr/>
        </p:nvSpPr>
        <p:spPr>
          <a:xfrm>
            <a:off x="472567" y="1474470"/>
            <a:ext cx="7086600" cy="34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Theorem: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i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(V,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E)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edges.</a:t>
            </a:r>
            <a:r>
              <a:rPr lang="en-US" altLang="zh-CN" sz="2000" i="1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Then:</a:t>
            </a:r>
          </a:p>
        </p:txBody>
      </p:sp>
      <p:sp>
        <p:nvSpPr>
          <p:cNvPr id="123" name="TextBox123"/>
          <p:cNvSpPr txBox="1"/>
          <p:nvPr/>
        </p:nvSpPr>
        <p:spPr>
          <a:xfrm>
            <a:off x="485267" y="3605022"/>
            <a:ext cx="7747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Proof:</a:t>
            </a:r>
          </a:p>
        </p:txBody>
      </p:sp>
      <p:sp>
        <p:nvSpPr>
          <p:cNvPr id="124" name="TextBox124"/>
          <p:cNvSpPr txBox="1"/>
          <p:nvPr/>
        </p:nvSpPr>
        <p:spPr>
          <a:xfrm>
            <a:off x="470027" y="3912870"/>
            <a:ext cx="75692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first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sum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counts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outgoing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second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sum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counts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incoming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over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vertices.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sums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graph.</a:t>
            </a:r>
          </a:p>
        </p:txBody>
      </p:sp>
      <p:pic>
        <p:nvPicPr>
          <p:cNvPr id="125" name="B8A4E54D-C9E6-4D40-DA0C-E80F47E1CFC9"/>
          <p:cNvPicPr>
            <a:picLocks noChangeAspect="1"/>
          </p:cNvPicPr>
          <p:nvPr/>
        </p:nvPicPr>
        <p:blipFill>
          <a:blip r:embed="rId4" cstate="print">
            <a:extLst>
              <a:ext uri="{5D55DFDE-B859-4129-AFF3-4A1C668ED4DD}"/>
            </a:extLst>
          </a:blip>
          <a:stretch>
            <a:fillRect/>
          </a:stretch>
        </p:blipFill>
        <p:spPr>
          <a:xfrm>
            <a:off x="1727200" y="2305050"/>
            <a:ext cx="3686175" cy="695325"/>
          </a:xfrm>
          <a:prstGeom prst="rect">
            <a:avLst/>
          </a:prstGeom>
        </p:spPr>
      </p:pic>
      <p:pic>
        <p:nvPicPr>
          <p:cNvPr id="126" name="2C976E8E-3072-46B5-2BBE-6FB182858B18"/>
          <p:cNvPicPr>
            <a:picLocks noChangeAspect="1"/>
          </p:cNvPicPr>
          <p:nvPr/>
        </p:nvPicPr>
        <p:blipFill>
          <a:blip r:embed="rId5" cstate="print">
            <a:extLst>
              <a:ext uri="{2A5994DD-29E2-4904-1A53-0C231E962885}"/>
            </a:extLst>
          </a:blip>
          <a:stretch>
            <a:fillRect/>
          </a:stretch>
        </p:blipFill>
        <p:spPr>
          <a:xfrm>
            <a:off x="0" y="5334000"/>
            <a:ext cx="2324100" cy="1524000"/>
          </a:xfrm>
          <a:prstGeom prst="rect">
            <a:avLst/>
          </a:prstGeom>
        </p:spPr>
      </p:pic>
    </p:spTree>
    <p:extLst>
      <p:ext uri="{A901834A-0011-4313-7D1C-3A7C8B1EE881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68B5D5A6-79E6-4595-CB4B-0C8739FCD143"/>
          <p:cNvPicPr>
            <a:picLocks noChangeAspect="1"/>
          </p:cNvPicPr>
          <p:nvPr/>
        </p:nvPicPr>
        <p:blipFill>
          <a:blip r:embed="rId2" cstate="print">
            <a:extLst>
              <a:ext uri="{7A5E21C5-F1AF-4DB9-C16B-21DFCC4A09F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8" name="A5EC0FF4-7B43-4394-3337-022EAC4E2899"/>
          <p:cNvPicPr>
            <a:picLocks noChangeAspect="1"/>
          </p:cNvPicPr>
          <p:nvPr/>
        </p:nvPicPr>
        <p:blipFill>
          <a:blip r:embed="rId3" cstate="print">
            <a:extLst>
              <a:ext uri="{407565B4-4CEF-4145-4549-260353BFE44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9" name="TextBox129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30" name="TextBox130"/>
          <p:cNvSpPr txBox="1"/>
          <p:nvPr/>
        </p:nvSpPr>
        <p:spPr>
          <a:xfrm>
            <a:off x="2755900" y="788670"/>
            <a:ext cx="36322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Complete</a:t>
            </a:r>
            <a:r>
              <a:rPr lang="en-US" altLang="zh-CN" sz="4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31" name="TextBox131"/>
          <p:cNvSpPr txBox="1"/>
          <p:nvPr/>
        </p:nvSpPr>
        <p:spPr>
          <a:xfrm>
            <a:off x="466725" y="1474470"/>
            <a:ext cx="7442201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302" marR="0" indent="-3302" eaLnBrk="0">
              <a:lnSpc>
                <a:spcPct val="9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complete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vertices,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i="1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</a:t>
            </a:r>
            <a:r>
              <a:rPr lang="en-US" altLang="zh-CN" sz="1300" i="1" kern="0" spc="0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000" i="1" kern="0" spc="4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exactly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distinct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32" name="42CCA8CA-09EA-4964-D882-349B1E92A268"/>
          <p:cNvPicPr>
            <a:picLocks noChangeAspect="1"/>
          </p:cNvPicPr>
          <p:nvPr/>
        </p:nvPicPr>
        <p:blipFill>
          <a:blip r:embed="rId4" cstate="print">
            <a:extLst>
              <a:ext uri="{F71225FB-F2F5-4050-44F4-5B0F73BB8DFB}"/>
            </a:extLst>
          </a:blip>
          <a:stretch>
            <a:fillRect/>
          </a:stretch>
        </p:blipFill>
        <p:spPr>
          <a:xfrm>
            <a:off x="381000" y="3200400"/>
            <a:ext cx="8486776" cy="1752600"/>
          </a:xfrm>
          <a:prstGeom prst="rect">
            <a:avLst/>
          </a:prstGeom>
        </p:spPr>
      </p:pic>
    </p:spTree>
    <p:extLst>
      <p:ext uri="{5E38DD70-54C5-4F9A-FD27-787B7371A874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FB918E4-44F2-42F3-D6B6-40C38CF5F0A7"/>
          <p:cNvPicPr>
            <a:picLocks noChangeAspect="1"/>
          </p:cNvPicPr>
          <p:nvPr/>
        </p:nvPicPr>
        <p:blipFill>
          <a:blip r:embed="rId2" cstate="print">
            <a:extLst>
              <a:ext uri="{583A7445-A32D-493A-C2E2-6440A39430E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A51AFC9B-AB3D-40F1-0F3F-0B3F5F123774"/>
          <p:cNvPicPr>
            <a:picLocks noChangeAspect="1"/>
          </p:cNvPicPr>
          <p:nvPr/>
        </p:nvPicPr>
        <p:blipFill>
          <a:blip r:embed="rId3" cstate="print">
            <a:extLst>
              <a:ext uri="{1B41B96F-D522-4E6A-514A-59178F54B8A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" name="TextBox9"/>
          <p:cNvSpPr txBox="1"/>
          <p:nvPr/>
        </p:nvSpPr>
        <p:spPr>
          <a:xfrm>
            <a:off x="87014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" name="TextBox10"/>
          <p:cNvSpPr txBox="1"/>
          <p:nvPr/>
        </p:nvSpPr>
        <p:spPr>
          <a:xfrm>
            <a:off x="3893052" y="320040"/>
            <a:ext cx="14224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1" name="TextBox11"/>
          <p:cNvSpPr txBox="1"/>
          <p:nvPr/>
        </p:nvSpPr>
        <p:spPr>
          <a:xfrm>
            <a:off x="542620" y="1620927"/>
            <a:ext cx="6946900" cy="331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935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theory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model:</a:t>
            </a:r>
          </a:p>
          <a:p>
            <a:pPr marL="0" marR="0" indent="0" eaLnBrk="0">
              <a:lnSpc>
                <a:spcPct val="115000"/>
              </a:lnSpc>
              <a:spcBef>
                <a:spcPts val="2389"/>
              </a:spcBef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networks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Social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networks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Communications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networks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Information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networks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Software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design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Transportation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networks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Biological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networks</a:t>
            </a:r>
          </a:p>
        </p:txBody>
      </p:sp>
    </p:spTree>
    <p:extLst>
      <p:ext uri="{EDBF3439-2242-4288-C356-2C5C72A89BF0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AAC5224F-F343-48DE-05D5-2E9CE1F2353D"/>
          <p:cNvPicPr>
            <a:picLocks noChangeAspect="1"/>
          </p:cNvPicPr>
          <p:nvPr/>
        </p:nvPicPr>
        <p:blipFill>
          <a:blip r:embed="rId2" cstate="print">
            <a:extLst>
              <a:ext uri="{2E76BD7B-8D0C-45AB-A068-D79AD9D34D3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4" name="6AE47286-CFFC-4FD3-283F-2A5E6E2C593B"/>
          <p:cNvPicPr>
            <a:picLocks noChangeAspect="1"/>
          </p:cNvPicPr>
          <p:nvPr/>
        </p:nvPicPr>
        <p:blipFill>
          <a:blip r:embed="rId3" cstate="print">
            <a:extLst>
              <a:ext uri="{AD658F9E-B2BB-4563-D010-3AACDED6E9C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5" name="TextBox135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36" name="TextBox136"/>
          <p:cNvSpPr txBox="1"/>
          <p:nvPr/>
        </p:nvSpPr>
        <p:spPr>
          <a:xfrm>
            <a:off x="3696976" y="320040"/>
            <a:ext cx="17907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Cycle</a:t>
            </a:r>
          </a:p>
        </p:txBody>
      </p:sp>
      <p:sp>
        <p:nvSpPr>
          <p:cNvPr id="137" name="TextBox137"/>
          <p:cNvSpPr txBox="1"/>
          <p:nvPr/>
        </p:nvSpPr>
        <p:spPr>
          <a:xfrm>
            <a:off x="466725" y="1474470"/>
            <a:ext cx="72771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112" marR="0" indent="-7112" eaLnBrk="0">
              <a:lnSpc>
                <a:spcPct val="72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cycle</a:t>
            </a:r>
            <a:r>
              <a:rPr lang="en-US" altLang="zh-CN" sz="20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300" i="1" kern="0" spc="0" baseline="-57692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i="1" kern="0" spc="4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≥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i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-35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-50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⋯</a:t>
            </a:r>
            <a:r>
              <a:rPr lang="en-US" altLang="zh-CN" sz="2000" kern="0" spc="-360" noProof="0" dirty="0" smtClean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-35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000" i="1" kern="0" spc="-25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-25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i="1" kern="0" spc="-25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3225" kern="0" spc="3368" noProof="0" dirty="0" smtClean="0"/>
              <a:t> </a:t>
            </a:r>
            <a:r>
              <a:rPr lang="en-US" altLang="zh-CN" sz="1300" i="1" kern="0" spc="-5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i="1" kern="0" spc="-5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3225" kern="0" spc="5993" noProof="0" dirty="0" smtClean="0"/>
              <a:t> </a:t>
            </a:r>
            <a:r>
              <a:rPr lang="en-US" altLang="zh-CN" sz="1300" i="1" kern="0" spc="-25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n-1</a:t>
            </a:r>
            <a:r>
              <a:rPr lang="en-US" altLang="zh-CN" sz="2000" i="1" kern="0" spc="-25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},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{v</a:t>
            </a:r>
            <a:r>
              <a:rPr lang="en-US" altLang="zh-CN" sz="1300" i="1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i="1" kern="0" spc="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3225" kern="0" spc="968" noProof="0" dirty="0" smtClean="0"/>
              <a:t> </a:t>
            </a:r>
          </a:p>
        </p:txBody>
      </p:sp>
      <p:pic>
        <p:nvPicPr>
          <p:cNvPr id="138" name="9820A978-31EE-482E-B695-39F98C6E1FCD"/>
          <p:cNvPicPr>
            <a:picLocks noChangeAspect="1"/>
          </p:cNvPicPr>
          <p:nvPr/>
        </p:nvPicPr>
        <p:blipFill>
          <a:blip r:embed="rId4" cstate="print">
            <a:extLst>
              <a:ext uri="{B80E5A1C-0EEE-4003-1388-E0E5714A7FF2}"/>
            </a:extLst>
          </a:blip>
          <a:stretch>
            <a:fillRect/>
          </a:stretch>
        </p:blipFill>
        <p:spPr>
          <a:xfrm>
            <a:off x="912142" y="1705963"/>
            <a:ext cx="542925" cy="409575"/>
          </a:xfrm>
          <a:prstGeom prst="rect">
            <a:avLst/>
          </a:prstGeom>
        </p:spPr>
      </p:pic>
      <p:pic>
        <p:nvPicPr>
          <p:cNvPr id="139" name="967332FE-8B79-45F5-BBD6-3A07C42831B1"/>
          <p:cNvPicPr>
            <a:picLocks noChangeAspect="1"/>
          </p:cNvPicPr>
          <p:nvPr/>
        </p:nvPicPr>
        <p:blipFill>
          <a:blip r:embed="rId5" cstate="print">
            <a:extLst>
              <a:ext uri="{EEE29D1E-0C82-463C-5E63-49B14BE8AF78}"/>
            </a:extLst>
          </a:blip>
          <a:stretch>
            <a:fillRect/>
          </a:stretch>
        </p:blipFill>
        <p:spPr>
          <a:xfrm>
            <a:off x="1717004" y="1676400"/>
            <a:ext cx="876300" cy="409575"/>
          </a:xfrm>
          <a:prstGeom prst="rect">
            <a:avLst/>
          </a:prstGeom>
        </p:spPr>
      </p:pic>
      <p:pic>
        <p:nvPicPr>
          <p:cNvPr id="140" name="DCE6FABD-4790-4AD1-BFAD-6DBC4BA04B8D"/>
          <p:cNvPicPr>
            <a:picLocks noChangeAspect="1"/>
          </p:cNvPicPr>
          <p:nvPr/>
        </p:nvPicPr>
        <p:blipFill>
          <a:blip r:embed="rId6" cstate="print">
            <a:extLst>
              <a:ext uri="{7A395E61-EF73-4D3E-81ED-C312C0B52F31}"/>
            </a:extLst>
          </a:blip>
          <a:stretch>
            <a:fillRect/>
          </a:stretch>
        </p:blipFill>
        <p:spPr>
          <a:xfrm>
            <a:off x="3492801" y="1705963"/>
            <a:ext cx="238125" cy="409575"/>
          </a:xfrm>
          <a:prstGeom prst="rect">
            <a:avLst/>
          </a:prstGeom>
        </p:spPr>
      </p:pic>
      <p:pic>
        <p:nvPicPr>
          <p:cNvPr id="141" name="268A57B8-E17B-438F-190D-7194DEF92775"/>
          <p:cNvPicPr>
            <a:picLocks noChangeAspect="1"/>
          </p:cNvPicPr>
          <p:nvPr/>
        </p:nvPicPr>
        <p:blipFill>
          <a:blip r:embed="rId7" cstate="print">
            <a:extLst>
              <a:ext uri="{A69075CF-2F8B-43CE-8215-1586716CA33F}"/>
            </a:extLst>
          </a:blip>
          <a:stretch>
            <a:fillRect/>
          </a:stretch>
        </p:blipFill>
        <p:spPr>
          <a:xfrm>
            <a:off x="762000" y="3200400"/>
            <a:ext cx="7477125" cy="2133600"/>
          </a:xfrm>
          <a:prstGeom prst="rect">
            <a:avLst/>
          </a:prstGeom>
        </p:spPr>
      </p:pic>
    </p:spTree>
    <p:extLst>
      <p:ext uri="{33163017-BD90-4FA3-6611-3027FF7E4FE8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B90F2CE5-2C21-4B01-ADB8-412E3B127C02"/>
          <p:cNvPicPr>
            <a:picLocks noChangeAspect="1"/>
          </p:cNvPicPr>
          <p:nvPr/>
        </p:nvPicPr>
        <p:blipFill>
          <a:blip r:embed="rId2" cstate="print">
            <a:extLst>
              <a:ext uri="{D982AC6A-4DE3-460C-6A30-7CE765807F2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9" name="FDE944E7-05A9-446E-CB01-AE47714C17DD"/>
          <p:cNvPicPr>
            <a:picLocks noChangeAspect="1"/>
          </p:cNvPicPr>
          <p:nvPr/>
        </p:nvPicPr>
        <p:blipFill>
          <a:blip r:embed="rId3" cstate="print">
            <a:extLst>
              <a:ext uri="{2B91C59B-6072-485B-6A10-42AEC6451C0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0" name="TextBox15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51" name="TextBox151"/>
          <p:cNvSpPr txBox="1"/>
          <p:nvPr/>
        </p:nvSpPr>
        <p:spPr>
          <a:xfrm>
            <a:off x="2900952" y="320040"/>
            <a:ext cx="34163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4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52" name="TextBox152"/>
          <p:cNvSpPr txBox="1"/>
          <p:nvPr/>
        </p:nvSpPr>
        <p:spPr>
          <a:xfrm>
            <a:off x="485013" y="1471422"/>
            <a:ext cx="75438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b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b="1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b="1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2000" b="1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b="1" i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b="1" i="1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b="1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b="1" i="1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partitioned</a:t>
            </a:r>
          </a:p>
        </p:txBody>
      </p:sp>
      <p:sp>
        <p:nvSpPr>
          <p:cNvPr id="153" name="TextBox153"/>
          <p:cNvSpPr txBox="1"/>
          <p:nvPr/>
        </p:nvSpPr>
        <p:spPr>
          <a:xfrm>
            <a:off x="467487" y="1779270"/>
            <a:ext cx="7569200" cy="10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1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disjoint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subsets</a:t>
            </a:r>
            <a:r>
              <a:rPr lang="en-US" altLang="zh-CN" sz="20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0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5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0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i="1" kern="0" spc="3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0" baseline="-57692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i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-35" baseline="-57692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0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words,</a:t>
            </a:r>
            <a:r>
              <a:rPr lang="en-US" altLang="zh-CN" sz="20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i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i="1" kern="0" spc="1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0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i="1" kern="0" spc="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i="1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300" i="1" kern="0" spc="-35" baseline="-57692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54" name="80B2ECB0-FFF7-4B7F-B3D7-6B2990411BC8"/>
          <p:cNvPicPr>
            <a:picLocks noChangeAspect="1"/>
          </p:cNvPicPr>
          <p:nvPr/>
        </p:nvPicPr>
        <p:blipFill>
          <a:blip r:embed="rId4" cstate="print">
            <a:extLst>
              <a:ext uri="{170278D1-727C-4BE5-C74B-089D6C66B47A}"/>
            </a:extLst>
          </a:blip>
          <a:stretch>
            <a:fillRect/>
          </a:stretch>
        </p:blipFill>
        <p:spPr>
          <a:xfrm>
            <a:off x="1905000" y="3581400"/>
            <a:ext cx="5038725" cy="1828800"/>
          </a:xfrm>
          <a:prstGeom prst="rect">
            <a:avLst/>
          </a:prstGeom>
        </p:spPr>
      </p:pic>
    </p:spTree>
    <p:extLst>
      <p:ext uri="{74D36F98-7A0D-4118-F6F8-60A5ACD0985D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1C6152B4-528A-461E-B538-06D7D59B289B"/>
          <p:cNvPicPr>
            <a:picLocks noChangeAspect="1"/>
          </p:cNvPicPr>
          <p:nvPr/>
        </p:nvPicPr>
        <p:blipFill>
          <a:blip r:embed="rId2" cstate="print">
            <a:extLst>
              <a:ext uri="{105E45A9-314E-499C-D4D4-AF5D6D0A69A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6" name="C0D63AF0-A753-4E83-9EE9-8DECADEA5151"/>
          <p:cNvPicPr>
            <a:picLocks noChangeAspect="1"/>
          </p:cNvPicPr>
          <p:nvPr/>
        </p:nvPicPr>
        <p:blipFill>
          <a:blip r:embed="rId3" cstate="print">
            <a:extLst>
              <a:ext uri="{EB3AFAF2-405D-4221-6EE9-EE2CAB912F9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7" name="TextBox157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58" name="TextBox158"/>
          <p:cNvSpPr txBox="1"/>
          <p:nvPr/>
        </p:nvSpPr>
        <p:spPr>
          <a:xfrm>
            <a:off x="2900952" y="320040"/>
            <a:ext cx="34163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4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59" name="TextBox159"/>
          <p:cNvSpPr txBox="1"/>
          <p:nvPr/>
        </p:nvSpPr>
        <p:spPr>
          <a:xfrm>
            <a:off x="414604" y="1472184"/>
            <a:ext cx="46736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bipartite.</a:t>
            </a:r>
          </a:p>
        </p:txBody>
      </p:sp>
      <p:pic>
        <p:nvPicPr>
          <p:cNvPr id="160" name="C41DB9F1-0D6B-40B2-A63D-3E05752F55DD"/>
          <p:cNvPicPr>
            <a:picLocks noChangeAspect="1"/>
          </p:cNvPicPr>
          <p:nvPr/>
        </p:nvPicPr>
        <p:blipFill>
          <a:blip r:embed="rId4" cstate="print">
            <a:extLst>
              <a:ext uri="{2A8E7A27-8F27-460F-AD09-BCF44CEE593E}"/>
            </a:extLst>
          </a:blip>
          <a:stretch>
            <a:fillRect/>
          </a:stretch>
        </p:blipFill>
        <p:spPr>
          <a:xfrm>
            <a:off x="3429000" y="2133600"/>
            <a:ext cx="1600200" cy="1209675"/>
          </a:xfrm>
          <a:prstGeom prst="rect">
            <a:avLst/>
          </a:prstGeom>
        </p:spPr>
      </p:pic>
    </p:spTree>
    <p:extLst>
      <p:ext uri="{BF593E29-F59F-4553-3733-46D407061C4E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D3EF5098-97D0-4D3E-8997-BF85E0BA8765"/>
          <p:cNvPicPr>
            <a:picLocks noChangeAspect="1"/>
          </p:cNvPicPr>
          <p:nvPr/>
        </p:nvPicPr>
        <p:blipFill>
          <a:blip r:embed="rId2" cstate="print">
            <a:extLst>
              <a:ext uri="{94ECBDB0-C3FA-49C0-770B-3F3250118AC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2" name="BBF4ADA9-7F56-4388-93E9-E7D00E9A18B5"/>
          <p:cNvPicPr>
            <a:picLocks noChangeAspect="1"/>
          </p:cNvPicPr>
          <p:nvPr/>
        </p:nvPicPr>
        <p:blipFill>
          <a:blip r:embed="rId3" cstate="print">
            <a:extLst>
              <a:ext uri="{C3F1F700-3DB9-4795-AD90-6F2B8637BC8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63" name="TextBox163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64" name="TextBox164"/>
          <p:cNvSpPr txBox="1"/>
          <p:nvPr/>
        </p:nvSpPr>
        <p:spPr>
          <a:xfrm>
            <a:off x="2900952" y="320040"/>
            <a:ext cx="34163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4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65" name="TextBox165"/>
          <p:cNvSpPr txBox="1"/>
          <p:nvPr/>
        </p:nvSpPr>
        <p:spPr>
          <a:xfrm>
            <a:off x="414604" y="1472184"/>
            <a:ext cx="46736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bipartite.</a:t>
            </a:r>
          </a:p>
        </p:txBody>
      </p:sp>
      <p:pic>
        <p:nvPicPr>
          <p:cNvPr id="166" name="1FAA0106-9BB1-4ABF-06E2-9FA64760B85F"/>
          <p:cNvPicPr>
            <a:picLocks noChangeAspect="1"/>
          </p:cNvPicPr>
          <p:nvPr/>
        </p:nvPicPr>
        <p:blipFill>
          <a:blip r:embed="rId4" cstate="print">
            <a:extLst>
              <a:ext uri="{A9160D44-6633-4A13-F37E-9665E7319F97}"/>
            </a:extLst>
          </a:blip>
          <a:stretch>
            <a:fillRect/>
          </a:stretch>
        </p:blipFill>
        <p:spPr>
          <a:xfrm>
            <a:off x="3429000" y="2133600"/>
            <a:ext cx="1600200" cy="1209675"/>
          </a:xfrm>
          <a:prstGeom prst="rect">
            <a:avLst/>
          </a:prstGeom>
        </p:spPr>
      </p:pic>
      <p:sp>
        <p:nvSpPr>
          <p:cNvPr id="167" name="TextBox167"/>
          <p:cNvSpPr txBox="1"/>
          <p:nvPr/>
        </p:nvSpPr>
        <p:spPr>
          <a:xfrm>
            <a:off x="553898" y="3983127"/>
            <a:ext cx="7378700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-6096" eaLnBrk="0">
              <a:lnSpc>
                <a:spcPct val="80000"/>
              </a:lnSpc>
            </a:pPr>
            <a:r>
              <a:rPr lang="en-US" altLang="zh-CN" sz="2400" b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  <a:r>
              <a:rPr lang="en-US" altLang="zh-CN" sz="2400" b="1" kern="0" spc="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partition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2400" kern="0" spc="2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4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{v</a:t>
            </a:r>
            <a:r>
              <a:rPr lang="en-US" altLang="zh-CN" sz="1600" i="1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5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-105" baseline="-4687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-105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3900" kern="0" spc="7678" noProof="0" dirty="0" smtClean="0"/>
              <a:t> </a:t>
            </a:r>
            <a:r>
              <a:rPr lang="en-US" altLang="zh-CN" sz="1600" i="1" kern="0" spc="0" baseline="-4687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0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i="1" kern="0" spc="0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0" baseline="-4687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0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-35" baseline="-4687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400" i="1" kern="0" spc="-35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3900" kern="0" spc="26053" noProof="0" dirty="0" smtClean="0"/>
              <a:t> </a:t>
            </a:r>
            <a:r>
              <a:rPr lang="en-US" altLang="zh-CN" sz="1600" i="1" kern="0" spc="-100" baseline="-4687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1600" i="1" kern="0" spc="40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connects</a:t>
            </a:r>
            <a:r>
              <a:rPr lang="en-US" altLang="zh-CN" sz="24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i="1" kern="0" spc="-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i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i="1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68" name="5DABFC77-B0B1-469B-6F5E-BB15FBF3FFAE"/>
          <p:cNvPicPr>
            <a:picLocks noChangeAspect="1"/>
          </p:cNvPicPr>
          <p:nvPr/>
        </p:nvPicPr>
        <p:blipFill>
          <a:blip r:embed="rId5" cstate="print">
            <a:extLst>
              <a:ext uri="{1EA20649-594F-4A75-F6EF-F9A0D61E931E}"/>
            </a:extLst>
          </a:blip>
          <a:stretch>
            <a:fillRect/>
          </a:stretch>
        </p:blipFill>
        <p:spPr>
          <a:xfrm>
            <a:off x="956204" y="4343400"/>
            <a:ext cx="1114425" cy="495300"/>
          </a:xfrm>
          <a:prstGeom prst="rect">
            <a:avLst/>
          </a:prstGeom>
        </p:spPr>
      </p:pic>
      <p:pic>
        <p:nvPicPr>
          <p:cNvPr id="169" name="A0DE3B06-F9D6-4E0B-CAEF-9DEBD1B5136A"/>
          <p:cNvPicPr>
            <a:picLocks noChangeAspect="1"/>
          </p:cNvPicPr>
          <p:nvPr/>
        </p:nvPicPr>
        <p:blipFill>
          <a:blip r:embed="rId6" cstate="print">
            <a:extLst>
              <a:ext uri="{6BA38B88-164F-47AA-6678-EF1B75B57B0D}"/>
            </a:extLst>
          </a:blip>
          <a:stretch>
            <a:fillRect/>
          </a:stretch>
        </p:blipFill>
        <p:spPr>
          <a:xfrm>
            <a:off x="3124200" y="4343400"/>
            <a:ext cx="3448050" cy="495300"/>
          </a:xfrm>
          <a:prstGeom prst="rect">
            <a:avLst/>
          </a:prstGeom>
        </p:spPr>
      </p:pic>
      <p:pic>
        <p:nvPicPr>
          <p:cNvPr id="170" name="DEA83653-8CA5-4B22-C87B-522B1F4D939D"/>
          <p:cNvPicPr>
            <a:picLocks noChangeAspect="1"/>
          </p:cNvPicPr>
          <p:nvPr/>
        </p:nvPicPr>
        <p:blipFill>
          <a:blip r:embed="rId7" cstate="print">
            <a:extLst>
              <a:ext uri="{DC9EDF75-1135-4C00-602C-768BF5490B69}"/>
            </a:extLst>
          </a:blip>
          <a:stretch>
            <a:fillRect/>
          </a:stretch>
        </p:blipFill>
        <p:spPr>
          <a:xfrm>
            <a:off x="3124200" y="5334000"/>
            <a:ext cx="3048000" cy="1524000"/>
          </a:xfrm>
          <a:prstGeom prst="rect">
            <a:avLst/>
          </a:prstGeom>
        </p:spPr>
      </p:pic>
    </p:spTree>
    <p:extLst>
      <p:ext uri="{CA871B63-F05B-4A16-95BB-CADEBC862FBE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87DF04C0-F996-4640-7A2C-0BCA25279542"/>
          <p:cNvPicPr>
            <a:picLocks noChangeAspect="1"/>
          </p:cNvPicPr>
          <p:nvPr/>
        </p:nvPicPr>
        <p:blipFill>
          <a:blip r:embed="rId2" cstate="print">
            <a:extLst>
              <a:ext uri="{BD173869-B9E0-4B2A-61C3-109A21079BE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2" name="BE97236F-772E-46C5-7DD2-903D91ED5022"/>
          <p:cNvPicPr>
            <a:picLocks noChangeAspect="1"/>
          </p:cNvPicPr>
          <p:nvPr/>
        </p:nvPicPr>
        <p:blipFill>
          <a:blip r:embed="rId3" cstate="print">
            <a:extLst>
              <a:ext uri="{2CA29C23-61C6-4CB9-13F3-A8A52EAC0B5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3" name="TextBox173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74" name="TextBox174"/>
          <p:cNvSpPr txBox="1"/>
          <p:nvPr/>
        </p:nvSpPr>
        <p:spPr>
          <a:xfrm>
            <a:off x="2900952" y="320040"/>
            <a:ext cx="34163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4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75" name="TextBox175"/>
          <p:cNvSpPr txBox="1"/>
          <p:nvPr/>
        </p:nvSpPr>
        <p:spPr>
          <a:xfrm>
            <a:off x="414604" y="1472184"/>
            <a:ext cx="51816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bipartite.</a:t>
            </a:r>
          </a:p>
        </p:txBody>
      </p:sp>
      <p:pic>
        <p:nvPicPr>
          <p:cNvPr id="176" name="A627C43E-5B1D-4B32-D03F-022CC577E7FB"/>
          <p:cNvPicPr>
            <a:picLocks noChangeAspect="1"/>
          </p:cNvPicPr>
          <p:nvPr/>
        </p:nvPicPr>
        <p:blipFill>
          <a:blip r:embed="rId4" cstate="print">
            <a:extLst>
              <a:ext uri="{F06E3226-66F0-4A5F-74FB-18F6226BBBE7}"/>
            </a:extLst>
          </a:blip>
          <a:stretch>
            <a:fillRect/>
          </a:stretch>
        </p:blipFill>
        <p:spPr>
          <a:xfrm>
            <a:off x="3124200" y="2133600"/>
            <a:ext cx="1685925" cy="1066800"/>
          </a:xfrm>
          <a:prstGeom prst="rect">
            <a:avLst/>
          </a:prstGeom>
        </p:spPr>
      </p:pic>
    </p:spTree>
    <p:extLst>
      <p:ext uri="{9596A167-068D-46E5-928A-578E1A9CC492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EB36C9D9-78DC-4136-9BEB-8E96E3A06865"/>
          <p:cNvPicPr>
            <a:picLocks noChangeAspect="1"/>
          </p:cNvPicPr>
          <p:nvPr/>
        </p:nvPicPr>
        <p:blipFill>
          <a:blip r:embed="rId2" cstate="print">
            <a:extLst>
              <a:ext uri="{7D1F6009-88BE-4780-D585-1ED42AB5E6A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8" name="DC9D6B6A-4D0C-4B24-4D38-F525A1E3CEDD"/>
          <p:cNvPicPr>
            <a:picLocks noChangeAspect="1"/>
          </p:cNvPicPr>
          <p:nvPr/>
        </p:nvPicPr>
        <p:blipFill>
          <a:blip r:embed="rId3" cstate="print">
            <a:extLst>
              <a:ext uri="{E184C9F1-21DB-4CFB-FE55-6CDA5D173CA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9" name="TextBox179"/>
          <p:cNvSpPr txBox="1"/>
          <p:nvPr/>
        </p:nvSpPr>
        <p:spPr>
          <a:xfrm>
            <a:off x="2900952" y="320040"/>
            <a:ext cx="34163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4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80" name="TextBox180"/>
          <p:cNvSpPr txBox="1"/>
          <p:nvPr/>
        </p:nvSpPr>
        <p:spPr>
          <a:xfrm>
            <a:off x="414604" y="1472184"/>
            <a:ext cx="51816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bipartite.</a:t>
            </a:r>
          </a:p>
        </p:txBody>
      </p:sp>
      <p:sp>
        <p:nvSpPr>
          <p:cNvPr id="181" name="TextBox181"/>
          <p:cNvSpPr txBox="1"/>
          <p:nvPr/>
        </p:nvSpPr>
        <p:spPr>
          <a:xfrm>
            <a:off x="546887" y="3986784"/>
            <a:ext cx="8356601" cy="269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693714" indent="0" eaLnBrk="0">
              <a:lnSpc>
                <a:spcPct val="95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divide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2400" i="1" kern="0" spc="5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i="1" kern="0" spc="78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nonempty</a:t>
            </a:r>
            <a:r>
              <a:rPr lang="en-US" altLang="zh-CN" sz="2400" i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sets,</a:t>
            </a:r>
            <a:r>
              <a:rPr lang="en-US" altLang="zh-CN" sz="24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must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600" i="1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i="1" kern="0" spc="6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i="1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connected</a:t>
            </a:r>
            <a:r>
              <a:rPr lang="en-US" altLang="zh-CN" sz="2400" i="1" kern="0" spc="-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kern="0" spc="7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vertex.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Therefore,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partition</a:t>
            </a:r>
            <a:r>
              <a:rPr lang="en-US" altLang="zh-CN" sz="2400" kern="0" spc="1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connected.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Hence,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600" i="1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5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8154594" marR="0" indent="0" eaLnBrk="0">
              <a:lnSpc>
                <a:spcPct val="115000"/>
              </a:lnSpc>
              <a:spcBef>
                <a:spcPts val="4053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</a:p>
        </p:txBody>
      </p:sp>
      <p:pic>
        <p:nvPicPr>
          <p:cNvPr id="182" name="A02A69E9-1AA5-4878-A8A9-53F885A3ACBB"/>
          <p:cNvPicPr>
            <a:picLocks noChangeAspect="1"/>
          </p:cNvPicPr>
          <p:nvPr/>
        </p:nvPicPr>
        <p:blipFill>
          <a:blip r:embed="rId4" cstate="print">
            <a:extLst>
              <a:ext uri="{F1382B69-6D6A-475B-201D-F0AAE37F9B3B}"/>
            </a:extLst>
          </a:blip>
          <a:stretch>
            <a:fillRect/>
          </a:stretch>
        </p:blipFill>
        <p:spPr>
          <a:xfrm>
            <a:off x="3124200" y="2133600"/>
            <a:ext cx="1685925" cy="1066800"/>
          </a:xfrm>
          <a:prstGeom prst="rect">
            <a:avLst/>
          </a:prstGeom>
        </p:spPr>
      </p:pic>
    </p:spTree>
    <p:extLst>
      <p:ext uri="{0B06E81C-BB04-4BBC-24A8-2D1C41DC6672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BF0B8563-0424-4F5F-37FD-685577A39DC5"/>
          <p:cNvPicPr>
            <a:picLocks noChangeAspect="1"/>
          </p:cNvPicPr>
          <p:nvPr/>
        </p:nvPicPr>
        <p:blipFill>
          <a:blip r:embed="rId2" cstate="print">
            <a:extLst>
              <a:ext uri="{4FAA7693-E18C-4124-DE22-FBEBDA1F21B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4" name="E477EC9A-5715-441C-785E-D77040C8953B"/>
          <p:cNvPicPr>
            <a:picLocks noChangeAspect="1"/>
          </p:cNvPicPr>
          <p:nvPr/>
        </p:nvPicPr>
        <p:blipFill>
          <a:blip r:embed="rId3" cstate="print">
            <a:extLst>
              <a:ext uri="{6CB306A9-539E-4297-E6D4-C2E4DD65DD5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85" name="TextBox185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27</a:t>
            </a:r>
          </a:p>
        </p:txBody>
      </p:sp>
      <p:sp>
        <p:nvSpPr>
          <p:cNvPr id="186" name="TextBox186"/>
          <p:cNvSpPr txBox="1"/>
          <p:nvPr/>
        </p:nvSpPr>
        <p:spPr>
          <a:xfrm>
            <a:off x="1731746" y="320040"/>
            <a:ext cx="57404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Complete</a:t>
            </a:r>
            <a:r>
              <a:rPr lang="en-US" altLang="zh-CN" sz="4000" kern="0" spc="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4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87" name="TextBox187"/>
          <p:cNvSpPr txBox="1"/>
          <p:nvPr/>
        </p:nvSpPr>
        <p:spPr>
          <a:xfrm>
            <a:off x="400583" y="1472184"/>
            <a:ext cx="7823200" cy="257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3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complete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24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m,n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400" i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partitioned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subsets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size</a:t>
            </a:r>
            <a:r>
              <a:rPr lang="en-US" altLang="zh-CN" sz="24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i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size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i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i="1" kern="0" spc="39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i="1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i="1" kern="0" spc="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i="1" kern="0" spc="4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2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7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i="1" kern="0" spc="-7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-7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4021" marR="0" indent="0" eaLnBrk="0">
              <a:lnSpc>
                <a:spcPct val="115000"/>
              </a:lnSpc>
              <a:spcBef>
                <a:spcPts val="4795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display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four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complete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bipartite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here.</a:t>
            </a:r>
          </a:p>
        </p:txBody>
      </p:sp>
      <p:pic>
        <p:nvPicPr>
          <p:cNvPr id="188" name="BE4C4918-EB69-418E-E2DF-171AA6819EB1"/>
          <p:cNvPicPr>
            <a:picLocks noChangeAspect="1"/>
          </p:cNvPicPr>
          <p:nvPr/>
        </p:nvPicPr>
        <p:blipFill>
          <a:blip r:embed="rId4" cstate="print">
            <a:extLst>
              <a:ext uri="{BBCBDC54-1547-402D-8ED3-F1AA241E0FE4}"/>
            </a:extLst>
          </a:blip>
          <a:stretch>
            <a:fillRect/>
          </a:stretch>
        </p:blipFill>
        <p:spPr>
          <a:xfrm>
            <a:off x="1676400" y="4419600"/>
            <a:ext cx="5105400" cy="2095500"/>
          </a:xfrm>
          <a:prstGeom prst="rect">
            <a:avLst/>
          </a:prstGeom>
        </p:spPr>
      </p:pic>
    </p:spTree>
    <p:extLst>
      <p:ext uri="{45BCD5A1-EA53-4960-55F9-C463CAAC9485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7AE634DF-327C-4FD1-39E5-22C6F9B7EB6A"/>
          <p:cNvPicPr>
            <a:picLocks noChangeAspect="1"/>
          </p:cNvPicPr>
          <p:nvPr/>
        </p:nvPicPr>
        <p:blipFill>
          <a:blip r:embed="rId2" cstate="print">
            <a:extLst>
              <a:ext uri="{829C7143-1595-41D0-2331-C4DFD3ABD0C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2" name="6C1D382E-5FF0-4D50-88FC-A0233DCD8357"/>
          <p:cNvPicPr>
            <a:picLocks noChangeAspect="1"/>
          </p:cNvPicPr>
          <p:nvPr/>
        </p:nvPicPr>
        <p:blipFill>
          <a:blip r:embed="rId3" cstate="print">
            <a:extLst>
              <a:ext uri="{FA82138B-E962-4C83-C868-6FE240393EE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13" name="TextBox213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31</a:t>
            </a:r>
          </a:p>
        </p:txBody>
      </p:sp>
      <p:sp>
        <p:nvSpPr>
          <p:cNvPr id="214" name="TextBox214"/>
          <p:cNvSpPr txBox="1"/>
          <p:nvPr/>
        </p:nvSpPr>
        <p:spPr>
          <a:xfrm>
            <a:off x="1110920" y="320040"/>
            <a:ext cx="69977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Representation:</a:t>
            </a:r>
            <a:r>
              <a:rPr lang="en-US" altLang="zh-CN" sz="4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40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</a:t>
            </a:r>
          </a:p>
        </p:txBody>
      </p:sp>
      <p:sp>
        <p:nvSpPr>
          <p:cNvPr id="215" name="TextBox215"/>
          <p:cNvSpPr txBox="1"/>
          <p:nvPr/>
        </p:nvSpPr>
        <p:spPr>
          <a:xfrm>
            <a:off x="398450" y="1472184"/>
            <a:ext cx="79629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2400" i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</a:t>
            </a:r>
            <a:r>
              <a:rPr lang="en-US" altLang="zh-CN" sz="2400" i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4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i="1" kern="0" spc="35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i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specifying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graph.</a:t>
            </a:r>
          </a:p>
          <a:p>
            <a:pPr marL="16154" marR="0" indent="0" eaLnBrk="0">
              <a:lnSpc>
                <a:spcPct val="115000"/>
              </a:lnSpc>
              <a:spcBef>
                <a:spcPts val="5390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pic>
        <p:nvPicPr>
          <p:cNvPr id="216" name="15B6EF7F-77D4-4A9E-9001-7A4C982241B4"/>
          <p:cNvPicPr>
            <a:picLocks noChangeAspect="1"/>
          </p:cNvPicPr>
          <p:nvPr/>
        </p:nvPicPr>
        <p:blipFill>
          <a:blip r:embed="rId4" cstate="print">
            <a:extLst>
              <a:ext uri="{E66371DD-721A-4FB8-1089-B9D0769C90DB}"/>
            </a:extLst>
          </a:blip>
          <a:stretch>
            <a:fillRect/>
          </a:stretch>
        </p:blipFill>
        <p:spPr>
          <a:xfrm>
            <a:off x="609600" y="4191000"/>
            <a:ext cx="2667000" cy="2238375"/>
          </a:xfrm>
          <a:prstGeom prst="rect">
            <a:avLst/>
          </a:prstGeom>
        </p:spPr>
      </p:pic>
      <p:graphicFrame>
        <p:nvGraphicFramePr>
          <p:cNvPr id="217" name="Table217"/>
          <p:cNvGraphicFramePr>
            <a:graphicFrameLocks noGrp="1"/>
          </p:cNvGraphicFramePr>
          <p:nvPr/>
        </p:nvGraphicFramePr>
        <p:xfrm>
          <a:off x="5029200" y="3886200"/>
          <a:ext cx="3810000" cy="2573655"/>
        </p:xfrm>
        <a:graphic>
          <a:graphicData uri="http://schemas.openxmlformats.org/drawingml/2006/table">
            <a:tbl>
              <a:tblPr firstRow="1" bandRow="1"/>
              <a:tblGrid>
                <a:gridCol w="952500"/>
                <a:gridCol w="2857500"/>
              </a:tblGrid>
              <a:tr h="367665">
                <a:tc gridSpan="2">
                  <a:txBody>
                    <a:bodyPr/>
                    <a:lstStyle/>
                    <a:p>
                      <a:pPr marL="875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An</a:t>
                      </a:r>
                      <a:r>
                        <a:rPr lang="en-US" altLang="zh-CN" sz="18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adjacency</a:t>
                      </a:r>
                      <a:r>
                        <a:rPr lang="en-US" altLang="zh-CN" sz="1800" kern="0" spc="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list</a:t>
                      </a:r>
                      <a:r>
                        <a:rPr lang="en-US" altLang="zh-CN" sz="1800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US" altLang="zh-CN" sz="1800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kern="0" spc="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simple</a:t>
                      </a:r>
                      <a:r>
                        <a:rPr lang="en-US" altLang="zh-CN" sz="1800" kern="0" spc="-5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graph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875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vertex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875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Adjacent</a:t>
                      </a:r>
                      <a:r>
                        <a:rPr lang="en-US" altLang="zh-CN" sz="1800" kern="0" spc="-1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vertex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395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85496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b,</a:t>
                      </a:r>
                      <a:r>
                        <a:rPr lang="en-US" altLang="zh-CN" sz="1800" kern="0" spc="-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c,</a:t>
                      </a:r>
                      <a:r>
                        <a:rPr lang="en-US" altLang="zh-CN" sz="1800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85496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9395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3497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9395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a,</a:t>
                      </a:r>
                      <a:r>
                        <a:rPr lang="en-US" altLang="zh-CN" sz="1800" kern="0" spc="-4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d,</a:t>
                      </a:r>
                      <a:r>
                        <a:rPr lang="en-US" altLang="zh-CN" sz="18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3269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93497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c,</a:t>
                      </a:r>
                      <a:r>
                        <a:rPr lang="en-US" altLang="zh-CN" sz="1800" kern="0" spc="-3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41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9395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a,</a:t>
                      </a:r>
                      <a:r>
                        <a:rPr lang="en-US" altLang="zh-CN" sz="1800" kern="0" spc="-4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c,</a:t>
                      </a:r>
                      <a:r>
                        <a:rPr lang="en-US" altLang="zh-CN" sz="1800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</a:tbl>
          </a:graphicData>
        </a:graphic>
      </p:graphicFrame>
    </p:spTree>
    <p:extLst>
      <p:ext uri="{1A5A0622-505E-4FC2-8157-D57F2A094B20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2543BCA9-E62D-44F3-54E9-AD8DB494197E"/>
          <p:cNvPicPr>
            <a:picLocks noChangeAspect="1"/>
          </p:cNvPicPr>
          <p:nvPr/>
        </p:nvPicPr>
        <p:blipFill>
          <a:blip r:embed="rId2" cstate="print">
            <a:extLst>
              <a:ext uri="{66F4257F-4192-4071-EA2D-17219829F68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9" name="FD0053AC-05BC-4C08-FFC3-E428ECB3A2CA"/>
          <p:cNvPicPr>
            <a:picLocks noChangeAspect="1"/>
          </p:cNvPicPr>
          <p:nvPr/>
        </p:nvPicPr>
        <p:blipFill>
          <a:blip r:embed="rId3" cstate="print">
            <a:extLst>
              <a:ext uri="{CA5B6753-CD00-4460-44D7-A783DA20344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0" name="TextBox220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</a:p>
        </p:txBody>
      </p:sp>
      <p:sp>
        <p:nvSpPr>
          <p:cNvPr id="221" name="TextBox221"/>
          <p:cNvSpPr txBox="1"/>
          <p:nvPr/>
        </p:nvSpPr>
        <p:spPr>
          <a:xfrm>
            <a:off x="1110920" y="320040"/>
            <a:ext cx="69977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Representation:</a:t>
            </a:r>
            <a:r>
              <a:rPr lang="en-US" altLang="zh-CN" sz="4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40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</a:t>
            </a:r>
          </a:p>
        </p:txBody>
      </p:sp>
      <p:sp>
        <p:nvSpPr>
          <p:cNvPr id="222" name="TextBox222"/>
          <p:cNvSpPr txBox="1"/>
          <p:nvPr/>
        </p:nvSpPr>
        <p:spPr>
          <a:xfrm>
            <a:off x="398450" y="1472184"/>
            <a:ext cx="79629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2400" i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</a:t>
            </a:r>
            <a:r>
              <a:rPr lang="en-US" altLang="zh-CN" sz="2400" i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4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i="1" kern="0" spc="35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i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specifying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graph.</a:t>
            </a:r>
          </a:p>
          <a:p>
            <a:pPr marL="16154" marR="0" indent="0" eaLnBrk="0">
              <a:lnSpc>
                <a:spcPct val="115000"/>
              </a:lnSpc>
              <a:spcBef>
                <a:spcPts val="5390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graphicFrame>
        <p:nvGraphicFramePr>
          <p:cNvPr id="223" name="Table223"/>
          <p:cNvGraphicFramePr>
            <a:graphicFrameLocks noGrp="1"/>
          </p:cNvGraphicFramePr>
          <p:nvPr/>
        </p:nvGraphicFramePr>
        <p:xfrm>
          <a:off x="5029200" y="3886200"/>
          <a:ext cx="3810000" cy="2573655"/>
        </p:xfrm>
        <a:graphic>
          <a:graphicData uri="http://schemas.openxmlformats.org/drawingml/2006/table">
            <a:tbl>
              <a:tblPr firstRow="1" bandRow="1"/>
              <a:tblGrid>
                <a:gridCol w="952500"/>
                <a:gridCol w="2857500"/>
              </a:tblGrid>
              <a:tr h="367665">
                <a:tc gridSpan="2">
                  <a:txBody>
                    <a:bodyPr/>
                    <a:lstStyle/>
                    <a:p>
                      <a:pPr marL="875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An</a:t>
                      </a:r>
                      <a:r>
                        <a:rPr lang="en-US" altLang="zh-CN" sz="18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adjacency</a:t>
                      </a:r>
                      <a:r>
                        <a:rPr lang="en-US" altLang="zh-CN" sz="1800" kern="0" spc="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list</a:t>
                      </a:r>
                      <a:r>
                        <a:rPr lang="en-US" altLang="zh-CN" sz="1800" kern="0" spc="-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US" altLang="zh-CN" sz="1800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directed</a:t>
                      </a:r>
                      <a:r>
                        <a:rPr lang="en-US" altLang="zh-CN" sz="1800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graph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875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vertex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87554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Adjacent</a:t>
                      </a:r>
                      <a:r>
                        <a:rPr lang="en-US" altLang="zh-CN" sz="1800" kern="0" spc="-13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vertex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395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85496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b,</a:t>
                      </a:r>
                      <a:r>
                        <a:rPr lang="en-US" altLang="zh-CN" sz="1800" kern="0" spc="-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c,</a:t>
                      </a:r>
                      <a:r>
                        <a:rPr lang="en-US" altLang="zh-CN" sz="18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d,</a:t>
                      </a:r>
                      <a:r>
                        <a:rPr lang="en-US" altLang="zh-CN" sz="1800" kern="0" spc="1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85496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85496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b,</a:t>
                      </a:r>
                      <a:r>
                        <a:rPr lang="en-US" altLang="zh-CN" sz="1800" kern="0" spc="-90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3497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9395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5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a,</a:t>
                      </a:r>
                      <a:r>
                        <a:rPr lang="en-US" altLang="zh-CN" sz="1800" kern="0" spc="-4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c,</a:t>
                      </a:r>
                      <a:r>
                        <a:rPr lang="en-US" altLang="zh-CN" sz="1800" kern="0" spc="1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3269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4183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  <a:tc>
                  <a:txBody>
                    <a:bodyPr/>
                    <a:lstStyle/>
                    <a:p>
                      <a:pPr marL="85496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b,</a:t>
                      </a:r>
                      <a:r>
                        <a:rPr lang="en-US" altLang="zh-CN" sz="1800" kern="0" spc="-8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c,</a:t>
                      </a:r>
                      <a:r>
                        <a:rPr lang="en-US" altLang="zh-CN" sz="1800" kern="0" spc="5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EA89"/>
                    </a:solidFill>
                  </a:tcPr>
                </a:tc>
              </a:tr>
            </a:tbl>
          </a:graphicData>
        </a:graphic>
      </p:graphicFrame>
      <p:pic>
        <p:nvPicPr>
          <p:cNvPr id="224" name="50AD891F-E4D2-40E5-FA46-E5391291EEFE"/>
          <p:cNvPicPr>
            <a:picLocks noChangeAspect="1"/>
          </p:cNvPicPr>
          <p:nvPr/>
        </p:nvPicPr>
        <p:blipFill>
          <a:blip r:embed="rId4" cstate="print">
            <a:extLst>
              <a:ext uri="{83FAAF5A-55A9-4CB5-BFF1-4CAA760C8886}"/>
            </a:extLst>
          </a:blip>
          <a:stretch>
            <a:fillRect/>
          </a:stretch>
        </p:blipFill>
        <p:spPr>
          <a:xfrm>
            <a:off x="304800" y="4038600"/>
            <a:ext cx="3028950" cy="2286000"/>
          </a:xfrm>
          <a:prstGeom prst="rect">
            <a:avLst/>
          </a:prstGeom>
        </p:spPr>
      </p:pic>
    </p:spTree>
    <p:extLst>
      <p:ext uri="{38639893-430D-4214-91B4-E40EBC0CF2F5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741007D-FABA-4F30-CC3A-103FAF02A1CF"/>
          <p:cNvPicPr>
            <a:picLocks noChangeAspect="1"/>
          </p:cNvPicPr>
          <p:nvPr/>
        </p:nvPicPr>
        <p:blipFill>
          <a:blip r:embed="rId2" cstate="print">
            <a:extLst>
              <a:ext uri="{1A0C18CC-8B41-48D8-BECE-FE63D15FC68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6" name="9AA3251C-F1B2-4437-B862-756CC57AA30E"/>
          <p:cNvPicPr>
            <a:picLocks noChangeAspect="1"/>
          </p:cNvPicPr>
          <p:nvPr/>
        </p:nvPicPr>
        <p:blipFill>
          <a:blip r:embed="rId3" cstate="print">
            <a:extLst>
              <a:ext uri="{EE6780F7-DE85-446D-DDD5-CA80A906BC2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7" name="TextBox227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228" name="TextBox228"/>
          <p:cNvSpPr txBox="1"/>
          <p:nvPr/>
        </p:nvSpPr>
        <p:spPr>
          <a:xfrm>
            <a:off x="2638291" y="320040"/>
            <a:ext cx="39116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4000" kern="0" spc="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Matrix</a:t>
            </a:r>
          </a:p>
        </p:txBody>
      </p:sp>
      <p:sp>
        <p:nvSpPr>
          <p:cNvPr id="229" name="TextBox229"/>
          <p:cNvSpPr txBox="1"/>
          <p:nvPr/>
        </p:nvSpPr>
        <p:spPr>
          <a:xfrm>
            <a:off x="391439" y="1472184"/>
            <a:ext cx="7988300" cy="294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3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Suppose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(V,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|V|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n.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Arbitrarily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2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matrix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G,</a:t>
            </a:r>
            <a:r>
              <a:rPr lang="en-US" altLang="zh-CN" sz="24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respect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listing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53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vertices,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×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zero-one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matrix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2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(i,</a:t>
            </a:r>
            <a:r>
              <a:rPr lang="en-US" altLang="zh-CN" sz="2400" kern="0" spc="-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j)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</a:t>
            </a:r>
            <a:r>
              <a:rPr lang="en-US" altLang="zh-CN" sz="2400" kern="0" spc="38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entry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(i,</a:t>
            </a:r>
            <a:r>
              <a:rPr lang="en-US" altLang="zh-CN" sz="2400" kern="0" spc="-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j)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entry</a:t>
            </a:r>
            <a:r>
              <a:rPr lang="en-US" altLang="zh-CN" sz="2400" kern="0" spc="1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they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adjacent.</a:t>
            </a:r>
          </a:p>
          <a:p>
            <a:pPr marL="23165" marR="0" indent="0" eaLnBrk="0">
              <a:lnSpc>
                <a:spcPct val="115000"/>
              </a:lnSpc>
              <a:spcBef>
                <a:spcPts val="2511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pic>
        <p:nvPicPr>
          <p:cNvPr id="230" name="C8F07347-BF78-47B0-2F2A-369046B55211"/>
          <p:cNvPicPr>
            <a:picLocks noChangeAspect="1"/>
          </p:cNvPicPr>
          <p:nvPr/>
        </p:nvPicPr>
        <p:blipFill>
          <a:blip r:embed="rId4" cstate="print">
            <a:extLst>
              <a:ext uri="{F9DBDA57-8A71-413A-FD04-2DC91F12EA7B}"/>
            </a:extLst>
          </a:blip>
          <a:stretch>
            <a:fillRect/>
          </a:stretch>
        </p:blipFill>
        <p:spPr>
          <a:xfrm>
            <a:off x="304800" y="4953000"/>
            <a:ext cx="1752600" cy="1457325"/>
          </a:xfrm>
          <a:prstGeom prst="rect">
            <a:avLst/>
          </a:prstGeom>
        </p:spPr>
      </p:pic>
      <p:pic>
        <p:nvPicPr>
          <p:cNvPr id="231" name="6B0FB9F4-AF10-4DB3-6953-C97DF4806A63"/>
          <p:cNvPicPr>
            <a:picLocks noChangeAspect="1"/>
          </p:cNvPicPr>
          <p:nvPr/>
        </p:nvPicPr>
        <p:blipFill>
          <a:blip r:embed="rId5" cstate="print">
            <a:extLst>
              <a:ext uri="{7A186883-40C9-4E78-FC13-CB7DAAA44F7E}"/>
            </a:extLst>
          </a:blip>
          <a:stretch>
            <a:fillRect/>
          </a:stretch>
        </p:blipFill>
        <p:spPr>
          <a:xfrm>
            <a:off x="4114800" y="4495800"/>
            <a:ext cx="2057400" cy="2085975"/>
          </a:xfrm>
          <a:prstGeom prst="rect">
            <a:avLst/>
          </a:prstGeom>
        </p:spPr>
      </p:pic>
    </p:spTree>
    <p:extLst>
      <p:ext uri="{463CBA0A-4D41-4FF8-7B31-F9FBD779DA2C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3BE85F91-2D71-46A7-7492-0E0E099631B9"/>
          <p:cNvPicPr>
            <a:picLocks noChangeAspect="1"/>
          </p:cNvPicPr>
          <p:nvPr/>
        </p:nvPicPr>
        <p:blipFill>
          <a:blip r:embed="rId2" cstate="print">
            <a:extLst>
              <a:ext uri="{89B3BF71-04AE-4B12-6207-0B3F8B1C48E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AFAB691A-5D25-4BFF-A3BB-87904D0743E3"/>
          <p:cNvPicPr>
            <a:picLocks noChangeAspect="1"/>
          </p:cNvPicPr>
          <p:nvPr/>
        </p:nvPicPr>
        <p:blipFill>
          <a:blip r:embed="rId3" cstate="print">
            <a:extLst>
              <a:ext uri="{2E6DA891-1E78-4320-2A23-2ECED80A75C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4" name="TextBox14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" name="TextBox15"/>
          <p:cNvSpPr txBox="1"/>
          <p:nvPr/>
        </p:nvSpPr>
        <p:spPr>
          <a:xfrm>
            <a:off x="3893052" y="320040"/>
            <a:ext cx="14224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16" name="TextBox16"/>
          <p:cNvSpPr txBox="1"/>
          <p:nvPr/>
        </p:nvSpPr>
        <p:spPr>
          <a:xfrm>
            <a:off x="476783" y="1776984"/>
            <a:ext cx="7734300" cy="257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6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i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(V,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E)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400" i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nonempty</a:t>
            </a:r>
            <a:r>
              <a:rPr lang="en-US" altLang="zh-CN" sz="24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400" i="1" kern="0" spc="-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i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400" i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nodes)</a:t>
            </a:r>
            <a:r>
              <a:rPr lang="en-US" altLang="zh-CN" sz="24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either</a:t>
            </a:r>
            <a:r>
              <a:rPr lang="en-US" altLang="zh-CN" sz="24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associated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it,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endpoints</a:t>
            </a:r>
            <a:r>
              <a:rPr lang="en-US" altLang="zh-CN" sz="2400" i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i="1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i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</a:t>
            </a:r>
            <a:r>
              <a:rPr lang="en-US" altLang="zh-CN" sz="2400" i="1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4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endpoints.</a:t>
            </a:r>
          </a:p>
          <a:p>
            <a:pPr marL="3658" marR="0" indent="0" eaLnBrk="0">
              <a:lnSpc>
                <a:spcPct val="114000"/>
              </a:lnSpc>
              <a:spcBef>
                <a:spcPts val="5417"/>
              </a:spcBef>
            </a:pPr>
            <a:r>
              <a:rPr lang="en-US" altLang="zh-CN" sz="2400" i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17" name="A67DDD14-A03D-4FD6-1D5B-92B41CF737ED"/>
          <p:cNvPicPr>
            <a:picLocks noChangeAspect="1"/>
          </p:cNvPicPr>
          <p:nvPr/>
        </p:nvPicPr>
        <p:blipFill>
          <a:blip r:embed="rId4" cstate="print">
            <a:extLst>
              <a:ext uri="{B767DD96-DFBD-447B-4445-83D2D56AC6D9}"/>
            </a:extLst>
          </a:blip>
          <a:stretch>
            <a:fillRect/>
          </a:stretch>
        </p:blipFill>
        <p:spPr>
          <a:xfrm>
            <a:off x="3657600" y="4572000"/>
            <a:ext cx="2981325" cy="1752600"/>
          </a:xfrm>
          <a:prstGeom prst="rect">
            <a:avLst/>
          </a:prstGeom>
        </p:spPr>
      </p:pic>
    </p:spTree>
    <p:extLst>
      <p:ext uri="{9475DC18-253E-4E0B-EE7A-E234403C1142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F1E29325-B7F3-4739-D9B8-9B8E4A4F5AB0"/>
          <p:cNvPicPr>
            <a:picLocks noChangeAspect="1"/>
          </p:cNvPicPr>
          <p:nvPr/>
        </p:nvPicPr>
        <p:blipFill>
          <a:blip r:embed="rId2" cstate="print">
            <a:extLst>
              <a:ext uri="{A98CBEDB-FA66-4CF9-5CFA-DC151522532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3" name="3CE54BE5-7C28-4D55-D65C-BAD1162E8613"/>
          <p:cNvPicPr>
            <a:picLocks noChangeAspect="1"/>
          </p:cNvPicPr>
          <p:nvPr/>
        </p:nvPicPr>
        <p:blipFill>
          <a:blip r:embed="rId3" cstate="print">
            <a:extLst>
              <a:ext uri="{99DD5717-7780-4911-1204-FF45F176346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34" name="TextBox234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34</a:t>
            </a:r>
          </a:p>
        </p:txBody>
      </p:sp>
      <p:sp>
        <p:nvSpPr>
          <p:cNvPr id="235" name="TextBox235"/>
          <p:cNvSpPr txBox="1"/>
          <p:nvPr/>
        </p:nvSpPr>
        <p:spPr>
          <a:xfrm>
            <a:off x="2638291" y="320040"/>
            <a:ext cx="39116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4000" kern="0" spc="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Matrix</a:t>
            </a:r>
          </a:p>
        </p:txBody>
      </p:sp>
      <p:sp>
        <p:nvSpPr>
          <p:cNvPr id="236" name="TextBox236"/>
          <p:cNvSpPr txBox="1"/>
          <p:nvPr/>
        </p:nvSpPr>
        <p:spPr>
          <a:xfrm>
            <a:off x="390525" y="1474470"/>
            <a:ext cx="7988300" cy="3086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" marR="323793" indent="-9144" eaLnBrk="0">
              <a:lnSpc>
                <a:spcPct val="109000"/>
              </a:lnSpc>
            </a:pP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matrices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edges.</a:t>
            </a:r>
          </a:p>
          <a:p>
            <a:pPr marL="4572" marR="295767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</a:t>
            </a:r>
            <a:r>
              <a:rPr lang="en-US" altLang="zh-CN" sz="2000" i="1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represented</a:t>
            </a:r>
            <a:r>
              <a:rPr lang="en-US" altLang="zh-CN" sz="20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(i,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i)th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position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matrix.</a:t>
            </a:r>
          </a:p>
          <a:p>
            <a:pPr marL="4572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</a:t>
            </a:r>
            <a:r>
              <a:rPr lang="en-US" altLang="zh-CN" sz="20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vj,</a:t>
            </a:r>
            <a:r>
              <a:rPr lang="en-US" altLang="zh-CN" sz="2000" i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present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vertex),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i,</a:t>
            </a:r>
            <a:r>
              <a:rPr lang="en-US" altLang="zh-CN" sz="2000" i="1" kern="0" spc="-3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j)th</a:t>
            </a:r>
            <a:r>
              <a:rPr lang="en-US" altLang="zh-CN" sz="2000" i="1" kern="0" spc="3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entry</a:t>
            </a:r>
            <a:r>
              <a:rPr lang="en-US" altLang="zh-CN" sz="20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equals</a:t>
            </a:r>
            <a:r>
              <a:rPr lang="en-US" altLang="zh-CN" sz="2000" kern="0" spc="1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connecting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vertices.</a:t>
            </a:r>
          </a:p>
          <a:p>
            <a:pPr marL="4572" marR="126313" indent="0" eaLnBrk="0">
              <a:lnSpc>
                <a:spcPct val="109000"/>
              </a:lnSpc>
              <a:spcBef>
                <a:spcPts val="2180"/>
              </a:spcBef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adjacency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matrix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pseudograph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shown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here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ordering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0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c,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d.</a:t>
            </a:r>
          </a:p>
        </p:txBody>
      </p:sp>
      <p:pic>
        <p:nvPicPr>
          <p:cNvPr id="237" name="D1B60A4C-0817-4533-FD6B-87CAD0CDECE6"/>
          <p:cNvPicPr>
            <a:picLocks noChangeAspect="1"/>
          </p:cNvPicPr>
          <p:nvPr/>
        </p:nvPicPr>
        <p:blipFill>
          <a:blip r:embed="rId4" cstate="print">
            <a:extLst>
              <a:ext uri="{A7AF8DF1-794B-44D5-451B-F8A8F6DF4BCB}"/>
            </a:extLst>
          </a:blip>
          <a:stretch>
            <a:fillRect/>
          </a:stretch>
        </p:blipFill>
        <p:spPr>
          <a:xfrm>
            <a:off x="4710112" y="4648200"/>
            <a:ext cx="2085975" cy="2085975"/>
          </a:xfrm>
          <a:prstGeom prst="rect">
            <a:avLst/>
          </a:prstGeom>
        </p:spPr>
      </p:pic>
      <p:pic>
        <p:nvPicPr>
          <p:cNvPr id="238" name="EB18CE0A-3922-4F4F-27B5-561E1E1275F5"/>
          <p:cNvPicPr>
            <a:picLocks noChangeAspect="1"/>
          </p:cNvPicPr>
          <p:nvPr/>
        </p:nvPicPr>
        <p:blipFill>
          <a:blip r:embed="rId5" cstate="print">
            <a:extLst>
              <a:ext uri="{E82D322E-AAC9-445C-F0CA-872A9AB35BC5}"/>
            </a:extLst>
          </a:blip>
          <a:stretch>
            <a:fillRect/>
          </a:stretch>
        </p:blipFill>
        <p:spPr>
          <a:xfrm>
            <a:off x="914400" y="4724400"/>
            <a:ext cx="2390775" cy="1828800"/>
          </a:xfrm>
          <a:prstGeom prst="rect">
            <a:avLst/>
          </a:prstGeom>
        </p:spPr>
      </p:pic>
    </p:spTree>
    <p:extLst>
      <p:ext uri="{EBC745D9-34AB-4DDF-5222-7E7BA3DC5B75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D4F6C944-F31D-49F5-0DB6-78D1C5C7E36A"/>
          <p:cNvPicPr>
            <a:picLocks noChangeAspect="1"/>
          </p:cNvPicPr>
          <p:nvPr/>
        </p:nvPicPr>
        <p:blipFill>
          <a:blip r:embed="rId2" cstate="print">
            <a:extLst>
              <a:ext uri="{24EB988F-8645-4263-BC08-A7B07FD1826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1" name="FB832F51-7969-445B-8D76-689EBC3AC1CC"/>
          <p:cNvPicPr>
            <a:picLocks noChangeAspect="1"/>
          </p:cNvPicPr>
          <p:nvPr/>
        </p:nvPicPr>
        <p:blipFill>
          <a:blip r:embed="rId3" cstate="print">
            <a:extLst>
              <a:ext uri="{AA9F0ABC-A538-4662-9806-9CB69DE5FB6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2" name="TextBox272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273" name="TextBox273"/>
          <p:cNvSpPr txBox="1"/>
          <p:nvPr/>
        </p:nvSpPr>
        <p:spPr>
          <a:xfrm>
            <a:off x="4046195" y="313944"/>
            <a:ext cx="1104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274" name="TextBox274"/>
          <p:cNvSpPr txBox="1"/>
          <p:nvPr/>
        </p:nvSpPr>
        <p:spPr>
          <a:xfrm>
            <a:off x="396367" y="1474470"/>
            <a:ext cx="6959600" cy="156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414" marR="0" indent="-10414" eaLnBrk="0">
              <a:lnSpc>
                <a:spcPct val="109000"/>
              </a:lnSpc>
            </a:pP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Theorem:</a:t>
            </a:r>
            <a:r>
              <a:rPr lang="en-US" altLang="zh-CN" sz="20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5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unique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4224" marR="0" indent="0" eaLnBrk="0">
              <a:lnSpc>
                <a:spcPct val="115000"/>
              </a:lnSpc>
              <a:spcBef>
                <a:spcPts val="4586"/>
              </a:spcBef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pic>
        <p:nvPicPr>
          <p:cNvPr id="275" name="3B69C422-1437-4548-5208-F00879845C22"/>
          <p:cNvPicPr>
            <a:picLocks noChangeAspect="1"/>
          </p:cNvPicPr>
          <p:nvPr/>
        </p:nvPicPr>
        <p:blipFill>
          <a:blip r:embed="rId4" cstate="print">
            <a:extLst>
              <a:ext uri="{A1568F08-3419-4A26-4D07-241F8AD86C1E}"/>
            </a:extLst>
          </a:blip>
          <a:stretch>
            <a:fillRect/>
          </a:stretch>
        </p:blipFill>
        <p:spPr>
          <a:xfrm>
            <a:off x="2209800" y="3581400"/>
            <a:ext cx="4143375" cy="2371725"/>
          </a:xfrm>
          <a:prstGeom prst="rect">
            <a:avLst/>
          </a:prstGeom>
        </p:spPr>
      </p:pic>
    </p:spTree>
    <p:extLst>
      <p:ext uri="{6914FD04-61D9-45BE-AD0B-D58A084575F7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B554B51C-BEB6-455B-213A-2F85AACD2BCC"/>
          <p:cNvPicPr>
            <a:picLocks noChangeAspect="1"/>
          </p:cNvPicPr>
          <p:nvPr/>
        </p:nvPicPr>
        <p:blipFill>
          <a:blip r:embed="rId2" cstate="print">
            <a:extLst>
              <a:ext uri="{59B8DD9E-881A-4497-B149-37322E77EAE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7" name="6BBEEAC6-B0EA-476F-ADA8-77DF215A3E5B"/>
          <p:cNvPicPr>
            <a:picLocks noChangeAspect="1"/>
          </p:cNvPicPr>
          <p:nvPr/>
        </p:nvPicPr>
        <p:blipFill>
          <a:blip r:embed="rId3" cstate="print">
            <a:extLst>
              <a:ext uri="{63F04376-F022-4F0A-8B9E-FE18EC60BD5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8" name="TextBox278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279" name="TextBox279"/>
          <p:cNvSpPr txBox="1"/>
          <p:nvPr/>
        </p:nvSpPr>
        <p:spPr>
          <a:xfrm>
            <a:off x="3127397" y="313944"/>
            <a:ext cx="297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280" name="TextBox280"/>
          <p:cNvSpPr txBox="1"/>
          <p:nvPr/>
        </p:nvSpPr>
        <p:spPr>
          <a:xfrm>
            <a:off x="391287" y="1474470"/>
            <a:ext cx="7480300" cy="2171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874" marR="253355" indent="0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i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been</a:t>
            </a:r>
            <a:r>
              <a:rPr lang="en-US" altLang="zh-CN" sz="2000" i="1" kern="0" spc="1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designated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away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root.</a:t>
            </a:r>
          </a:p>
          <a:p>
            <a:pPr marL="0" marR="0" indent="0" eaLnBrk="0">
              <a:lnSpc>
                <a:spcPct val="109000"/>
              </a:lnSpc>
              <a:spcBef>
                <a:spcPts val="4548"/>
              </a:spcBef>
            </a:pPr>
            <a:r>
              <a:rPr lang="en-US" altLang="zh-CN" sz="200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unrooted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converted</a:t>
            </a:r>
            <a:r>
              <a:rPr lang="en-US" altLang="zh-CN" sz="2000" i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into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000" i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trees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chosen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root.</a:t>
            </a:r>
          </a:p>
        </p:txBody>
      </p:sp>
      <p:pic>
        <p:nvPicPr>
          <p:cNvPr id="281" name="BC2370BD-53D5-46A0-8BD5-43D50B0FB3A7"/>
          <p:cNvPicPr>
            <a:picLocks noChangeAspect="1"/>
          </p:cNvPicPr>
          <p:nvPr/>
        </p:nvPicPr>
        <p:blipFill>
          <a:blip r:embed="rId4" cstate="print">
            <a:extLst>
              <a:ext uri="{DF013AD5-9B96-4982-DB9D-4EFC432E02F4}"/>
            </a:extLst>
          </a:blip>
          <a:stretch>
            <a:fillRect/>
          </a:stretch>
        </p:blipFill>
        <p:spPr>
          <a:xfrm>
            <a:off x="1828800" y="4114800"/>
            <a:ext cx="5486400" cy="1905000"/>
          </a:xfrm>
          <a:prstGeom prst="rect">
            <a:avLst/>
          </a:prstGeom>
        </p:spPr>
      </p:pic>
    </p:spTree>
    <p:extLst>
      <p:ext uri="{53F904D9-171B-4B20-285B-A3F4203CE884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E2543214-EE7C-4228-E5BE-B708BBD5B214"/>
          <p:cNvPicPr>
            <a:picLocks noChangeAspect="1"/>
          </p:cNvPicPr>
          <p:nvPr/>
        </p:nvPicPr>
        <p:blipFill>
          <a:blip r:embed="rId2" cstate="print">
            <a:extLst>
              <a:ext uri="{87A9588C-B79F-45B4-D33B-F2348E7F394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3" name="2DA6D837-C12D-462B-12B1-9EE006D6EC12"/>
          <p:cNvPicPr>
            <a:picLocks noChangeAspect="1"/>
          </p:cNvPicPr>
          <p:nvPr/>
        </p:nvPicPr>
        <p:blipFill>
          <a:blip r:embed="rId3" cstate="print">
            <a:extLst>
              <a:ext uri="{DB9DB72A-9224-47D2-60F6-BB6F0254DAD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84" name="TextBox284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41</a:t>
            </a:r>
          </a:p>
        </p:txBody>
      </p:sp>
      <p:sp>
        <p:nvSpPr>
          <p:cNvPr id="285" name="TextBox285"/>
          <p:cNvSpPr txBox="1"/>
          <p:nvPr/>
        </p:nvSpPr>
        <p:spPr>
          <a:xfrm>
            <a:off x="1532858" y="313944"/>
            <a:ext cx="6159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Terminology</a:t>
            </a:r>
          </a:p>
        </p:txBody>
      </p:sp>
      <p:sp>
        <p:nvSpPr>
          <p:cNvPr id="286" name="TextBox286"/>
          <p:cNvSpPr txBox="1"/>
          <p:nvPr/>
        </p:nvSpPr>
        <p:spPr>
          <a:xfrm>
            <a:off x="393573" y="1474470"/>
            <a:ext cx="75184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root,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</a:t>
            </a:r>
            <a:r>
              <a:rPr lang="en-US" altLang="zh-CN" sz="20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unique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i="1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v.</a:t>
            </a:r>
            <a:r>
              <a:rPr lang="en-US" altLang="zh-CN" sz="2000" i="1" kern="0" spc="1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</a:t>
            </a:r>
            <a:r>
              <a:rPr lang="en-US" altLang="zh-CN" sz="20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i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u.</a:t>
            </a:r>
            <a:r>
              <a:rPr lang="en-US" altLang="zh-CN" sz="2000" i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i="1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2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siblings.</a:t>
            </a:r>
          </a:p>
        </p:txBody>
      </p:sp>
      <p:pic>
        <p:nvPicPr>
          <p:cNvPr id="287" name="0EEF89B7-FD08-4D96-8A7D-A7A39934A148"/>
          <p:cNvPicPr>
            <a:picLocks noChangeAspect="1"/>
          </p:cNvPicPr>
          <p:nvPr/>
        </p:nvPicPr>
        <p:blipFill>
          <a:blip r:embed="rId4" cstate="print">
            <a:extLst>
              <a:ext uri="{4375977E-78BD-4875-2E8C-4E479F0CF62B}"/>
            </a:extLst>
          </a:blip>
          <a:stretch>
            <a:fillRect/>
          </a:stretch>
        </p:blipFill>
        <p:spPr>
          <a:xfrm>
            <a:off x="838200" y="3200400"/>
            <a:ext cx="3505200" cy="3095625"/>
          </a:xfrm>
          <a:prstGeom prst="rect">
            <a:avLst/>
          </a:prstGeom>
        </p:spPr>
      </p:pic>
      <p:pic>
        <p:nvPicPr>
          <p:cNvPr id="288" name="4297E4CC-F27A-4236-0F1F-6784B38D94A5"/>
          <p:cNvPicPr>
            <a:picLocks noChangeAspect="1"/>
          </p:cNvPicPr>
          <p:nvPr/>
        </p:nvPicPr>
        <p:blipFill>
          <a:blip r:embed="rId5" cstate="print">
            <a:extLst>
              <a:ext uri="{17ADB799-48DD-4205-D2B4-47CA6CDC1D6C}"/>
            </a:extLst>
          </a:blip>
          <a:stretch>
            <a:fillRect/>
          </a:stretch>
        </p:blipFill>
        <p:spPr>
          <a:xfrm>
            <a:off x="4343400" y="3733800"/>
            <a:ext cx="2667000" cy="1200150"/>
          </a:xfrm>
          <a:prstGeom prst="rect">
            <a:avLst/>
          </a:prstGeom>
        </p:spPr>
      </p:pic>
      <p:sp>
        <p:nvSpPr>
          <p:cNvPr id="289" name="TextBox289"/>
          <p:cNvSpPr txBox="1"/>
          <p:nvPr/>
        </p:nvSpPr>
        <p:spPr>
          <a:xfrm>
            <a:off x="4442841" y="3758184"/>
            <a:ext cx="23622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Parent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g: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37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Children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g: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h,i,j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Sibling: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</a:p>
        </p:txBody>
      </p:sp>
    </p:spTree>
    <p:extLst>
      <p:ext uri="{9218DDFE-859C-41EC-D6A7-5EF15DA94797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49EF3295-D365-44FF-FBEF-3D52822401FC"/>
          <p:cNvPicPr>
            <a:picLocks noChangeAspect="1"/>
          </p:cNvPicPr>
          <p:nvPr/>
        </p:nvPicPr>
        <p:blipFill>
          <a:blip r:embed="rId2" cstate="print">
            <a:extLst>
              <a:ext uri="{76AD42B4-D5C8-47F7-26BA-71FDDF19B69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1" name="4A41E23A-A74B-41DA-9290-F6DC0688773E"/>
          <p:cNvPicPr>
            <a:picLocks noChangeAspect="1"/>
          </p:cNvPicPr>
          <p:nvPr/>
        </p:nvPicPr>
        <p:blipFill>
          <a:blip r:embed="rId3" cstate="print">
            <a:extLst>
              <a:ext uri="{5C903452-83CF-4A69-10DB-CEE73E8C72B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92" name="TextBox292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293" name="TextBox293"/>
          <p:cNvSpPr txBox="1"/>
          <p:nvPr/>
        </p:nvSpPr>
        <p:spPr>
          <a:xfrm>
            <a:off x="1532858" y="313944"/>
            <a:ext cx="6159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Terminology</a:t>
            </a:r>
          </a:p>
        </p:txBody>
      </p:sp>
      <p:sp>
        <p:nvSpPr>
          <p:cNvPr id="294" name="TextBox294"/>
          <p:cNvSpPr txBox="1"/>
          <p:nvPr/>
        </p:nvSpPr>
        <p:spPr>
          <a:xfrm>
            <a:off x="395097" y="1474470"/>
            <a:ext cx="75311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ancestors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vertex,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excluding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itself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including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root.</a:t>
            </a:r>
            <a:r>
              <a:rPr lang="en-US" altLang="zh-CN" sz="2000" kern="0" spc="37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descendants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2000" i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0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ancestor.</a:t>
            </a:r>
          </a:p>
        </p:txBody>
      </p:sp>
      <p:pic>
        <p:nvPicPr>
          <p:cNvPr id="295" name="0C56BA0C-8E58-440B-5CAE-8363B18DD1CB"/>
          <p:cNvPicPr>
            <a:picLocks noChangeAspect="1"/>
          </p:cNvPicPr>
          <p:nvPr/>
        </p:nvPicPr>
        <p:blipFill>
          <a:blip r:embed="rId4" cstate="print">
            <a:extLst>
              <a:ext uri="{1A1C5A02-4DF4-4449-E241-E7F81A372476}"/>
            </a:extLst>
          </a:blip>
          <a:stretch>
            <a:fillRect/>
          </a:stretch>
        </p:blipFill>
        <p:spPr>
          <a:xfrm>
            <a:off x="4191000" y="3733800"/>
            <a:ext cx="2667000" cy="838200"/>
          </a:xfrm>
          <a:prstGeom prst="rect">
            <a:avLst/>
          </a:prstGeom>
        </p:spPr>
      </p:pic>
      <p:sp>
        <p:nvSpPr>
          <p:cNvPr id="296" name="TextBox296"/>
          <p:cNvSpPr txBox="1"/>
          <p:nvPr/>
        </p:nvSpPr>
        <p:spPr>
          <a:xfrm>
            <a:off x="4276725" y="3758184"/>
            <a:ext cx="24765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363" marR="0" indent="-10363" eaLnBrk="0">
              <a:lnSpc>
                <a:spcPct val="109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Ancestor</a:t>
            </a:r>
            <a:r>
              <a:rPr lang="en-US" altLang="zh-CN" sz="2400" kern="0" spc="-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j:</a:t>
            </a:r>
            <a:r>
              <a:rPr lang="en-US" altLang="zh-CN" sz="2400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g,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9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descendant</a:t>
            </a:r>
            <a:r>
              <a:rPr lang="en-US" altLang="zh-CN" sz="2400" kern="0" spc="4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j:</a:t>
            </a:r>
            <a:r>
              <a:rPr lang="en-US" altLang="zh-CN" sz="2400" kern="0" spc="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l,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</a:p>
        </p:txBody>
      </p:sp>
      <p:pic>
        <p:nvPicPr>
          <p:cNvPr id="297" name="EECFFFDC-0B04-4EEC-18E2-0D16DCA047E2"/>
          <p:cNvPicPr>
            <a:picLocks noChangeAspect="1"/>
          </p:cNvPicPr>
          <p:nvPr/>
        </p:nvPicPr>
        <p:blipFill>
          <a:blip r:embed="rId5" cstate="print">
            <a:extLst>
              <a:ext uri="{D66EB516-9760-4E68-0816-882F08ADD2BE}"/>
            </a:extLst>
          </a:blip>
          <a:stretch>
            <a:fillRect/>
          </a:stretch>
        </p:blipFill>
        <p:spPr>
          <a:xfrm>
            <a:off x="381000" y="2895600"/>
            <a:ext cx="3733800" cy="3209925"/>
          </a:xfrm>
          <a:prstGeom prst="rect">
            <a:avLst/>
          </a:prstGeom>
        </p:spPr>
      </p:pic>
    </p:spTree>
    <p:extLst>
      <p:ext uri="{02B03004-CA65-4106-C2D6-4CA4F7B5828C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626E8D5E-2D30-479A-6DE2-C5882009DCEC"/>
          <p:cNvPicPr>
            <a:picLocks noChangeAspect="1"/>
          </p:cNvPicPr>
          <p:nvPr/>
        </p:nvPicPr>
        <p:blipFill>
          <a:blip r:embed="rId2" cstate="print">
            <a:extLst>
              <a:ext uri="{80EE6211-DBE4-43FC-3099-DEB0B4FB31B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9" name="40A5AD57-2C8D-465A-A848-03402CA00AFE"/>
          <p:cNvPicPr>
            <a:picLocks noChangeAspect="1"/>
          </p:cNvPicPr>
          <p:nvPr/>
        </p:nvPicPr>
        <p:blipFill>
          <a:blip r:embed="rId3" cstate="print">
            <a:extLst>
              <a:ext uri="{91EADD63-9CD6-4947-1B6A-E777A242934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00" name="TextBox300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43</a:t>
            </a:r>
          </a:p>
        </p:txBody>
      </p:sp>
      <p:sp>
        <p:nvSpPr>
          <p:cNvPr id="301" name="TextBox301"/>
          <p:cNvSpPr txBox="1"/>
          <p:nvPr/>
        </p:nvSpPr>
        <p:spPr>
          <a:xfrm>
            <a:off x="1532858" y="313944"/>
            <a:ext cx="6159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Terminology</a:t>
            </a:r>
          </a:p>
        </p:txBody>
      </p:sp>
      <p:sp>
        <p:nvSpPr>
          <p:cNvPr id="302" name="TextBox302"/>
          <p:cNvSpPr txBox="1"/>
          <p:nvPr/>
        </p:nvSpPr>
        <p:spPr>
          <a:xfrm>
            <a:off x="390525" y="1474470"/>
            <a:ext cx="73025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" marR="0" indent="-4572" eaLnBrk="0">
              <a:lnSpc>
                <a:spcPct val="109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children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leaf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children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internal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vertices.</a:t>
            </a:r>
          </a:p>
        </p:txBody>
      </p:sp>
      <p:pic>
        <p:nvPicPr>
          <p:cNvPr id="303" name="F9F08909-02CE-40AD-4DA4-D46B2F52924C"/>
          <p:cNvPicPr>
            <a:picLocks noChangeAspect="1"/>
          </p:cNvPicPr>
          <p:nvPr/>
        </p:nvPicPr>
        <p:blipFill>
          <a:blip r:embed="rId4" cstate="print">
            <a:extLst>
              <a:ext uri="{B011CBC4-33DD-4469-623C-05C91B6951AF}"/>
            </a:extLst>
          </a:blip>
          <a:stretch>
            <a:fillRect/>
          </a:stretch>
        </p:blipFill>
        <p:spPr>
          <a:xfrm>
            <a:off x="4191000" y="3733800"/>
            <a:ext cx="4953000" cy="838200"/>
          </a:xfrm>
          <a:prstGeom prst="rect">
            <a:avLst/>
          </a:prstGeom>
        </p:spPr>
      </p:pic>
      <p:sp>
        <p:nvSpPr>
          <p:cNvPr id="304" name="TextBox304"/>
          <p:cNvSpPr txBox="1"/>
          <p:nvPr/>
        </p:nvSpPr>
        <p:spPr>
          <a:xfrm>
            <a:off x="4298976" y="3758184"/>
            <a:ext cx="4673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9" marR="0" indent="-1829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Leafs: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d,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e,</a:t>
            </a:r>
            <a:r>
              <a:rPr lang="en-US" altLang="zh-CN" sz="24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k,</a:t>
            </a:r>
            <a:r>
              <a:rPr lang="en-US" altLang="zh-CN" sz="24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l,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400" i="1" kern="0" spc="175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internal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nodes: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i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g,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</a:t>
            </a:r>
          </a:p>
        </p:txBody>
      </p:sp>
      <p:pic>
        <p:nvPicPr>
          <p:cNvPr id="305" name="4800DA26-76C3-400C-4653-88665FCC6FDB"/>
          <p:cNvPicPr>
            <a:picLocks noChangeAspect="1"/>
          </p:cNvPicPr>
          <p:nvPr/>
        </p:nvPicPr>
        <p:blipFill>
          <a:blip r:embed="rId5" cstate="print">
            <a:extLst>
              <a:ext uri="{59079ED4-9AA7-4C7E-8660-4DFBD41FB05F}"/>
            </a:extLst>
          </a:blip>
          <a:stretch>
            <a:fillRect/>
          </a:stretch>
        </p:blipFill>
        <p:spPr>
          <a:xfrm>
            <a:off x="381000" y="2514600"/>
            <a:ext cx="3581400" cy="3200400"/>
          </a:xfrm>
          <a:prstGeom prst="rect">
            <a:avLst/>
          </a:prstGeom>
        </p:spPr>
      </p:pic>
    </p:spTree>
    <p:extLst>
      <p:ext uri="{8B9C00A0-8B6B-4FCD-60F0-FCD82FACB128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3B886761-F34E-4EC7-72A2-E67BA6D012D9"/>
          <p:cNvPicPr>
            <a:picLocks noChangeAspect="1"/>
          </p:cNvPicPr>
          <p:nvPr/>
        </p:nvPicPr>
        <p:blipFill>
          <a:blip r:embed="rId2" cstate="print">
            <a:extLst>
              <a:ext uri="{D11BD2D8-7561-48B5-13C8-042AE98C0FA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7" name="F2342118-08ED-42A6-017D-4D1E70C317D6"/>
          <p:cNvPicPr>
            <a:picLocks noChangeAspect="1"/>
          </p:cNvPicPr>
          <p:nvPr/>
        </p:nvPicPr>
        <p:blipFill>
          <a:blip r:embed="rId3" cstate="print">
            <a:extLst>
              <a:ext uri="{6B20EBB9-53FE-4990-3759-AB36105E2BD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08" name="TextBox308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44</a:t>
            </a:r>
          </a:p>
        </p:txBody>
      </p:sp>
      <p:sp>
        <p:nvSpPr>
          <p:cNvPr id="309" name="TextBox309"/>
          <p:cNvSpPr txBox="1"/>
          <p:nvPr/>
        </p:nvSpPr>
        <p:spPr>
          <a:xfrm>
            <a:off x="1532858" y="313944"/>
            <a:ext cx="6159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Terminology</a:t>
            </a:r>
          </a:p>
        </p:txBody>
      </p:sp>
      <p:sp>
        <p:nvSpPr>
          <p:cNvPr id="310" name="TextBox310"/>
          <p:cNvSpPr txBox="1"/>
          <p:nvPr/>
        </p:nvSpPr>
        <p:spPr>
          <a:xfrm>
            <a:off x="398399" y="1474470"/>
            <a:ext cx="71247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tree,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subtree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0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39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subgraph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consisting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  <a:r>
              <a:rPr lang="en-US" altLang="zh-CN" sz="20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descendants</a:t>
            </a:r>
            <a:r>
              <a:rPr lang="en-US" altLang="zh-CN" sz="20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incident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these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descendants.</a:t>
            </a:r>
          </a:p>
        </p:txBody>
      </p:sp>
      <p:pic>
        <p:nvPicPr>
          <p:cNvPr id="311" name="2BA83188-C00F-4467-445C-C02D9E292810"/>
          <p:cNvPicPr>
            <a:picLocks noChangeAspect="1"/>
          </p:cNvPicPr>
          <p:nvPr/>
        </p:nvPicPr>
        <p:blipFill>
          <a:blip r:embed="rId4" cstate="print">
            <a:extLst>
              <a:ext uri="{C662C581-7527-4AEF-03B4-0A3D8E5F9CDC}"/>
            </a:extLst>
          </a:blip>
          <a:stretch>
            <a:fillRect/>
          </a:stretch>
        </p:blipFill>
        <p:spPr>
          <a:xfrm>
            <a:off x="2500000" y="2495550"/>
            <a:ext cx="3771900" cy="3467100"/>
          </a:xfrm>
          <a:prstGeom prst="rect">
            <a:avLst/>
          </a:prstGeom>
        </p:spPr>
      </p:pic>
    </p:spTree>
    <p:extLst>
      <p:ext uri="{11357F49-F889-4762-FD4B-3FCEFCE1C637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9B66FEA8-25B8-45E6-5D4E-6F6859D20C87"/>
          <p:cNvPicPr>
            <a:picLocks noChangeAspect="1"/>
          </p:cNvPicPr>
          <p:nvPr/>
        </p:nvPicPr>
        <p:blipFill>
          <a:blip r:embed="rId2" cstate="print">
            <a:extLst>
              <a:ext uri="{89876FE7-D9D5-426A-F28F-E92A69D3429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3" name="401F3A64-34B9-4849-8291-F3591F94160E"/>
          <p:cNvPicPr>
            <a:picLocks noChangeAspect="1"/>
          </p:cNvPicPr>
          <p:nvPr/>
        </p:nvPicPr>
        <p:blipFill>
          <a:blip r:embed="rId3" cstate="print">
            <a:extLst>
              <a:ext uri="{A368C5AA-281F-4D7C-669C-7997D3BC0AC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14" name="TextBox314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45</a:t>
            </a:r>
          </a:p>
        </p:txBody>
      </p:sp>
      <p:sp>
        <p:nvSpPr>
          <p:cNvPr id="315" name="TextBox315"/>
          <p:cNvSpPr txBox="1"/>
          <p:nvPr/>
        </p:nvSpPr>
        <p:spPr>
          <a:xfrm>
            <a:off x="3323559" y="313944"/>
            <a:ext cx="25781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M-ary</a:t>
            </a:r>
            <a:r>
              <a:rPr lang="en-US" altLang="zh-CN" sz="40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316" name="TextBox316"/>
          <p:cNvSpPr txBox="1"/>
          <p:nvPr/>
        </p:nvSpPr>
        <p:spPr>
          <a:xfrm>
            <a:off x="391287" y="1474470"/>
            <a:ext cx="74041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m-ary</a:t>
            </a:r>
            <a:r>
              <a:rPr lang="en-US" altLang="zh-CN" sz="20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0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internal</a:t>
            </a:r>
            <a:r>
              <a:rPr lang="en-US" altLang="zh-CN" sz="2000" i="1" kern="0" spc="2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children</a:t>
            </a:r>
            <a:r>
              <a:rPr lang="en-US" altLang="zh-CN" sz="2000" i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i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full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m-ary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0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internal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exactly</a:t>
            </a:r>
            <a:r>
              <a:rPr lang="en-US" altLang="zh-CN" sz="2000" i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children.</a:t>
            </a:r>
            <a:r>
              <a:rPr lang="en-US" altLang="zh-CN" sz="2000" i="1" kern="0" spc="-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m-ary</a:t>
            </a:r>
            <a:r>
              <a:rPr lang="en-US" altLang="zh-CN" sz="20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i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i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0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tree.</a:t>
            </a:r>
          </a:p>
        </p:txBody>
      </p:sp>
      <p:pic>
        <p:nvPicPr>
          <p:cNvPr id="317" name="BA262534-9EEF-4E32-BB0D-F8886228DBE5"/>
          <p:cNvPicPr>
            <a:picLocks noChangeAspect="1"/>
          </p:cNvPicPr>
          <p:nvPr/>
        </p:nvPicPr>
        <p:blipFill>
          <a:blip r:embed="rId4" cstate="print">
            <a:extLst>
              <a:ext uri="{C8F2A1F5-6887-4505-E78C-E8D16CE3974B}"/>
            </a:extLst>
          </a:blip>
          <a:stretch>
            <a:fillRect/>
          </a:stretch>
        </p:blipFill>
        <p:spPr>
          <a:xfrm>
            <a:off x="304800" y="3733800"/>
            <a:ext cx="8534400" cy="2276475"/>
          </a:xfrm>
          <a:prstGeom prst="rect">
            <a:avLst/>
          </a:prstGeom>
        </p:spPr>
      </p:pic>
    </p:spTree>
    <p:extLst>
      <p:ext uri="{D3D2530E-D77C-4FDA-5CE0-ABAF0C84786F}"/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E157C9E8-42AD-44A4-3ABD-47BCF91D5A59"/>
          <p:cNvPicPr>
            <a:picLocks noChangeAspect="1"/>
          </p:cNvPicPr>
          <p:nvPr/>
        </p:nvPicPr>
        <p:blipFill>
          <a:blip r:embed="rId2" cstate="print">
            <a:extLst>
              <a:ext uri="{D6BE28ED-E648-4823-497E-33DD66F9A04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9" name="FFF434F6-239A-4ABD-CD98-458746CC88F2"/>
          <p:cNvPicPr>
            <a:picLocks noChangeAspect="1"/>
          </p:cNvPicPr>
          <p:nvPr/>
        </p:nvPicPr>
        <p:blipFill>
          <a:blip r:embed="rId3" cstate="print">
            <a:extLst>
              <a:ext uri="{96EE2258-5378-4528-4322-38ECC8D3AED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20" name="TextBox320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46</a:t>
            </a:r>
          </a:p>
        </p:txBody>
      </p:sp>
      <p:sp>
        <p:nvSpPr>
          <p:cNvPr id="321" name="TextBox321"/>
          <p:cNvSpPr txBox="1"/>
          <p:nvPr/>
        </p:nvSpPr>
        <p:spPr>
          <a:xfrm>
            <a:off x="3211600" y="313944"/>
            <a:ext cx="279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322" name="TextBox322"/>
          <p:cNvSpPr txBox="1"/>
          <p:nvPr/>
        </p:nvSpPr>
        <p:spPr>
          <a:xfrm>
            <a:off x="390525" y="1474470"/>
            <a:ext cx="7556501" cy="1866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0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internal</a:t>
            </a:r>
          </a:p>
          <a:p>
            <a:pPr marL="4572" marR="0" indent="-1270" eaLnBrk="0">
              <a:lnSpc>
                <a:spcPct val="104000"/>
              </a:lnSpc>
            </a:pP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most</a:t>
            </a:r>
            <a:r>
              <a:rPr lang="en-US" altLang="zh-CN" sz="20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children.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internal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000" kern="0" spc="34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children,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first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left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second</a:t>
            </a:r>
            <a:r>
              <a:rPr lang="en-US" altLang="zh-CN" sz="20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right</a:t>
            </a:r>
            <a:r>
              <a:rPr lang="en-US" altLang="zh-CN" sz="20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i="1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left</a:t>
            </a:r>
            <a:r>
              <a:rPr lang="en-US" altLang="zh-CN" sz="20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i="1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i="1" kern="0" spc="1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left</a:t>
            </a:r>
            <a:r>
              <a:rPr lang="en-US" altLang="zh-CN" sz="20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subtree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vertex,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tree</a:t>
            </a:r>
            <a:r>
              <a:rPr lang="en-US" altLang="zh-CN" sz="2000" i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rooted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right</a:t>
            </a:r>
            <a:r>
              <a:rPr lang="en-US" altLang="zh-CN" sz="20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child</a:t>
            </a:r>
            <a:r>
              <a:rPr lang="en-US" altLang="zh-CN" sz="2000" i="1" kern="0" spc="1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right</a:t>
            </a:r>
            <a:r>
              <a:rPr lang="en-US" altLang="zh-CN" sz="20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subtree</a:t>
            </a:r>
            <a:r>
              <a:rPr lang="en-US" altLang="zh-CN" sz="20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0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vertex.</a:t>
            </a:r>
          </a:p>
        </p:txBody>
      </p:sp>
      <p:pic>
        <p:nvPicPr>
          <p:cNvPr id="323" name="D4DD5057-08FF-4683-023F-E37F889D6881"/>
          <p:cNvPicPr>
            <a:picLocks noChangeAspect="1"/>
          </p:cNvPicPr>
          <p:nvPr/>
        </p:nvPicPr>
        <p:blipFill>
          <a:blip r:embed="rId4" cstate="print">
            <a:extLst>
              <a:ext uri="{E603270D-087C-40D5-5577-6B77931E6279}"/>
            </a:extLst>
          </a:blip>
          <a:stretch>
            <a:fillRect/>
          </a:stretch>
        </p:blipFill>
        <p:spPr>
          <a:xfrm>
            <a:off x="1524000" y="3810000"/>
            <a:ext cx="6143625" cy="2438400"/>
          </a:xfrm>
          <a:prstGeom prst="rect">
            <a:avLst/>
          </a:prstGeom>
        </p:spPr>
      </p:pic>
    </p:spTree>
    <p:extLst>
      <p:ext uri="{763A944E-F126-4E07-4C40-FA035734021E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EBC4EC8-A24B-472E-639C-F3AFDC6429A1"/>
          <p:cNvPicPr>
            <a:picLocks noChangeAspect="1"/>
          </p:cNvPicPr>
          <p:nvPr/>
        </p:nvPicPr>
        <p:blipFill>
          <a:blip r:embed="rId2" cstate="print">
            <a:extLst>
              <a:ext uri="{0E4A0149-5E1F-4ECC-D1D7-58A11F545AC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" name="59D8EA8B-E4E4-4B36-7182-943759B1B465"/>
          <p:cNvPicPr>
            <a:picLocks noChangeAspect="1"/>
          </p:cNvPicPr>
          <p:nvPr/>
        </p:nvPicPr>
        <p:blipFill>
          <a:blip r:embed="rId3" cstate="print">
            <a:extLst>
              <a:ext uri="{DA36882C-F4EB-498A-6D2F-26283C0DA15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0" name="TextBox20"/>
          <p:cNvSpPr txBox="1"/>
          <p:nvPr/>
        </p:nvSpPr>
        <p:spPr>
          <a:xfrm>
            <a:off x="869863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" name="TextBox21"/>
          <p:cNvSpPr txBox="1"/>
          <p:nvPr/>
        </p:nvSpPr>
        <p:spPr>
          <a:xfrm>
            <a:off x="3186324" y="320040"/>
            <a:ext cx="2832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Terminology</a:t>
            </a:r>
          </a:p>
        </p:txBody>
      </p:sp>
      <p:pic>
        <p:nvPicPr>
          <p:cNvPr id="22" name="C4957BB6-C952-4668-CBE8-5553B369B6A7"/>
          <p:cNvPicPr>
            <a:picLocks noChangeAspect="1"/>
          </p:cNvPicPr>
          <p:nvPr/>
        </p:nvPicPr>
        <p:blipFill>
          <a:blip r:embed="rId4" cstate="print">
            <a:extLst>
              <a:ext uri="{85F69674-7D5C-44B4-E404-F6B3EA2AD059}"/>
            </a:extLst>
          </a:blip>
          <a:stretch>
            <a:fillRect/>
          </a:stretch>
        </p:blipFill>
        <p:spPr>
          <a:xfrm>
            <a:off x="8077200" y="1524000"/>
            <a:ext cx="1066800" cy="628650"/>
          </a:xfrm>
          <a:prstGeom prst="rect">
            <a:avLst/>
          </a:prstGeom>
        </p:spPr>
      </p:pic>
      <p:sp>
        <p:nvSpPr>
          <p:cNvPr id="23" name="TextBox23"/>
          <p:cNvSpPr txBox="1"/>
          <p:nvPr/>
        </p:nvSpPr>
        <p:spPr>
          <a:xfrm>
            <a:off x="470687" y="1472184"/>
            <a:ext cx="7632700" cy="474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654931" indent="0" algn="just" eaLnBrk="0">
              <a:lnSpc>
                <a:spcPct val="107000"/>
              </a:lnSpc>
            </a:pPr>
            <a:r>
              <a:rPr lang="en-US" altLang="zh-CN" sz="24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400" i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connects</a:t>
            </a:r>
            <a:r>
              <a:rPr lang="en-US" altLang="zh-CN" sz="24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vertices.</a:t>
            </a:r>
          </a:p>
          <a:p>
            <a:pPr marL="6096" marR="127156" indent="88036" eaLnBrk="0">
              <a:lnSpc>
                <a:spcPct val="106000"/>
              </a:lnSpc>
              <a:spcBef>
                <a:spcPts val="2560"/>
              </a:spcBef>
            </a:pPr>
            <a:r>
              <a:rPr lang="en-US" altLang="zh-CN" sz="24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Multigraphs</a:t>
            </a:r>
            <a:r>
              <a:rPr lang="en-US" altLang="zh-CN" sz="24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4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connecting</a:t>
            </a:r>
            <a:r>
              <a:rPr lang="en-US" altLang="zh-CN" sz="24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i="1" kern="0" spc="2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i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400" i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4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</a:t>
            </a:r>
            <a:r>
              <a:rPr lang="en-US" altLang="zh-CN" sz="24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4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400" i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i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u,v}</a:t>
            </a:r>
            <a:r>
              <a:rPr lang="en-US" altLang="zh-CN" sz="2400" i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i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4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i="1" kern="0" spc="8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multiplicity</a:t>
            </a:r>
            <a:r>
              <a:rPr lang="en-US" altLang="zh-CN" sz="2400" i="1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m.</a:t>
            </a:r>
          </a:p>
          <a:p>
            <a:pPr marL="12192" marR="0" indent="0" eaLnBrk="0">
              <a:lnSpc>
                <a:spcPct val="115000"/>
              </a:lnSpc>
              <a:spcBef>
                <a:spcPts val="2528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itself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1887" marR="206741" indent="0" eaLnBrk="0">
              <a:lnSpc>
                <a:spcPct val="109000"/>
              </a:lnSpc>
              <a:spcBef>
                <a:spcPts val="252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pseudograph</a:t>
            </a:r>
            <a:r>
              <a:rPr lang="en-US" altLang="zh-CN" sz="2400" i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include</a:t>
            </a:r>
            <a:r>
              <a:rPr lang="en-US" altLang="zh-CN" sz="2400" i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loops,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well</a:t>
            </a:r>
            <a:r>
              <a:rPr lang="en-US" altLang="zh-CN" sz="2400" i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connecting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vertices.</a:t>
            </a:r>
          </a:p>
        </p:txBody>
      </p:sp>
      <p:pic>
        <p:nvPicPr>
          <p:cNvPr id="24" name="114E6369-5786-48AC-2DA0-04EFF70050FC"/>
          <p:cNvPicPr>
            <a:picLocks noChangeAspect="1"/>
          </p:cNvPicPr>
          <p:nvPr/>
        </p:nvPicPr>
        <p:blipFill>
          <a:blip r:embed="rId5" cstate="print">
            <a:extLst>
              <a:ext uri="{51F458C5-6720-440F-68E9-E432C2B9B579}"/>
            </a:extLst>
          </a:blip>
          <a:stretch>
            <a:fillRect/>
          </a:stretch>
        </p:blipFill>
        <p:spPr>
          <a:xfrm>
            <a:off x="7478712" y="5848350"/>
            <a:ext cx="1666875" cy="1009650"/>
          </a:xfrm>
          <a:prstGeom prst="rect">
            <a:avLst/>
          </a:prstGeom>
        </p:spPr>
      </p:pic>
    </p:spTree>
    <p:extLst>
      <p:ext uri="{A6F1FCEF-834A-4EF3-B9B8-F647F348263C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72F1502-2DA6-4DA2-7F82-A8316924AD46"/>
          <p:cNvPicPr>
            <a:picLocks noChangeAspect="1"/>
          </p:cNvPicPr>
          <p:nvPr/>
        </p:nvPicPr>
        <p:blipFill>
          <a:blip r:embed="rId2" cstate="print">
            <a:extLst>
              <a:ext uri="{2C257B53-9025-4A2D-5C75-AA380456D56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ACAA4232-C3D0-4810-F329-67E1F4F0CBD6"/>
          <p:cNvPicPr>
            <a:picLocks noChangeAspect="1"/>
          </p:cNvPicPr>
          <p:nvPr/>
        </p:nvPicPr>
        <p:blipFill>
          <a:blip r:embed="rId3" cstate="print">
            <a:extLst>
              <a:ext uri="{B36EA773-3282-4D8B-636F-5B855794A28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" name="TextBox27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8" name="TextBox28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29" name="TextBox29"/>
          <p:cNvSpPr txBox="1"/>
          <p:nvPr/>
        </p:nvSpPr>
        <p:spPr>
          <a:xfrm>
            <a:off x="472567" y="1474470"/>
            <a:ext cx="7594600" cy="156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6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4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digraph)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(V,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E)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2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nonempty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nodes)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arcs).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associated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associated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(u,v)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1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start</a:t>
            </a:r>
            <a:r>
              <a:rPr lang="en-US" altLang="zh-CN" sz="2000" i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i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i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</a:t>
            </a:r>
            <a:r>
              <a:rPr lang="en-US" altLang="zh-CN" sz="2000" i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0" name="TextBox30"/>
          <p:cNvSpPr txBox="1"/>
          <p:nvPr/>
        </p:nvSpPr>
        <p:spPr>
          <a:xfrm>
            <a:off x="466471" y="4522470"/>
            <a:ext cx="75311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" marR="0" indent="0" eaLnBrk="0">
              <a:lnSpc>
                <a:spcPct val="115000"/>
              </a:lnSpc>
            </a:pP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Remark:</a:t>
            </a:r>
          </a:p>
          <a:p>
            <a:pPr marL="4826" marR="0" indent="-4826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</a:t>
            </a:r>
            <a:r>
              <a:rPr lang="en-US" altLang="zh-CN" sz="20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points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graphs.</a:t>
            </a:r>
          </a:p>
        </p:txBody>
      </p:sp>
      <p:pic>
        <p:nvPicPr>
          <p:cNvPr id="31" name="41178600-226A-46D8-9F37-F5116574D5E8"/>
          <p:cNvPicPr>
            <a:picLocks noChangeAspect="1"/>
          </p:cNvPicPr>
          <p:nvPr/>
        </p:nvPicPr>
        <p:blipFill>
          <a:blip r:embed="rId4" cstate="print">
            <a:extLst>
              <a:ext uri="{BB0AE86F-030E-48EC-73D1-F613F5BFAAD1}"/>
            </a:extLst>
          </a:blip>
          <a:stretch>
            <a:fillRect/>
          </a:stretch>
        </p:blipFill>
        <p:spPr>
          <a:xfrm>
            <a:off x="4114800" y="3200400"/>
            <a:ext cx="2305050" cy="1257300"/>
          </a:xfrm>
          <a:prstGeom prst="rect">
            <a:avLst/>
          </a:prstGeom>
        </p:spPr>
      </p:pic>
    </p:spTree>
    <p:extLst>
      <p:ext uri="{59E19CDC-BB02-4438-99BB-A1FFA8C9ADBF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42648C62-19FC-4F9F-27A9-CBEFE1D379DF"/>
          <p:cNvPicPr>
            <a:picLocks noChangeAspect="1"/>
          </p:cNvPicPr>
          <p:nvPr/>
        </p:nvPicPr>
        <p:blipFill>
          <a:blip r:embed="rId2" cstate="print">
            <a:extLst>
              <a:ext uri="{CA42864B-1F94-40E1-EFE4-DD654C6ED88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3" name="8B96585A-D45F-416A-5FFD-9B1DA4DEDB26"/>
          <p:cNvPicPr>
            <a:picLocks noChangeAspect="1"/>
          </p:cNvPicPr>
          <p:nvPr/>
        </p:nvPicPr>
        <p:blipFill>
          <a:blip r:embed="rId3" cstate="print">
            <a:extLst>
              <a:ext uri="{03489E9F-E651-4B59-EA81-316BF137A86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4" name="TextBox34"/>
          <p:cNvSpPr txBox="1"/>
          <p:nvPr/>
        </p:nvSpPr>
        <p:spPr>
          <a:xfrm>
            <a:off x="87030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5" name="TextBox35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36" name="TextBox36"/>
          <p:cNvSpPr txBox="1"/>
          <p:nvPr/>
        </p:nvSpPr>
        <p:spPr>
          <a:xfrm>
            <a:off x="469773" y="3303270"/>
            <a:ext cx="64897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multigraph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edges.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(u,v)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multiplicity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7" name="TextBox37"/>
          <p:cNvSpPr txBox="1"/>
          <p:nvPr/>
        </p:nvSpPr>
        <p:spPr>
          <a:xfrm>
            <a:off x="485267" y="4824222"/>
            <a:ext cx="11557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38" name="TextBox38"/>
          <p:cNvSpPr txBox="1"/>
          <p:nvPr/>
        </p:nvSpPr>
        <p:spPr>
          <a:xfrm>
            <a:off x="480187" y="5132070"/>
            <a:ext cx="35687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multiplicity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a,b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multiplicity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b,c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39" name="6205AE1C-7C5C-45D6-7CE3-79F9ABF51F53"/>
          <p:cNvPicPr>
            <a:picLocks noChangeAspect="1"/>
          </p:cNvPicPr>
          <p:nvPr/>
        </p:nvPicPr>
        <p:blipFill>
          <a:blip r:embed="rId4" cstate="print">
            <a:extLst>
              <a:ext uri="{BEE88759-85EC-4A20-74E0-1753F52DFDBB}"/>
            </a:extLst>
          </a:blip>
          <a:stretch>
            <a:fillRect/>
          </a:stretch>
        </p:blipFill>
        <p:spPr>
          <a:xfrm>
            <a:off x="4648200" y="1905000"/>
            <a:ext cx="2305050" cy="1257300"/>
          </a:xfrm>
          <a:prstGeom prst="rect">
            <a:avLst/>
          </a:prstGeom>
        </p:spPr>
      </p:pic>
      <p:sp>
        <p:nvSpPr>
          <p:cNvPr id="40" name="TextBox40"/>
          <p:cNvSpPr txBox="1"/>
          <p:nvPr/>
        </p:nvSpPr>
        <p:spPr>
          <a:xfrm>
            <a:off x="466725" y="1474470"/>
            <a:ext cx="6807200" cy="66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edges.</a:t>
            </a:r>
          </a:p>
          <a:p>
            <a:pPr marL="18542" marR="0" indent="0" eaLnBrk="0">
              <a:lnSpc>
                <a:spcPct val="109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pic>
        <p:nvPicPr>
          <p:cNvPr id="41" name="3DE144B0-3A20-41F8-6F61-5FEBEB0315A5"/>
          <p:cNvPicPr>
            <a:picLocks noChangeAspect="1"/>
          </p:cNvPicPr>
          <p:nvPr/>
        </p:nvPicPr>
        <p:blipFill>
          <a:blip r:embed="rId5" cstate="print">
            <a:extLst>
              <a:ext uri="{39150722-DCAB-4929-294A-E257E6CB463F}"/>
            </a:extLst>
          </a:blip>
          <a:stretch>
            <a:fillRect/>
          </a:stretch>
        </p:blipFill>
        <p:spPr>
          <a:xfrm>
            <a:off x="4876800" y="4495800"/>
            <a:ext cx="2495550" cy="1524000"/>
          </a:xfrm>
          <a:prstGeom prst="rect">
            <a:avLst/>
          </a:prstGeom>
        </p:spPr>
      </p:pic>
    </p:spTree>
    <p:extLst>
      <p:ext uri="{A9D8A33C-6BC7-437F-6029-FB60AB0FABD5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386EE8B6-47E2-4280-CCCD-295708F5A8F5"/>
          <p:cNvPicPr>
            <a:picLocks noChangeAspect="1"/>
          </p:cNvPicPr>
          <p:nvPr/>
        </p:nvPicPr>
        <p:blipFill>
          <a:blip r:embed="rId2" cstate="print">
            <a:extLst>
              <a:ext uri="{00ADC5C0-87DA-4AC5-0AD3-1B8E1975B60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" name="0617AFA9-89D8-44A2-C7AB-68D98F78EA12"/>
          <p:cNvPicPr>
            <a:picLocks noChangeAspect="1"/>
          </p:cNvPicPr>
          <p:nvPr/>
        </p:nvPicPr>
        <p:blipFill>
          <a:blip r:embed="rId3" cstate="print">
            <a:extLst>
              <a:ext uri="{3F32A7AA-A39E-42B3-20A1-ECDEDF88A09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4" name="TextBox44"/>
          <p:cNvSpPr txBox="1"/>
          <p:nvPr/>
        </p:nvSpPr>
        <p:spPr>
          <a:xfrm>
            <a:off x="87046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5" name="TextBox45"/>
          <p:cNvSpPr txBox="1"/>
          <p:nvPr/>
        </p:nvSpPr>
        <p:spPr>
          <a:xfrm>
            <a:off x="2945272" y="320040"/>
            <a:ext cx="33401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4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46" name="TextBox46"/>
          <p:cNvSpPr txBox="1"/>
          <p:nvPr/>
        </p:nvSpPr>
        <p:spPr>
          <a:xfrm>
            <a:off x="469773" y="3303270"/>
            <a:ext cx="64897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i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multigraph</a:t>
            </a:r>
            <a:r>
              <a:rPr lang="en-US" altLang="zh-CN" sz="20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edges.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(u,v)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multiplicity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7" name="TextBox47"/>
          <p:cNvSpPr txBox="1"/>
          <p:nvPr/>
        </p:nvSpPr>
        <p:spPr>
          <a:xfrm>
            <a:off x="485267" y="4824222"/>
            <a:ext cx="11557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48" name="TextBox48"/>
          <p:cNvSpPr txBox="1"/>
          <p:nvPr/>
        </p:nvSpPr>
        <p:spPr>
          <a:xfrm>
            <a:off x="480187" y="5132070"/>
            <a:ext cx="37846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multiplicity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a,b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multiplicity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b,c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49" name="D63DA11A-8423-4041-6841-14954CB962BF"/>
          <p:cNvPicPr>
            <a:picLocks noChangeAspect="1"/>
          </p:cNvPicPr>
          <p:nvPr/>
        </p:nvPicPr>
        <p:blipFill>
          <a:blip r:embed="rId4" cstate="print">
            <a:extLst>
              <a:ext uri="{92012A64-4679-407A-B7ED-FDEA640A523C}"/>
            </a:extLst>
          </a:blip>
          <a:stretch>
            <a:fillRect/>
          </a:stretch>
        </p:blipFill>
        <p:spPr>
          <a:xfrm>
            <a:off x="4648200" y="1905000"/>
            <a:ext cx="2305050" cy="1257300"/>
          </a:xfrm>
          <a:prstGeom prst="rect">
            <a:avLst/>
          </a:prstGeom>
        </p:spPr>
      </p:pic>
      <p:sp>
        <p:nvSpPr>
          <p:cNvPr id="50" name="TextBox50"/>
          <p:cNvSpPr txBox="1"/>
          <p:nvPr/>
        </p:nvSpPr>
        <p:spPr>
          <a:xfrm>
            <a:off x="466725" y="1474470"/>
            <a:ext cx="6807200" cy="66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directed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edges.</a:t>
            </a:r>
          </a:p>
          <a:p>
            <a:pPr marL="18542" marR="0" indent="0" eaLnBrk="0">
              <a:lnSpc>
                <a:spcPct val="109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pic>
        <p:nvPicPr>
          <p:cNvPr id="51" name="C16A4A1B-F54F-49EA-9CC0-564CE2785680"/>
          <p:cNvPicPr>
            <a:picLocks noChangeAspect="1"/>
          </p:cNvPicPr>
          <p:nvPr/>
        </p:nvPicPr>
        <p:blipFill>
          <a:blip r:embed="rId5" cstate="print">
            <a:extLst>
              <a:ext uri="{9FA985A7-D900-4957-E2FB-3E2AF82F67FC}"/>
            </a:extLst>
          </a:blip>
          <a:stretch>
            <a:fillRect/>
          </a:stretch>
        </p:blipFill>
        <p:spPr>
          <a:xfrm>
            <a:off x="4876800" y="4495800"/>
            <a:ext cx="2495550" cy="1524000"/>
          </a:xfrm>
          <a:prstGeom prst="rect">
            <a:avLst/>
          </a:prstGeom>
        </p:spPr>
      </p:pic>
    </p:spTree>
    <p:extLst>
      <p:ext uri="{B398D777-8164-48CB-1CD9-06447EA4B056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56A63163-BCC5-4027-C70C-8D7934787A08"/>
          <p:cNvPicPr>
            <a:picLocks noChangeAspect="1"/>
          </p:cNvPicPr>
          <p:nvPr/>
        </p:nvPicPr>
        <p:blipFill>
          <a:blip r:embed="rId2" cstate="print">
            <a:extLst>
              <a:ext uri="{4B1368B0-301F-4EAD-9573-2AE8B8F2115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3" name="163DA3F5-D310-4E38-0C71-D7C6D1E2EAF6"/>
          <p:cNvPicPr>
            <a:picLocks noChangeAspect="1"/>
          </p:cNvPicPr>
          <p:nvPr/>
        </p:nvPicPr>
        <p:blipFill>
          <a:blip r:embed="rId3" cstate="print">
            <a:extLst>
              <a:ext uri="{12F456CD-4184-4A60-D955-70372B6C2D0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4" name="TextBox54"/>
          <p:cNvSpPr txBox="1"/>
          <p:nvPr/>
        </p:nvSpPr>
        <p:spPr>
          <a:xfrm>
            <a:off x="870361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55" name="TextBox55"/>
          <p:cNvSpPr txBox="1"/>
          <p:nvPr/>
        </p:nvSpPr>
        <p:spPr>
          <a:xfrm>
            <a:off x="2663790" y="320040"/>
            <a:ext cx="3898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4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56" name="TextBox56"/>
          <p:cNvSpPr txBox="1"/>
          <p:nvPr/>
        </p:nvSpPr>
        <p:spPr>
          <a:xfrm>
            <a:off x="470027" y="1474470"/>
            <a:ext cx="7924801" cy="430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256" marR="0" indent="0" eaLnBrk="0">
              <a:lnSpc>
                <a:spcPct val="115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u,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</a:p>
          <a:p>
            <a:pPr marL="6604" marR="0" indent="0" eaLnBrk="0">
              <a:lnSpc>
                <a:spcPct val="104000"/>
              </a:lnSpc>
            </a:pP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(or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neighbors)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5842" marR="343448" indent="-5842" eaLnBrk="0">
              <a:lnSpc>
                <a:spcPct val="104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v.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incident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59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v.</a:t>
            </a:r>
          </a:p>
          <a:p>
            <a:pPr marL="1270" marR="343448" indent="0" eaLnBrk="0">
              <a:lnSpc>
                <a:spcPct val="107000"/>
              </a:lnSpc>
              <a:spcBef>
                <a:spcPts val="2179"/>
              </a:spcBef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neighbors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(V,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E),</a:t>
            </a:r>
            <a:r>
              <a:rPr lang="en-US" altLang="zh-CN" sz="2000" kern="0" spc="36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N(v)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neighborhood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v.</a:t>
            </a:r>
            <a:r>
              <a:rPr lang="en-US" altLang="zh-CN" sz="20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000" kern="0" spc="2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V,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N(A)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adjacent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least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So,</a:t>
            </a:r>
          </a:p>
          <a:p>
            <a:pPr marL="0" marR="343448" indent="0" eaLnBrk="0">
              <a:lnSpc>
                <a:spcPct val="107000"/>
              </a:lnSpc>
              <a:spcBef>
                <a:spcPts val="2155"/>
              </a:spcBef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degree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33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edges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incident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except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loop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43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contributes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degree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vertex.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degree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4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vertex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  <a:r>
              <a:rPr lang="en-US" altLang="zh-CN" sz="20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deg(v).</a:t>
            </a:r>
          </a:p>
        </p:txBody>
      </p:sp>
    </p:spTree>
    <p:extLst>
      <p:ext uri="{E4A003C9-7B1F-427D-13C2-4BA19057A03F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A768C706-F167-40C2-C3FF-ECC3B65DC8CD"/>
          <p:cNvPicPr>
            <a:picLocks noChangeAspect="1"/>
          </p:cNvPicPr>
          <p:nvPr/>
        </p:nvPicPr>
        <p:blipFill>
          <a:blip r:embed="rId2" cstate="print">
            <a:extLst>
              <a:ext uri="{B677594D-469C-4216-F6E0-1D1E4903C18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8" name="2A1975B1-61AF-4583-E6F4-A5019CBAF588"/>
          <p:cNvPicPr>
            <a:picLocks noChangeAspect="1"/>
          </p:cNvPicPr>
          <p:nvPr/>
        </p:nvPicPr>
        <p:blipFill>
          <a:blip r:embed="rId3" cstate="print">
            <a:extLst>
              <a:ext uri="{52F2F535-E44A-4078-1B8D-FDC0BCF30FE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9" name="TextBox59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60" name="TextBox60"/>
          <p:cNvSpPr txBox="1"/>
          <p:nvPr/>
        </p:nvSpPr>
        <p:spPr>
          <a:xfrm>
            <a:off x="2663790" y="320040"/>
            <a:ext cx="3898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Undirected</a:t>
            </a:r>
            <a:r>
              <a:rPr lang="en-US" altLang="zh-CN" sz="4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</a:t>
            </a:r>
          </a:p>
        </p:txBody>
      </p:sp>
      <p:sp>
        <p:nvSpPr>
          <p:cNvPr id="61" name="TextBox61"/>
          <p:cNvSpPr txBox="1"/>
          <p:nvPr/>
        </p:nvSpPr>
        <p:spPr>
          <a:xfrm>
            <a:off x="471297" y="1474470"/>
            <a:ext cx="77343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degrees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neighborhoods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vertices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graphs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G?</a:t>
            </a:r>
          </a:p>
        </p:txBody>
      </p:sp>
      <p:pic>
        <p:nvPicPr>
          <p:cNvPr id="62" name="3C0AFEC9-C408-44A7-9542-749B0CE6ACCD"/>
          <p:cNvPicPr>
            <a:picLocks noChangeAspect="1"/>
          </p:cNvPicPr>
          <p:nvPr/>
        </p:nvPicPr>
        <p:blipFill>
          <a:blip r:embed="rId4" cstate="print">
            <a:extLst>
              <a:ext uri="{4678E90D-48A1-430D-66A1-056B88BF9921}"/>
            </a:extLst>
          </a:blip>
          <a:stretch>
            <a:fillRect/>
          </a:stretch>
        </p:blipFill>
        <p:spPr>
          <a:xfrm>
            <a:off x="2438400" y="2133600"/>
            <a:ext cx="3476625" cy="1447800"/>
          </a:xfrm>
          <a:prstGeom prst="rect">
            <a:avLst/>
          </a:prstGeom>
        </p:spPr>
      </p:pic>
      <p:sp>
        <p:nvSpPr>
          <p:cNvPr id="63" name="TextBox63"/>
          <p:cNvSpPr txBox="1"/>
          <p:nvPr/>
        </p:nvSpPr>
        <p:spPr>
          <a:xfrm>
            <a:off x="553898" y="3602127"/>
            <a:ext cx="13462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Solution:</a:t>
            </a:r>
          </a:p>
        </p:txBody>
      </p:sp>
      <p:sp>
        <p:nvSpPr>
          <p:cNvPr id="64" name="TextBox64"/>
          <p:cNvSpPr txBox="1"/>
          <p:nvPr/>
        </p:nvSpPr>
        <p:spPr>
          <a:xfrm>
            <a:off x="572491" y="3970172"/>
            <a:ext cx="3937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4000"/>
              </a:lnSpc>
            </a:pPr>
            <a:r>
              <a:rPr lang="en-US" altLang="zh-CN" sz="2400" i="1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G:</a:t>
            </a:r>
            <a:r>
              <a:rPr lang="en-US" altLang="zh-CN" sz="24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deg(a)</a:t>
            </a:r>
            <a:r>
              <a:rPr lang="en-US" altLang="zh-CN" sz="2400" i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</a:p>
        </p:txBody>
      </p:sp>
      <p:sp>
        <p:nvSpPr>
          <p:cNvPr id="65" name="TextBox65"/>
          <p:cNvSpPr txBox="1"/>
          <p:nvPr/>
        </p:nvSpPr>
        <p:spPr>
          <a:xfrm>
            <a:off x="559079" y="4332123"/>
            <a:ext cx="3911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i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deg(b)</a:t>
            </a:r>
            <a:r>
              <a:rPr lang="en-US" altLang="zh-CN" sz="24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deg(c)</a:t>
            </a:r>
            <a:r>
              <a:rPr lang="en-US" altLang="zh-CN" sz="2400" i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deg(f</a:t>
            </a:r>
            <a:r>
              <a:rPr lang="en-US" altLang="zh-CN" sz="2400" i="1" kern="0" spc="-3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i="1" kern="0" spc="3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deg(d</a:t>
            </a:r>
            <a:r>
              <a:rPr lang="en-US" altLang="zh-CN" sz="2400" i="1" kern="0" spc="-3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i="1" kern="0" spc="3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i="1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</a:p>
        </p:txBody>
      </p:sp>
      <p:sp>
        <p:nvSpPr>
          <p:cNvPr id="66" name="TextBox66"/>
          <p:cNvSpPr txBox="1"/>
          <p:nvPr/>
        </p:nvSpPr>
        <p:spPr>
          <a:xfrm>
            <a:off x="553288" y="5053584"/>
            <a:ext cx="14732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1" marR="0" indent="-5791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</a:t>
            </a:r>
            <a:r>
              <a:rPr lang="en-US" altLang="zh-CN" sz="2400" i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e)</a:t>
            </a:r>
            <a:r>
              <a:rPr lang="en-US" altLang="zh-CN" sz="2400" i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deg(g)</a:t>
            </a:r>
            <a:r>
              <a:rPr lang="en-US" altLang="zh-CN" sz="24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7" name="TextBox67"/>
          <p:cNvSpPr txBox="1"/>
          <p:nvPr/>
        </p:nvSpPr>
        <p:spPr>
          <a:xfrm>
            <a:off x="557860" y="5779923"/>
            <a:ext cx="74295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N(a)</a:t>
            </a:r>
            <a:r>
              <a:rPr lang="en-US" altLang="zh-CN" sz="2400" i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{b,</a:t>
            </a:r>
            <a:r>
              <a:rPr lang="en-US" altLang="zh-CN" sz="2400" i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i="1" kern="0" spc="-3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},</a:t>
            </a:r>
            <a:r>
              <a:rPr lang="en-US" altLang="zh-CN" sz="2400" i="1" kern="0" spc="3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N(b)</a:t>
            </a:r>
            <a:r>
              <a:rPr lang="en-US" altLang="zh-CN" sz="2400" i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c,</a:t>
            </a:r>
            <a:r>
              <a:rPr lang="en-US" altLang="zh-CN" sz="24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e,</a:t>
            </a:r>
            <a:r>
              <a:rPr lang="en-US" altLang="zh-CN" sz="2400" i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i="1" kern="0" spc="-3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},</a:t>
            </a:r>
            <a:r>
              <a:rPr lang="en-US" altLang="zh-CN" sz="2400" i="1" kern="0" spc="3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N(c)</a:t>
            </a:r>
            <a:r>
              <a:rPr lang="en-US" altLang="zh-CN" sz="2400" i="1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{b,</a:t>
            </a:r>
            <a:r>
              <a:rPr lang="en-US" altLang="zh-CN" sz="2400" i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d,</a:t>
            </a:r>
            <a:r>
              <a:rPr lang="en-US" altLang="zh-CN" sz="2400" i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e,</a:t>
            </a:r>
            <a:r>
              <a:rPr lang="en-US" altLang="zh-CN" sz="2400" i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i="1" kern="0" spc="-3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},</a:t>
            </a:r>
            <a:r>
              <a:rPr lang="en-US" altLang="zh-CN" sz="2400" i="1" kern="0" spc="5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N(d)</a:t>
            </a:r>
            <a:r>
              <a:rPr lang="en-US" altLang="zh-CN" sz="2400" i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{c},</a:t>
            </a:r>
            <a:r>
              <a:rPr lang="en-US" altLang="zh-CN" sz="2400" i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N(e)</a:t>
            </a:r>
            <a:r>
              <a:rPr lang="en-US" altLang="zh-CN" sz="2400" i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{b,</a:t>
            </a:r>
            <a:r>
              <a:rPr lang="en-US" altLang="zh-CN" sz="2400" i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i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i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i="1" kern="0" spc="-3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},</a:t>
            </a:r>
            <a:r>
              <a:rPr lang="en-US" altLang="zh-CN" sz="2400" i="1" kern="0" spc="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N(f)</a:t>
            </a:r>
            <a:r>
              <a:rPr lang="en-US" altLang="zh-CN" sz="2400" i="1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</a:t>
            </a:r>
            <a:r>
              <a:rPr lang="en-US" altLang="zh-CN" sz="2400" i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i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c,</a:t>
            </a:r>
            <a:r>
              <a:rPr lang="en-US" altLang="zh-CN" sz="24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e},</a:t>
            </a:r>
            <a:r>
              <a:rPr lang="en-US" altLang="zh-CN" sz="2400" i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N(g)</a:t>
            </a:r>
            <a:r>
              <a:rPr lang="en-US" altLang="zh-CN" sz="2400" i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i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i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A2507F93-3D38-443A-5E5F-5B65E58F332E}"/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CAB8BDA2-B564-4F40-34B3-39E585DF7E76}"/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2709</Words>
  <Application>Microsoft Office PowerPoint</Application>
  <PresentationFormat>On-screen Show (4:3)</PresentationFormat>
  <Paragraphs>215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Unicode MS</vt:lpstr>
      <vt:lpstr>ＭＳ Ｐゴシック</vt:lpstr>
      <vt:lpstr>宋体</vt:lpstr>
      <vt:lpstr>Arial</vt:lpstr>
      <vt:lpstr>Calibri</vt:lpstr>
      <vt:lpstr>Calibri Light</vt:lpstr>
      <vt:lpstr>Times New Roman</vt:lpstr>
      <vt:lpstr>4Fffice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Undirected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ROKEYA</cp:lastModifiedBy>
  <cp:revision>8</cp:revision>
  <dcterms:modified xsi:type="dcterms:W3CDTF">2021-12-30T05:59:55Z</dcterms:modified>
</cp:coreProperties>
</file>