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Three Phase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4035" y="5085520"/>
            <a:ext cx="8534400" cy="1219200"/>
          </a:xfrm>
        </p:spPr>
        <p:txBody>
          <a:bodyPr/>
          <a:lstStyle/>
          <a:p>
            <a:r>
              <a:rPr lang="en-US" dirty="0"/>
              <a:t>Md. Tariqul Islam </a:t>
            </a:r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After the ending of this lesson, students are able to know about </a:t>
            </a:r>
          </a:p>
          <a:p>
            <a:pPr lvl="1"/>
            <a:r>
              <a:rPr lang="en-US" dirty="0"/>
              <a:t>Delta </a:t>
            </a:r>
            <a:r>
              <a:rPr lang="en-US" dirty="0" err="1"/>
              <a:t>Delta</a:t>
            </a:r>
            <a:r>
              <a:rPr lang="en-US" dirty="0"/>
              <a:t> Configuration with mathematical analysis</a:t>
            </a:r>
          </a:p>
          <a:p>
            <a:pPr lvl="2"/>
            <a:r>
              <a:rPr lang="en-US" dirty="0"/>
              <a:t>Wye Delta configuration with mathematical analysis </a:t>
            </a:r>
          </a:p>
          <a:p>
            <a:pPr lvl="3"/>
            <a:r>
              <a:rPr lang="en-US" dirty="0"/>
              <a:t>Wattmeter Connection </a:t>
            </a:r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20417"/>
          </a:xfrm>
        </p:spPr>
        <p:txBody>
          <a:bodyPr/>
          <a:lstStyle/>
          <a:p>
            <a:r>
              <a:rPr lang="en-US" sz="4400" b="1" dirty="0"/>
              <a:t>BALANCED WYE-DELTA CONNECTION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87595-012B-453A-B398-6568FD9FD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5948"/>
            <a:ext cx="10972800" cy="4982816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What is wye-delta system?</a:t>
            </a:r>
          </a:p>
          <a:p>
            <a:r>
              <a:rPr lang="en-US" dirty="0"/>
              <a:t>A balanced Y-∆ system consists of a balanced Y-connected source feeding a balanced -connected load.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1FF9D-A6C1-4A91-BCDF-60A22C3B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82826"/>
            <a:ext cx="5269318" cy="3180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6CB26-BF60-453C-9419-DA6DE67C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318" y="954156"/>
            <a:ext cx="6781800" cy="15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BAA487-2F2D-4407-A1AD-F92006948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156" y="2682737"/>
            <a:ext cx="6524961" cy="1409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E8C392-55D1-4B01-A62C-D9073CC8D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942" y="4413802"/>
            <a:ext cx="6810375" cy="1238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3BA50F-C875-4F2A-9491-9E32728F5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5" y="3677478"/>
            <a:ext cx="3574076" cy="31805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431565-0D49-48BF-8A2E-BFC69DCBDB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9318" y="2336523"/>
            <a:ext cx="48768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9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20417"/>
          </a:xfrm>
        </p:spPr>
        <p:txBody>
          <a:bodyPr/>
          <a:lstStyle/>
          <a:p>
            <a:r>
              <a:rPr lang="en-US" sz="4400" b="1" dirty="0"/>
              <a:t>Problem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380332-41B4-431D-AA55-F86504BC9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983" y="1404730"/>
            <a:ext cx="7275443" cy="4386470"/>
          </a:xfrm>
        </p:spPr>
      </p:pic>
    </p:spTree>
    <p:extLst>
      <p:ext uri="{BB962C8B-B14F-4D97-AF65-F5344CB8AC3E}">
        <p14:creationId xmlns:p14="http://schemas.microsoft.com/office/powerpoint/2010/main" val="19751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582400" cy="887896"/>
          </a:xfrm>
        </p:spPr>
        <p:txBody>
          <a:bodyPr/>
          <a:lstStyle/>
          <a:p>
            <a:r>
              <a:rPr lang="en-US" sz="4400" b="1" dirty="0"/>
              <a:t>BALANCED DELTA-DELTA CONNECTION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B6B2C-2F0A-4F1C-B9E3-6258F9FBCB38}"/>
              </a:ext>
            </a:extLst>
          </p:cNvPr>
          <p:cNvSpPr txBox="1"/>
          <p:nvPr/>
        </p:nvSpPr>
        <p:spPr>
          <a:xfrm>
            <a:off x="622852" y="1293599"/>
            <a:ext cx="60960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What is Delta-Delta connection?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01345-44DE-416F-BE61-A88A283D518E}"/>
              </a:ext>
            </a:extLst>
          </p:cNvPr>
          <p:cNvSpPr txBox="1"/>
          <p:nvPr/>
        </p:nvSpPr>
        <p:spPr>
          <a:xfrm>
            <a:off x="622852" y="1745468"/>
            <a:ext cx="1109207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balanced ∆-∆ system is one in which both the balanced source and balanced load are -connected.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2734CD-A7E2-44CE-858E-33D37480A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" y="202851"/>
            <a:ext cx="5314122" cy="3246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F344E6-08C0-462F-B370-4DD5023C2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48" y="0"/>
            <a:ext cx="6546574" cy="32480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5EC26E-1907-4571-9DF4-05378056F9FB}"/>
              </a:ext>
            </a:extLst>
          </p:cNvPr>
          <p:cNvSpPr txBox="1"/>
          <p:nvPr/>
        </p:nvSpPr>
        <p:spPr>
          <a:xfrm>
            <a:off x="3790122" y="3937874"/>
            <a:ext cx="53141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How can you calculate </a:t>
            </a:r>
            <a:r>
              <a:rPr lang="en-US" dirty="0" err="1"/>
              <a:t>Ia</a:t>
            </a:r>
            <a:r>
              <a:rPr lang="en-US" dirty="0"/>
              <a:t>, </a:t>
            </a:r>
            <a:r>
              <a:rPr lang="en-US" dirty="0" err="1"/>
              <a:t>Ib</a:t>
            </a:r>
            <a:r>
              <a:rPr lang="en-US" dirty="0"/>
              <a:t> and </a:t>
            </a:r>
            <a:r>
              <a:rPr lang="en-US" dirty="0" err="1"/>
              <a:t>Ic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49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20417"/>
          </a:xfrm>
        </p:spPr>
        <p:txBody>
          <a:bodyPr/>
          <a:lstStyle/>
          <a:p>
            <a:r>
              <a:rPr lang="en-US" sz="4400" b="1" dirty="0"/>
              <a:t>Problem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A2E3-7426-4F99-B1AC-1EFFDCCB1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660" y="1020417"/>
            <a:ext cx="5923721" cy="24085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BA77DA-231E-4684-AEDC-7FFA71B42C97}"/>
              </a:ext>
            </a:extLst>
          </p:cNvPr>
          <p:cNvSpPr txBox="1"/>
          <p:nvPr/>
        </p:nvSpPr>
        <p:spPr>
          <a:xfrm>
            <a:off x="33130" y="1117504"/>
            <a:ext cx="681824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Refer to the - circuit in Fig. 12.49. Find the line and phase currents. Assume that the load impedance is 12 + j9  per phase.</a:t>
            </a:r>
          </a:p>
        </p:txBody>
      </p:sp>
    </p:spTree>
    <p:extLst>
      <p:ext uri="{BB962C8B-B14F-4D97-AF65-F5344CB8AC3E}">
        <p14:creationId xmlns:p14="http://schemas.microsoft.com/office/powerpoint/2010/main" val="94222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7DA3-83A3-4841-86B8-F5947409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73426"/>
          </a:xfrm>
        </p:spPr>
        <p:txBody>
          <a:bodyPr/>
          <a:lstStyle/>
          <a:p>
            <a:r>
              <a:rPr lang="en-US" dirty="0"/>
              <a:t>Wattmeter Related Math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77FD9F-FA59-44CA-9138-9CC1654EC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3426"/>
            <a:ext cx="5194852" cy="37768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8E325-2A88-46E9-8ABA-8FB548AE3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852" y="1805401"/>
            <a:ext cx="6810375" cy="1285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8FF462-2AF2-45DF-9087-79393D7C9496}"/>
              </a:ext>
            </a:extLst>
          </p:cNvPr>
          <p:cNvSpPr txBox="1"/>
          <p:nvPr/>
        </p:nvSpPr>
        <p:spPr>
          <a:xfrm>
            <a:off x="5764696" y="3416788"/>
            <a:ext cx="60960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Predict the wattmeter readings.</a:t>
            </a:r>
          </a:p>
        </p:txBody>
      </p:sp>
    </p:spTree>
    <p:extLst>
      <p:ext uri="{BB962C8B-B14F-4D97-AF65-F5344CB8AC3E}">
        <p14:creationId xmlns:p14="http://schemas.microsoft.com/office/powerpoint/2010/main" val="101257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C2D37-60BE-46D2-BAF2-CE29B3A69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019" y="1271933"/>
            <a:ext cx="5883962" cy="3582988"/>
          </a:xfrm>
        </p:spPr>
      </p:pic>
    </p:spTree>
    <p:extLst>
      <p:ext uri="{BB962C8B-B14F-4D97-AF65-F5344CB8AC3E}">
        <p14:creationId xmlns:p14="http://schemas.microsoft.com/office/powerpoint/2010/main" val="2817577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43</TotalTime>
  <Words>146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Palatino Linotype</vt:lpstr>
      <vt:lpstr>Seashore design template</vt:lpstr>
      <vt:lpstr>Introduction to Three Phase System </vt:lpstr>
      <vt:lpstr>Title and Content Layout with List</vt:lpstr>
      <vt:lpstr>BALANCED WYE-DELTA CONNECTION</vt:lpstr>
      <vt:lpstr>Problem </vt:lpstr>
      <vt:lpstr>BALANCED DELTA-DELTA CONNECTION</vt:lpstr>
      <vt:lpstr>Problem  </vt:lpstr>
      <vt:lpstr>Wattmeter Related Math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Three Phase System</dc:title>
  <dc:creator>Shamim Ahmed</dc:creator>
  <cp:lastModifiedBy>Shamim Ahmed</cp:lastModifiedBy>
  <cp:revision>5</cp:revision>
  <dcterms:created xsi:type="dcterms:W3CDTF">2021-02-15T16:57:29Z</dcterms:created>
  <dcterms:modified xsi:type="dcterms:W3CDTF">2021-02-15T17:41:03Z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