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BC74-901C-4490-9697-177EF17B7A7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BD57-0962-45A6-9401-3E0F1440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49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D56B4-E639-4A24-BC42-4E9CD4B9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0" y="185890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pic>
        <p:nvPicPr>
          <p:cNvPr id="4" name="Content Placeholder 17">
            <a:extLst>
              <a:ext uri="{FF2B5EF4-FFF2-40B4-BE49-F238E27FC236}">
                <a16:creationId xmlns="" xmlns:a16="http://schemas.microsoft.com/office/drawing/2014/main" id="{054C51B3-E90B-4B4C-AF75-278616A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58"/>
          <a:stretch/>
        </p:blipFill>
        <p:spPr>
          <a:xfrm>
            <a:off x="1246331" y="1130074"/>
            <a:ext cx="9699338" cy="45042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F38CBE3-DE28-4945-9165-87F94B43DD2E}"/>
              </a:ext>
            </a:extLst>
          </p:cNvPr>
          <p:cNvCxnSpPr>
            <a:cxnSpLocks/>
          </p:cNvCxnSpPr>
          <p:nvPr/>
        </p:nvCxnSpPr>
        <p:spPr>
          <a:xfrm>
            <a:off x="2141485" y="2409089"/>
            <a:ext cx="0" cy="2167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504CB8-4261-4CAE-B3E2-703A51A37B1A}"/>
              </a:ext>
            </a:extLst>
          </p:cNvPr>
          <p:cNvSpPr txBox="1"/>
          <p:nvPr/>
        </p:nvSpPr>
        <p:spPr>
          <a:xfrm>
            <a:off x="1860639" y="457609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49950A-87EF-4202-B06C-02714D7B54BF}"/>
              </a:ext>
            </a:extLst>
          </p:cNvPr>
          <p:cNvSpPr txBox="1"/>
          <p:nvPr/>
        </p:nvSpPr>
        <p:spPr>
          <a:xfrm>
            <a:off x="3608986" y="5681115"/>
            <a:ext cx="448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T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84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0AA9285-8B92-481C-BEA8-5CB767D89C6F}"/>
              </a:ext>
            </a:extLst>
          </p:cNvPr>
          <p:cNvSpPr/>
          <p:nvPr/>
        </p:nvSpPr>
        <p:spPr>
          <a:xfrm>
            <a:off x="328710" y="2131616"/>
            <a:ext cx="5223232" cy="3473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C8F60-E50A-4F21-A8E2-096E2A1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2" y="126609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E2BDC7C-A72E-4650-96B7-A9BA09BA9066}"/>
              </a:ext>
            </a:extLst>
          </p:cNvPr>
          <p:cNvCxnSpPr>
            <a:cxnSpLocks/>
          </p:cNvCxnSpPr>
          <p:nvPr/>
        </p:nvCxnSpPr>
        <p:spPr>
          <a:xfrm flipH="1">
            <a:off x="1657410" y="3135036"/>
            <a:ext cx="6608" cy="14932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996984E-5F44-4032-A3D4-49E661758474}"/>
              </a:ext>
            </a:extLst>
          </p:cNvPr>
          <p:cNvSpPr txBox="1"/>
          <p:nvPr/>
        </p:nvSpPr>
        <p:spPr>
          <a:xfrm>
            <a:off x="925771" y="4451117"/>
            <a:ext cx="31271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103165F-74C6-4948-80AC-C8EFB123A631}"/>
              </a:ext>
            </a:extLst>
          </p:cNvPr>
          <p:cNvSpPr/>
          <p:nvPr/>
        </p:nvSpPr>
        <p:spPr>
          <a:xfrm>
            <a:off x="2328684" y="2865612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C603AFDB-8A2B-49CE-BABC-501DDE277DB2}"/>
              </a:ext>
            </a:extLst>
          </p:cNvPr>
          <p:cNvCxnSpPr>
            <a:cxnSpLocks/>
          </p:cNvCxnSpPr>
          <p:nvPr/>
        </p:nvCxnSpPr>
        <p:spPr>
          <a:xfrm>
            <a:off x="1664018" y="3135036"/>
            <a:ext cx="6508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9948F7D-126A-4CB9-B1F9-C0506070416F}"/>
              </a:ext>
            </a:extLst>
          </p:cNvPr>
          <p:cNvCxnSpPr>
            <a:cxnSpLocks/>
          </p:cNvCxnSpPr>
          <p:nvPr/>
        </p:nvCxnSpPr>
        <p:spPr>
          <a:xfrm>
            <a:off x="1349619" y="4632000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21146510-E701-4F08-9C75-639382EA221E}"/>
              </a:ext>
            </a:extLst>
          </p:cNvPr>
          <p:cNvCxnSpPr>
            <a:cxnSpLocks/>
          </p:cNvCxnSpPr>
          <p:nvPr/>
        </p:nvCxnSpPr>
        <p:spPr>
          <a:xfrm>
            <a:off x="3913265" y="3135036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AAC278F-E816-48ED-B6B9-F347825A8BC2}"/>
              </a:ext>
            </a:extLst>
          </p:cNvPr>
          <p:cNvCxnSpPr>
            <a:cxnSpLocks/>
          </p:cNvCxnSpPr>
          <p:nvPr/>
        </p:nvCxnSpPr>
        <p:spPr>
          <a:xfrm>
            <a:off x="3920480" y="4632000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696588A-4092-4F98-B28C-0899144648CD}"/>
              </a:ext>
            </a:extLst>
          </p:cNvPr>
          <p:cNvSpPr txBox="1"/>
          <p:nvPr/>
        </p:nvSpPr>
        <p:spPr>
          <a:xfrm>
            <a:off x="2269775" y="3084253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4B11B15-FC27-4EDF-9DB5-4983EE4F18B5}"/>
              </a:ext>
            </a:extLst>
          </p:cNvPr>
          <p:cNvSpPr txBox="1"/>
          <p:nvPr/>
        </p:nvSpPr>
        <p:spPr>
          <a:xfrm>
            <a:off x="3534635" y="3025760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C69096D-444E-4055-AA29-8284EA3758BE}"/>
              </a:ext>
            </a:extLst>
          </p:cNvPr>
          <p:cNvCxnSpPr>
            <a:cxnSpLocks/>
          </p:cNvCxnSpPr>
          <p:nvPr/>
        </p:nvCxnSpPr>
        <p:spPr>
          <a:xfrm>
            <a:off x="3617773" y="4451117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072FC9E-6EEB-4523-A1E6-92BB365FF683}"/>
              </a:ext>
            </a:extLst>
          </p:cNvPr>
          <p:cNvSpPr txBox="1"/>
          <p:nvPr/>
        </p:nvSpPr>
        <p:spPr>
          <a:xfrm>
            <a:off x="1287373" y="5661352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T Flip Flop</a:t>
            </a:r>
          </a:p>
        </p:txBody>
      </p:sp>
      <p:graphicFrame>
        <p:nvGraphicFramePr>
          <p:cNvPr id="44" name="Table 17">
            <a:extLst>
              <a:ext uri="{FF2B5EF4-FFF2-40B4-BE49-F238E27FC236}">
                <a16:creationId xmlns="" xmlns:a16="http://schemas.microsoft.com/office/drawing/2014/main" id="{4FA73E46-A54D-467D-8A6B-5EBF4D2C5C7F}"/>
              </a:ext>
            </a:extLst>
          </p:cNvPr>
          <p:cNvGraphicFramePr>
            <a:graphicFrameLocks/>
          </p:cNvGraphicFramePr>
          <p:nvPr/>
        </p:nvGraphicFramePr>
        <p:xfrm>
          <a:off x="9489792" y="1885412"/>
          <a:ext cx="2373498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3986">
                  <a:extLst>
                    <a:ext uri="{9D8B030D-6E8A-4147-A177-3AD203B41FA5}">
                      <a16:colId xmlns="" xmlns:a16="http://schemas.microsoft.com/office/drawing/2014/main" val="920354978"/>
                    </a:ext>
                  </a:extLst>
                </a:gridCol>
                <a:gridCol w="491477">
                  <a:extLst>
                    <a:ext uri="{9D8B030D-6E8A-4147-A177-3AD203B41FA5}">
                      <a16:colId xmlns="" xmlns:a16="http://schemas.microsoft.com/office/drawing/2014/main" val="341023291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45" name="Table 19">
            <a:extLst>
              <a:ext uri="{FF2B5EF4-FFF2-40B4-BE49-F238E27FC236}">
                <a16:creationId xmlns="" xmlns:a16="http://schemas.microsoft.com/office/drawing/2014/main" id="{E451D9A8-E1FB-42CB-8964-24B512B35C81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3601140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501716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0DDDE1E-0EE2-4497-A209-4C889AEBE841}"/>
              </a:ext>
            </a:extLst>
          </p:cNvPr>
          <p:cNvSpPr txBox="1"/>
          <p:nvPr/>
        </p:nvSpPr>
        <p:spPr>
          <a:xfrm>
            <a:off x="9278405" y="1162924"/>
            <a:ext cx="257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J-K Flip-Flop</a:t>
            </a:r>
          </a:p>
        </p:txBody>
      </p:sp>
      <p:graphicFrame>
        <p:nvGraphicFramePr>
          <p:cNvPr id="47" name="Table 19">
            <a:extLst>
              <a:ext uri="{FF2B5EF4-FFF2-40B4-BE49-F238E27FC236}">
                <a16:creationId xmlns="" xmlns:a16="http://schemas.microsoft.com/office/drawing/2014/main" id="{08FB98BD-7838-4FE0-9C35-79172C975EE7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2542688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491478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48" name="Table 19">
            <a:extLst>
              <a:ext uri="{FF2B5EF4-FFF2-40B4-BE49-F238E27FC236}">
                <a16:creationId xmlns="" xmlns:a16="http://schemas.microsoft.com/office/drawing/2014/main" id="{1B67E98C-9EC4-4465-A122-EB85E25583BA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3071914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49" name="Table 19">
            <a:extLst>
              <a:ext uri="{FF2B5EF4-FFF2-40B4-BE49-F238E27FC236}">
                <a16:creationId xmlns="" xmlns:a16="http://schemas.microsoft.com/office/drawing/2014/main" id="{C28B2D60-97AC-4925-AB82-033B620E4BDA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4130366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50" name="Table 17">
            <a:extLst>
              <a:ext uri="{FF2B5EF4-FFF2-40B4-BE49-F238E27FC236}">
                <a16:creationId xmlns="" xmlns:a16="http://schemas.microsoft.com/office/drawing/2014/main" id="{265B905E-6EB8-40E7-BE36-8BA8C59330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66672" y="3442336"/>
          <a:ext cx="1909811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9400">
                  <a:extLst>
                    <a:ext uri="{9D8B030D-6E8A-4147-A177-3AD203B41FA5}">
                      <a16:colId xmlns="" xmlns:a16="http://schemas.microsoft.com/office/drawing/2014/main" val="3410232916"/>
                    </a:ext>
                  </a:extLst>
                </a:gridCol>
                <a:gridCol w="1410411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51" name="Table 19">
            <a:extLst>
              <a:ext uri="{FF2B5EF4-FFF2-40B4-BE49-F238E27FC236}">
                <a16:creationId xmlns="" xmlns:a16="http://schemas.microsoft.com/office/drawing/2014/main" id="{7A8D1E69-69D3-4580-9C6F-703234BEA9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6733" y="4589999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52" name="Table 19">
            <a:extLst>
              <a:ext uri="{FF2B5EF4-FFF2-40B4-BE49-F238E27FC236}">
                <a16:creationId xmlns="" xmlns:a16="http://schemas.microsoft.com/office/drawing/2014/main" id="{2AAA7430-7627-4436-94E7-7DBA9ABAB3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6733" y="4091345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89CA0B-F3CF-4F7B-B0ED-7962AEBA7BFE}"/>
              </a:ext>
            </a:extLst>
          </p:cNvPr>
          <p:cNvSpPr txBox="1"/>
          <p:nvPr/>
        </p:nvSpPr>
        <p:spPr>
          <a:xfrm>
            <a:off x="1455062" y="47517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E4915F8-9061-4489-B856-7BDEAE285C86}"/>
              </a:ext>
            </a:extLst>
          </p:cNvPr>
          <p:cNvSpPr txBox="1"/>
          <p:nvPr/>
        </p:nvSpPr>
        <p:spPr>
          <a:xfrm>
            <a:off x="2540349" y="310900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FDEFA3EA-7DC6-4C00-9D86-21113DA8F773}"/>
              </a:ext>
            </a:extLst>
          </p:cNvPr>
          <p:cNvSpPr/>
          <p:nvPr/>
        </p:nvSpPr>
        <p:spPr>
          <a:xfrm>
            <a:off x="9475146" y="2563454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29DD752-1E98-42D2-B8FB-4F8EFAED01FF}"/>
              </a:ext>
            </a:extLst>
          </p:cNvPr>
          <p:cNvSpPr txBox="1"/>
          <p:nvPr/>
        </p:nvSpPr>
        <p:spPr>
          <a:xfrm>
            <a:off x="4911623" y="2934973"/>
            <a:ext cx="1059248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Toggle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93B7C6-722C-4B43-BBF1-D66400A98CE7}"/>
              </a:ext>
            </a:extLst>
          </p:cNvPr>
          <p:cNvSpPr txBox="1"/>
          <p:nvPr/>
        </p:nvSpPr>
        <p:spPr>
          <a:xfrm>
            <a:off x="6347497" y="2785838"/>
            <a:ext cx="271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of T Flip-Flop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B0B72A8-3687-4C27-A597-EA98E938B55B}"/>
              </a:ext>
            </a:extLst>
          </p:cNvPr>
          <p:cNvSpPr txBox="1"/>
          <p:nvPr/>
        </p:nvSpPr>
        <p:spPr>
          <a:xfrm>
            <a:off x="2717389" y="3579990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Flip Flop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BA1DA29A-F64C-4A78-B163-8E9A75F92024}"/>
              </a:ext>
            </a:extLst>
          </p:cNvPr>
          <p:cNvCxnSpPr>
            <a:cxnSpLocks/>
          </p:cNvCxnSpPr>
          <p:nvPr/>
        </p:nvCxnSpPr>
        <p:spPr>
          <a:xfrm>
            <a:off x="2182818" y="3868614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CA186C7-2DB8-4100-BCE9-C788EE25B69F}"/>
              </a:ext>
            </a:extLst>
          </p:cNvPr>
          <p:cNvSpPr txBox="1"/>
          <p:nvPr/>
        </p:nvSpPr>
        <p:spPr>
          <a:xfrm>
            <a:off x="2435903" y="3722045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686B97D-5DB9-4EA0-99A7-9AEDEFF4AA6C}"/>
              </a:ext>
            </a:extLst>
          </p:cNvPr>
          <p:cNvSpPr txBox="1"/>
          <p:nvPr/>
        </p:nvSpPr>
        <p:spPr>
          <a:xfrm>
            <a:off x="2528443" y="44480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806C327-CA50-4DFA-AC24-05310151D5DB}"/>
              </a:ext>
            </a:extLst>
          </p:cNvPr>
          <p:cNvSpPr txBox="1"/>
          <p:nvPr/>
        </p:nvSpPr>
        <p:spPr>
          <a:xfrm>
            <a:off x="1447847" y="474178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9BDB7C5-CE28-4813-8588-4767DC982140}"/>
              </a:ext>
            </a:extLst>
          </p:cNvPr>
          <p:cNvSpPr txBox="1"/>
          <p:nvPr/>
        </p:nvSpPr>
        <p:spPr>
          <a:xfrm>
            <a:off x="2540980" y="444360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84A8B1A-41B7-4301-966C-04D6DD06E790}"/>
              </a:ext>
            </a:extLst>
          </p:cNvPr>
          <p:cNvSpPr txBox="1"/>
          <p:nvPr/>
        </p:nvSpPr>
        <p:spPr>
          <a:xfrm>
            <a:off x="2538858" y="31013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9C789DF-A158-480D-9467-3FA4C8BFCF9F}"/>
              </a:ext>
            </a:extLst>
          </p:cNvPr>
          <p:cNvSpPr/>
          <p:nvPr/>
        </p:nvSpPr>
        <p:spPr>
          <a:xfrm>
            <a:off x="9475146" y="4130366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708C9D24-6CA5-44E1-B788-7CB7C3925C68}"/>
              </a:ext>
            </a:extLst>
          </p:cNvPr>
          <p:cNvSpPr txBox="1"/>
          <p:nvPr/>
        </p:nvSpPr>
        <p:spPr>
          <a:xfrm>
            <a:off x="4906678" y="2931182"/>
            <a:ext cx="1059248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710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 animBg="1"/>
      <p:bldP spid="34" grpId="0"/>
      <p:bldP spid="35" grpId="0"/>
      <p:bldP spid="38" grpId="0"/>
      <p:bldP spid="46" grpId="0"/>
      <p:bldP spid="53" grpId="0" animBg="1"/>
      <p:bldP spid="53" grpId="1" animBg="1"/>
      <p:bldP spid="54" grpId="0" animBg="1"/>
      <p:bldP spid="54" grpId="1" animBg="1"/>
      <p:bldP spid="57" grpId="0" animBg="1"/>
      <p:bldP spid="58" grpId="0" animBg="1"/>
      <p:bldP spid="58" grpId="1" animBg="1"/>
      <p:bldP spid="67" grpId="0"/>
      <p:bldP spid="68" grpId="0"/>
      <p:bldP spid="70" grpId="0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" y="234099"/>
            <a:ext cx="7668607" cy="958599"/>
          </a:xfrm>
        </p:spPr>
        <p:txBody>
          <a:bodyPr/>
          <a:lstStyle/>
          <a:p>
            <a:r>
              <a:rPr lang="en-US" b="1" dirty="0"/>
              <a:t>Characteristics of T Flip 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="" xmlns:a16="http://schemas.microsoft.com/office/drawing/2014/main" id="{2C2BD88D-8AC0-487A-89BD-DC176E192F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8302" y="2363184"/>
          <a:ext cx="324196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="" xmlns:a16="http://schemas.microsoft.com/office/drawing/2014/main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920354978"/>
                    </a:ext>
                  </a:extLst>
                </a:gridCol>
                <a:gridCol w="1651161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="" xmlns:a16="http://schemas.microsoft.com/office/drawing/2014/main" id="{E64D2DFA-B26B-4A56-81A1-A1B073AD3C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437" y="3098275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="" xmlns:a16="http://schemas.microsoft.com/office/drawing/2014/main" id="{E75569C6-44FA-4D15-A274-B6C91B9BD7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437" y="3591826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="" xmlns:a16="http://schemas.microsoft.com/office/drawing/2014/main" id="{807DEE4E-007C-40F7-8678-318747AE7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437" y="4093680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="" xmlns:a16="http://schemas.microsoft.com/office/drawing/2014/main" id="{02EF48C3-A343-40B0-8E21-E5F2F2B3AD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437" y="4587231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="" xmlns:a16="http://schemas.microsoft.com/office/drawing/2014/main" id="{5200E419-A0CE-4C54-959B-DE5181E2F1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6918" y="3098275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681CCDF1-AD03-4F41-8636-413146DAB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6000" y="360413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="" xmlns:a16="http://schemas.microsoft.com/office/drawing/2014/main" id="{BAB1313E-29C9-4CDD-91BC-0E809C7442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6000" y="408641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="" xmlns:a16="http://schemas.microsoft.com/office/drawing/2014/main" id="{AC14EE3F-BA7E-4944-8804-2CD7E15B55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6001" y="4584146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="" xmlns:a16="http://schemas.microsoft.com/office/drawing/2014/main" id="{29B3473B-899E-41A8-83DF-199F7E684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99762" y="2879850"/>
          <a:ext cx="1230336" cy="1058288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="" xmlns:a16="http://schemas.microsoft.com/office/drawing/2014/main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="" xmlns:a16="http://schemas.microsoft.com/office/drawing/2014/main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8651503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D10014D-57A9-40E4-8785-F7643556AD09}"/>
              </a:ext>
            </a:extLst>
          </p:cNvPr>
          <p:cNvCxnSpPr/>
          <p:nvPr/>
        </p:nvCxnSpPr>
        <p:spPr>
          <a:xfrm>
            <a:off x="5454604" y="2485533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408AC68-8107-4BD4-BE0A-D77CC0568CD4}"/>
              </a:ext>
            </a:extLst>
          </p:cNvPr>
          <p:cNvSpPr txBox="1"/>
          <p:nvPr/>
        </p:nvSpPr>
        <p:spPr>
          <a:xfrm>
            <a:off x="5024981" y="2529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BA80B09-71ED-4D96-9969-4AAC4CCF1F77}"/>
              </a:ext>
            </a:extLst>
          </p:cNvPr>
          <p:cNvSpPr txBox="1"/>
          <p:nvPr/>
        </p:nvSpPr>
        <p:spPr>
          <a:xfrm>
            <a:off x="5570832" y="230847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5D3230-4E37-491B-9736-B3AFF57FE46F}"/>
              </a:ext>
            </a:extLst>
          </p:cNvPr>
          <p:cNvSpPr txBox="1"/>
          <p:nvPr/>
        </p:nvSpPr>
        <p:spPr>
          <a:xfrm>
            <a:off x="6039081" y="2640327"/>
            <a:ext cx="112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 0               1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3B37D62-2D38-43FE-8D14-BC4F208950A5}"/>
              </a:ext>
            </a:extLst>
          </p:cNvPr>
          <p:cNvSpPr txBox="1"/>
          <p:nvPr/>
        </p:nvSpPr>
        <p:spPr>
          <a:xfrm>
            <a:off x="5593511" y="3081895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FDBF933-9796-4D22-BEEC-6017E801815B}"/>
              </a:ext>
            </a:extLst>
          </p:cNvPr>
          <p:cNvSpPr txBox="1"/>
          <p:nvPr/>
        </p:nvSpPr>
        <p:spPr>
          <a:xfrm>
            <a:off x="4221140" y="4543615"/>
            <a:ext cx="5436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 = T Q(t)’ + T’ Q(t)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251E18C-B1DD-475A-9DBC-CC9A36C80B3E}"/>
              </a:ext>
            </a:extLst>
          </p:cNvPr>
          <p:cNvSpPr txBox="1"/>
          <p:nvPr/>
        </p:nvSpPr>
        <p:spPr>
          <a:xfrm>
            <a:off x="309503" y="1839965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="" xmlns:a16="http://schemas.microsoft.com/office/drawing/2014/main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36847" y="1823421"/>
          <a:ext cx="212991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026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343891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2F23BA-E786-48DB-AEBF-4CA73C4BA114}"/>
              </a:ext>
            </a:extLst>
          </p:cNvPr>
          <p:cNvSpPr txBox="1"/>
          <p:nvPr/>
        </p:nvSpPr>
        <p:spPr>
          <a:xfrm>
            <a:off x="8931674" y="142992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 Flip Flop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448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4" grpId="0"/>
      <p:bldP spid="45" grpId="0"/>
      <p:bldP spid="51" grpId="0"/>
      <p:bldP spid="54" grpId="0"/>
      <p:bldP spid="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4D593F-F178-44CB-AB73-35D7EB0E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9" y="8625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A4F9E18-E356-4AB1-A0CD-0D89C641FB5B}"/>
              </a:ext>
            </a:extLst>
          </p:cNvPr>
          <p:cNvSpPr/>
          <p:nvPr/>
        </p:nvSpPr>
        <p:spPr>
          <a:xfrm>
            <a:off x="9168" y="1399113"/>
            <a:ext cx="3568730" cy="23432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C90AB09-F77D-469A-A881-8FC072A24EC1}"/>
              </a:ext>
            </a:extLst>
          </p:cNvPr>
          <p:cNvSpPr/>
          <p:nvPr/>
        </p:nvSpPr>
        <p:spPr>
          <a:xfrm>
            <a:off x="952230" y="1490169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759475C9-305B-48D7-AD09-ACA8D2075E4B}"/>
              </a:ext>
            </a:extLst>
          </p:cNvPr>
          <p:cNvCxnSpPr>
            <a:cxnSpLocks/>
          </p:cNvCxnSpPr>
          <p:nvPr/>
        </p:nvCxnSpPr>
        <p:spPr>
          <a:xfrm>
            <a:off x="214351" y="2218579"/>
            <a:ext cx="73787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105AE0F-9A94-4BA5-A770-07771B45C40B}"/>
              </a:ext>
            </a:extLst>
          </p:cNvPr>
          <p:cNvCxnSpPr>
            <a:cxnSpLocks/>
          </p:cNvCxnSpPr>
          <p:nvPr/>
        </p:nvCxnSpPr>
        <p:spPr>
          <a:xfrm>
            <a:off x="2575607" y="1893945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E7CCDA4-B415-4D62-8A98-028A77654F6C}"/>
              </a:ext>
            </a:extLst>
          </p:cNvPr>
          <p:cNvCxnSpPr>
            <a:cxnSpLocks/>
          </p:cNvCxnSpPr>
          <p:nvPr/>
        </p:nvCxnSpPr>
        <p:spPr>
          <a:xfrm>
            <a:off x="2582822" y="3390909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D18633C-1CB6-42A0-90E2-0533E8764F69}"/>
              </a:ext>
            </a:extLst>
          </p:cNvPr>
          <p:cNvSpPr txBox="1"/>
          <p:nvPr/>
        </p:nvSpPr>
        <p:spPr>
          <a:xfrm>
            <a:off x="919025" y="2044899"/>
            <a:ext cx="31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89EBDDC-06E3-4323-9EEE-6E721CDDEC76}"/>
              </a:ext>
            </a:extLst>
          </p:cNvPr>
          <p:cNvSpPr txBox="1"/>
          <p:nvPr/>
        </p:nvSpPr>
        <p:spPr>
          <a:xfrm>
            <a:off x="2196977" y="1784669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44317EA-DE26-48D9-923B-02ED0DE6A6A1}"/>
              </a:ext>
            </a:extLst>
          </p:cNvPr>
          <p:cNvSpPr txBox="1"/>
          <p:nvPr/>
        </p:nvSpPr>
        <p:spPr>
          <a:xfrm>
            <a:off x="20841" y="957056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T Flip Flop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3081838-8AC7-4695-8BA8-2E00AB8EFAEF}"/>
              </a:ext>
            </a:extLst>
          </p:cNvPr>
          <p:cNvSpPr txBox="1"/>
          <p:nvPr/>
        </p:nvSpPr>
        <p:spPr>
          <a:xfrm>
            <a:off x="1238343" y="2204315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 </a:t>
            </a:r>
          </a:p>
          <a:p>
            <a:r>
              <a:rPr lang="en-US" dirty="0">
                <a:solidFill>
                  <a:srgbClr val="002060"/>
                </a:solidFill>
              </a:rPr>
              <a:t>Flip Flop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7FCB9F2-0788-4BD7-BB99-4BF981F4247B}"/>
              </a:ext>
            </a:extLst>
          </p:cNvPr>
          <p:cNvSpPr txBox="1"/>
          <p:nvPr/>
        </p:nvSpPr>
        <p:spPr>
          <a:xfrm>
            <a:off x="1701018" y="2765463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3A915E62-AFA8-4118-8B01-C3CE1990DEF3}"/>
              </a:ext>
            </a:extLst>
          </p:cNvPr>
          <p:cNvCxnSpPr>
            <a:cxnSpLocks/>
          </p:cNvCxnSpPr>
          <p:nvPr/>
        </p:nvCxnSpPr>
        <p:spPr>
          <a:xfrm flipV="1">
            <a:off x="1702087" y="3390909"/>
            <a:ext cx="0" cy="2550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949988C-C45E-43FD-9AD1-F421C669AEED}"/>
              </a:ext>
            </a:extLst>
          </p:cNvPr>
          <p:cNvCxnSpPr>
            <a:cxnSpLocks/>
          </p:cNvCxnSpPr>
          <p:nvPr/>
        </p:nvCxnSpPr>
        <p:spPr>
          <a:xfrm>
            <a:off x="2317862" y="3211327"/>
            <a:ext cx="113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CDF6F37-A265-48B4-9977-B37EDB868612}"/>
              </a:ext>
            </a:extLst>
          </p:cNvPr>
          <p:cNvSpPr/>
          <p:nvPr/>
        </p:nvSpPr>
        <p:spPr>
          <a:xfrm>
            <a:off x="3832346" y="1127404"/>
            <a:ext cx="8348247" cy="42824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B5A741E2-E389-48E5-9613-F08385F54317}"/>
              </a:ext>
            </a:extLst>
          </p:cNvPr>
          <p:cNvCxnSpPr>
            <a:cxnSpLocks/>
          </p:cNvCxnSpPr>
          <p:nvPr/>
        </p:nvCxnSpPr>
        <p:spPr>
          <a:xfrm flipH="1" flipV="1">
            <a:off x="4331291" y="1448163"/>
            <a:ext cx="8191" cy="3872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21F2CD9E-C415-439C-8675-81795F134387}"/>
              </a:ext>
            </a:extLst>
          </p:cNvPr>
          <p:cNvCxnSpPr>
            <a:cxnSpLocks/>
          </p:cNvCxnSpPr>
          <p:nvPr/>
        </p:nvCxnSpPr>
        <p:spPr>
          <a:xfrm flipH="1" flipV="1">
            <a:off x="9757130" y="1775464"/>
            <a:ext cx="18804" cy="283305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06371126-7308-4433-8797-245BA1B3E135}"/>
              </a:ext>
            </a:extLst>
          </p:cNvPr>
          <p:cNvCxnSpPr>
            <a:cxnSpLocks/>
          </p:cNvCxnSpPr>
          <p:nvPr/>
        </p:nvCxnSpPr>
        <p:spPr>
          <a:xfrm flipH="1" flipV="1">
            <a:off x="7651788" y="1730851"/>
            <a:ext cx="38352" cy="288754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C6DB342C-B568-4764-8FFF-8FB9394E2FA7}"/>
              </a:ext>
            </a:extLst>
          </p:cNvPr>
          <p:cNvCxnSpPr>
            <a:cxnSpLocks/>
          </p:cNvCxnSpPr>
          <p:nvPr/>
        </p:nvCxnSpPr>
        <p:spPr>
          <a:xfrm flipH="1" flipV="1">
            <a:off x="5619561" y="1888615"/>
            <a:ext cx="17174" cy="2738473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3E7FC524-4C1C-4C53-A2E6-47E484BE5072}"/>
              </a:ext>
            </a:extLst>
          </p:cNvPr>
          <p:cNvCxnSpPr>
            <a:cxnSpLocks/>
          </p:cNvCxnSpPr>
          <p:nvPr/>
        </p:nvCxnSpPr>
        <p:spPr>
          <a:xfrm>
            <a:off x="5637392" y="1751763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E734D782-C226-4888-B282-BAB6236CEC81}"/>
              </a:ext>
            </a:extLst>
          </p:cNvPr>
          <p:cNvCxnSpPr>
            <a:cxnSpLocks/>
          </p:cNvCxnSpPr>
          <p:nvPr/>
        </p:nvCxnSpPr>
        <p:spPr>
          <a:xfrm flipV="1">
            <a:off x="5637392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742DE413-2F5F-4FF5-AE75-D5CB2CC2E6F5}"/>
              </a:ext>
            </a:extLst>
          </p:cNvPr>
          <p:cNvCxnSpPr>
            <a:cxnSpLocks/>
          </p:cNvCxnSpPr>
          <p:nvPr/>
        </p:nvCxnSpPr>
        <p:spPr>
          <a:xfrm>
            <a:off x="5164332" y="2908522"/>
            <a:ext cx="420478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0DD3F669-C28F-4D96-9A6D-0435B9C05AB3}"/>
              </a:ext>
            </a:extLst>
          </p:cNvPr>
          <p:cNvCxnSpPr>
            <a:cxnSpLocks/>
          </p:cNvCxnSpPr>
          <p:nvPr/>
        </p:nvCxnSpPr>
        <p:spPr>
          <a:xfrm flipV="1">
            <a:off x="9369113" y="2908522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5D0FAD38-DC30-4236-8832-7892B76E48BB}"/>
              </a:ext>
            </a:extLst>
          </p:cNvPr>
          <p:cNvCxnSpPr>
            <a:cxnSpLocks/>
          </p:cNvCxnSpPr>
          <p:nvPr/>
        </p:nvCxnSpPr>
        <p:spPr>
          <a:xfrm flipV="1">
            <a:off x="5166360" y="2913456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742BE6D-27C5-4EAE-A016-DF5FE5488C9D}"/>
              </a:ext>
            </a:extLst>
          </p:cNvPr>
          <p:cNvCxnSpPr>
            <a:cxnSpLocks/>
          </p:cNvCxnSpPr>
          <p:nvPr/>
        </p:nvCxnSpPr>
        <p:spPr>
          <a:xfrm flipV="1">
            <a:off x="4331291" y="2273823"/>
            <a:ext cx="7792623" cy="2238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2CEAA575-C687-472A-98DD-46D9B073D057}"/>
              </a:ext>
            </a:extLst>
          </p:cNvPr>
          <p:cNvCxnSpPr>
            <a:cxnSpLocks/>
          </p:cNvCxnSpPr>
          <p:nvPr/>
        </p:nvCxnSpPr>
        <p:spPr>
          <a:xfrm>
            <a:off x="4382344" y="3480010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ABDEEC5-C4D1-423F-9D52-DEBAFA28C1CE}"/>
              </a:ext>
            </a:extLst>
          </p:cNvPr>
          <p:cNvSpPr txBox="1"/>
          <p:nvPr/>
        </p:nvSpPr>
        <p:spPr>
          <a:xfrm>
            <a:off x="3939417" y="294449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464BB67-EB5C-4C72-AD60-8364F0F4DFDD}"/>
              </a:ext>
            </a:extLst>
          </p:cNvPr>
          <p:cNvSpPr txBox="1"/>
          <p:nvPr/>
        </p:nvSpPr>
        <p:spPr>
          <a:xfrm>
            <a:off x="3773835" y="1702470"/>
            <a:ext cx="78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423BC252-A0A2-426E-9C04-999B6D46523D}"/>
              </a:ext>
            </a:extLst>
          </p:cNvPr>
          <p:cNvCxnSpPr>
            <a:cxnSpLocks/>
          </p:cNvCxnSpPr>
          <p:nvPr/>
        </p:nvCxnSpPr>
        <p:spPr>
          <a:xfrm flipH="1" flipV="1">
            <a:off x="9348376" y="3476951"/>
            <a:ext cx="2414875" cy="69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6FFF696-0B15-49B7-B6B0-6F653F1D79BF}"/>
              </a:ext>
            </a:extLst>
          </p:cNvPr>
          <p:cNvCxnSpPr>
            <a:cxnSpLocks/>
          </p:cNvCxnSpPr>
          <p:nvPr/>
        </p:nvCxnSpPr>
        <p:spPr>
          <a:xfrm flipV="1">
            <a:off x="4352119" y="2296207"/>
            <a:ext cx="1259235" cy="85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C7CD75AD-5337-41A3-941E-DC670EF53D73}"/>
              </a:ext>
            </a:extLst>
          </p:cNvPr>
          <p:cNvCxnSpPr>
            <a:cxnSpLocks/>
          </p:cNvCxnSpPr>
          <p:nvPr/>
        </p:nvCxnSpPr>
        <p:spPr>
          <a:xfrm flipH="1">
            <a:off x="4353293" y="3463758"/>
            <a:ext cx="813067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4FE00B8-1BD2-449A-BF01-03C77F410419}"/>
              </a:ext>
            </a:extLst>
          </p:cNvPr>
          <p:cNvSpPr txBox="1"/>
          <p:nvPr/>
        </p:nvSpPr>
        <p:spPr>
          <a:xfrm>
            <a:off x="3857897" y="401219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B62EC5DB-2C3C-4C3F-B892-8136B5421C3B}"/>
              </a:ext>
            </a:extLst>
          </p:cNvPr>
          <p:cNvCxnSpPr>
            <a:cxnSpLocks/>
          </p:cNvCxnSpPr>
          <p:nvPr/>
        </p:nvCxnSpPr>
        <p:spPr>
          <a:xfrm flipV="1">
            <a:off x="4367176" y="4621113"/>
            <a:ext cx="7703152" cy="119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EAC59908-3559-4283-AD59-03235E0DAF37}"/>
              </a:ext>
            </a:extLst>
          </p:cNvPr>
          <p:cNvCxnSpPr>
            <a:cxnSpLocks/>
          </p:cNvCxnSpPr>
          <p:nvPr/>
        </p:nvCxnSpPr>
        <p:spPr>
          <a:xfrm flipH="1" flipV="1">
            <a:off x="5644942" y="4074083"/>
            <a:ext cx="2033440" cy="520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44478FD-2970-44CD-8073-958DCB4396DD}"/>
              </a:ext>
            </a:extLst>
          </p:cNvPr>
          <p:cNvCxnSpPr>
            <a:cxnSpLocks/>
          </p:cNvCxnSpPr>
          <p:nvPr/>
        </p:nvCxnSpPr>
        <p:spPr>
          <a:xfrm flipV="1">
            <a:off x="5644942" y="4045287"/>
            <a:ext cx="2507" cy="5567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495D1DD8-6551-486F-98CF-95EC67FFBF43}"/>
              </a:ext>
            </a:extLst>
          </p:cNvPr>
          <p:cNvCxnSpPr>
            <a:cxnSpLocks/>
          </p:cNvCxnSpPr>
          <p:nvPr/>
        </p:nvCxnSpPr>
        <p:spPr>
          <a:xfrm flipV="1">
            <a:off x="4377654" y="4628069"/>
            <a:ext cx="1259081" cy="153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C4BCBD2-9120-4E3F-9AA4-D5905A66B975}"/>
              </a:ext>
            </a:extLst>
          </p:cNvPr>
          <p:cNvSpPr txBox="1"/>
          <p:nvPr/>
        </p:nvSpPr>
        <p:spPr>
          <a:xfrm>
            <a:off x="11520258" y="2284536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0494FFD-5226-48D1-93FD-CE0C4F762844}"/>
              </a:ext>
            </a:extLst>
          </p:cNvPr>
          <p:cNvSpPr txBox="1"/>
          <p:nvPr/>
        </p:nvSpPr>
        <p:spPr>
          <a:xfrm>
            <a:off x="11534993" y="3505785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9857CD5-8C22-4234-8BB6-6B4D16A6982F}"/>
              </a:ext>
            </a:extLst>
          </p:cNvPr>
          <p:cNvSpPr txBox="1"/>
          <p:nvPr/>
        </p:nvSpPr>
        <p:spPr>
          <a:xfrm>
            <a:off x="11508948" y="4682225"/>
            <a:ext cx="6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82506428-613D-4E8C-A7F0-6BDDE347DEEA}"/>
              </a:ext>
            </a:extLst>
          </p:cNvPr>
          <p:cNvCxnSpPr>
            <a:cxnSpLocks/>
          </p:cNvCxnSpPr>
          <p:nvPr/>
        </p:nvCxnSpPr>
        <p:spPr>
          <a:xfrm flipV="1">
            <a:off x="6413994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C26038A9-262B-478B-AE3F-12AAC9FF5725}"/>
              </a:ext>
            </a:extLst>
          </p:cNvPr>
          <p:cNvCxnSpPr>
            <a:cxnSpLocks/>
          </p:cNvCxnSpPr>
          <p:nvPr/>
        </p:nvCxnSpPr>
        <p:spPr>
          <a:xfrm flipV="1">
            <a:off x="6409977" y="2286536"/>
            <a:ext cx="1250151" cy="917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883FEDD1-AEF0-442A-9E9A-EE999C9FD524}"/>
              </a:ext>
            </a:extLst>
          </p:cNvPr>
          <p:cNvCxnSpPr>
            <a:cxnSpLocks/>
          </p:cNvCxnSpPr>
          <p:nvPr/>
        </p:nvCxnSpPr>
        <p:spPr>
          <a:xfrm>
            <a:off x="7651908" y="1730851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80AC11F2-62F0-44E5-A880-EDD68CD66CA6}"/>
              </a:ext>
            </a:extLst>
          </p:cNvPr>
          <p:cNvCxnSpPr>
            <a:cxnSpLocks/>
          </p:cNvCxnSpPr>
          <p:nvPr/>
        </p:nvCxnSpPr>
        <p:spPr>
          <a:xfrm flipV="1">
            <a:off x="7651908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0FB810FA-1956-4340-87D8-108438D40B35}"/>
              </a:ext>
            </a:extLst>
          </p:cNvPr>
          <p:cNvCxnSpPr>
            <a:cxnSpLocks/>
          </p:cNvCxnSpPr>
          <p:nvPr/>
        </p:nvCxnSpPr>
        <p:spPr>
          <a:xfrm flipV="1">
            <a:off x="8428510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62C3538C-8F99-48E8-B81B-0AD9162FFE28}"/>
              </a:ext>
            </a:extLst>
          </p:cNvPr>
          <p:cNvCxnSpPr>
            <a:cxnSpLocks/>
          </p:cNvCxnSpPr>
          <p:nvPr/>
        </p:nvCxnSpPr>
        <p:spPr>
          <a:xfrm>
            <a:off x="8424493" y="2274795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35F66BFB-5E89-424B-9DB4-27F9BF46BBA9}"/>
              </a:ext>
            </a:extLst>
          </p:cNvPr>
          <p:cNvCxnSpPr>
            <a:cxnSpLocks/>
          </p:cNvCxnSpPr>
          <p:nvPr/>
        </p:nvCxnSpPr>
        <p:spPr>
          <a:xfrm>
            <a:off x="9757690" y="1720854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12ED2B10-AE30-489F-9DEA-7B59FC947EBB}"/>
              </a:ext>
            </a:extLst>
          </p:cNvPr>
          <p:cNvCxnSpPr>
            <a:cxnSpLocks/>
          </p:cNvCxnSpPr>
          <p:nvPr/>
        </p:nvCxnSpPr>
        <p:spPr>
          <a:xfrm flipV="1">
            <a:off x="9757690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73B946B0-DE98-4B7B-8FC4-401EE03A3A23}"/>
              </a:ext>
            </a:extLst>
          </p:cNvPr>
          <p:cNvCxnSpPr>
            <a:cxnSpLocks/>
          </p:cNvCxnSpPr>
          <p:nvPr/>
        </p:nvCxnSpPr>
        <p:spPr>
          <a:xfrm flipV="1">
            <a:off x="10534292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6C45CAE5-5C40-4822-9730-3458FF8D4320}"/>
              </a:ext>
            </a:extLst>
          </p:cNvPr>
          <p:cNvCxnSpPr>
            <a:cxnSpLocks/>
          </p:cNvCxnSpPr>
          <p:nvPr/>
        </p:nvCxnSpPr>
        <p:spPr>
          <a:xfrm>
            <a:off x="10530275" y="2264798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B9360346-CD75-4630-BECC-B27824696DAF}"/>
              </a:ext>
            </a:extLst>
          </p:cNvPr>
          <p:cNvCxnSpPr>
            <a:cxnSpLocks/>
          </p:cNvCxnSpPr>
          <p:nvPr/>
        </p:nvCxnSpPr>
        <p:spPr>
          <a:xfrm flipH="1" flipV="1">
            <a:off x="7641074" y="4631243"/>
            <a:ext cx="4204135" cy="987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BD9AB2F2-F983-419B-8594-172BB0FF041D}"/>
              </a:ext>
            </a:extLst>
          </p:cNvPr>
          <p:cNvCxnSpPr>
            <a:cxnSpLocks/>
          </p:cNvCxnSpPr>
          <p:nvPr/>
        </p:nvCxnSpPr>
        <p:spPr>
          <a:xfrm flipV="1">
            <a:off x="7670964" y="4083254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702BA86-7316-4A4C-802B-9A9519F9F19E}"/>
              </a:ext>
            </a:extLst>
          </p:cNvPr>
          <p:cNvSpPr txBox="1"/>
          <p:nvPr/>
        </p:nvSpPr>
        <p:spPr>
          <a:xfrm>
            <a:off x="5321828" y="4803789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Gated T Flip-Flop</a:t>
            </a:r>
          </a:p>
        </p:txBody>
      </p:sp>
      <p:graphicFrame>
        <p:nvGraphicFramePr>
          <p:cNvPr id="59" name="Table 17">
            <a:extLst>
              <a:ext uri="{FF2B5EF4-FFF2-40B4-BE49-F238E27FC236}">
                <a16:creationId xmlns="" xmlns:a16="http://schemas.microsoft.com/office/drawing/2014/main" id="{90165EBE-8D05-413E-95B2-380941270D4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916" y="4679754"/>
          <a:ext cx="1909811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9400">
                  <a:extLst>
                    <a:ext uri="{9D8B030D-6E8A-4147-A177-3AD203B41FA5}">
                      <a16:colId xmlns="" xmlns:a16="http://schemas.microsoft.com/office/drawing/2014/main" val="3410232916"/>
                    </a:ext>
                  </a:extLst>
                </a:gridCol>
                <a:gridCol w="1410411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60" name="Table 19">
            <a:extLst>
              <a:ext uri="{FF2B5EF4-FFF2-40B4-BE49-F238E27FC236}">
                <a16:creationId xmlns="" xmlns:a16="http://schemas.microsoft.com/office/drawing/2014/main" id="{590E0BA3-B352-4D46-908F-8D22B6E17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77" y="5827417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62" name="Table 19">
            <a:extLst>
              <a:ext uri="{FF2B5EF4-FFF2-40B4-BE49-F238E27FC236}">
                <a16:creationId xmlns="" xmlns:a16="http://schemas.microsoft.com/office/drawing/2014/main" id="{4D77D47B-4167-4164-A4C1-57222E6EE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77" y="5328763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5DB97F2-7151-4276-9E61-95C33FC32D79}"/>
              </a:ext>
            </a:extLst>
          </p:cNvPr>
          <p:cNvSpPr txBox="1"/>
          <p:nvPr/>
        </p:nvSpPr>
        <p:spPr>
          <a:xfrm>
            <a:off x="160741" y="4023256"/>
            <a:ext cx="271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of T Flip-Flop</a:t>
            </a:r>
          </a:p>
        </p:txBody>
      </p:sp>
    </p:spTree>
    <p:extLst>
      <p:ext uri="{BB962C8B-B14F-4D97-AF65-F5344CB8AC3E}">
        <p14:creationId xmlns:p14="http://schemas.microsoft.com/office/powerpoint/2010/main" val="29744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5" grpId="0" animBg="1"/>
      <p:bldP spid="52" grpId="0"/>
      <p:bldP spid="53" grpId="0"/>
      <p:bldP spid="61" grpId="0"/>
      <p:bldP spid="70" grpId="0"/>
      <p:bldP spid="71" grpId="0"/>
      <p:bldP spid="73" grpId="0"/>
      <p:bldP spid="86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146E6-2BED-4DFB-AB6D-EDA38E6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84" y="200000"/>
            <a:ext cx="4169555" cy="7158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J-K Flip-Flop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578EAA4-C35B-4124-A19A-5E0AB710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6201" y="1461075"/>
            <a:ext cx="7127834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095EC0-92F9-4295-96E3-9960E30FDB5B}"/>
              </a:ext>
            </a:extLst>
          </p:cNvPr>
          <p:cNvSpPr txBox="1"/>
          <p:nvPr/>
        </p:nvSpPr>
        <p:spPr>
          <a:xfrm>
            <a:off x="0" y="6396335"/>
            <a:ext cx="1219200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325FA7-9116-4358-B308-10EAE20BB58A}"/>
              </a:ext>
            </a:extLst>
          </p:cNvPr>
          <p:cNvSpPr txBox="1"/>
          <p:nvPr/>
        </p:nvSpPr>
        <p:spPr>
          <a:xfrm>
            <a:off x="6255685" y="58577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93ACA9D-E10B-428D-B147-B2904E9B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01" y="3558955"/>
            <a:ext cx="914479" cy="493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2478075-230E-404C-BB3D-AA20DBE069FA}"/>
              </a:ext>
            </a:extLst>
          </p:cNvPr>
          <p:cNvSpPr txBox="1"/>
          <p:nvPr/>
        </p:nvSpPr>
        <p:spPr>
          <a:xfrm>
            <a:off x="240684" y="1543019"/>
            <a:ext cx="4494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Modified version of S-R Flip-Flop.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Enable is replaced with clock.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Invalid Condition is removed</a:t>
            </a:r>
          </a:p>
        </p:txBody>
      </p:sp>
    </p:spTree>
    <p:extLst>
      <p:ext uri="{BB962C8B-B14F-4D97-AF65-F5344CB8AC3E}">
        <p14:creationId xmlns:p14="http://schemas.microsoft.com/office/powerpoint/2010/main" val="3708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DFA94625-B341-475B-A00A-FAAD5C21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8443" y="1549046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8335E-5B84-41FD-9531-9F5D0128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7" y="341080"/>
            <a:ext cx="9404723" cy="968119"/>
          </a:xfrm>
        </p:spPr>
        <p:txBody>
          <a:bodyPr/>
          <a:lstStyle/>
          <a:p>
            <a:r>
              <a:rPr lang="en-US" b="1" dirty="0"/>
              <a:t>JK Flip 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159C47-8029-4E72-A1FB-A9D166FDE661}"/>
              </a:ext>
            </a:extLst>
          </p:cNvPr>
          <p:cNvSpPr txBox="1"/>
          <p:nvPr/>
        </p:nvSpPr>
        <p:spPr>
          <a:xfrm>
            <a:off x="1135336" y="478575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DCEF9A-EEA8-4FC1-A301-4755F60BCD6A}"/>
              </a:ext>
            </a:extLst>
          </p:cNvPr>
          <p:cNvSpPr txBox="1"/>
          <p:nvPr/>
        </p:nvSpPr>
        <p:spPr>
          <a:xfrm>
            <a:off x="1097486" y="222742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17A95E-8B99-46EE-8C78-0BAF361766DF}"/>
              </a:ext>
            </a:extLst>
          </p:cNvPr>
          <p:cNvSpPr txBox="1"/>
          <p:nvPr/>
        </p:nvSpPr>
        <p:spPr>
          <a:xfrm>
            <a:off x="2431767" y="195164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6A3B113-FD09-4018-8406-E27B47746D27}"/>
              </a:ext>
            </a:extLst>
          </p:cNvPr>
          <p:cNvSpPr txBox="1"/>
          <p:nvPr/>
        </p:nvSpPr>
        <p:spPr>
          <a:xfrm>
            <a:off x="4141328" y="227469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F19E34-02F8-4004-BA99-B740999EA839}"/>
              </a:ext>
            </a:extLst>
          </p:cNvPr>
          <p:cNvSpPr txBox="1"/>
          <p:nvPr/>
        </p:nvSpPr>
        <p:spPr>
          <a:xfrm>
            <a:off x="9938497" y="2596757"/>
            <a:ext cx="393895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F1B3B8-D0BB-47FA-8C5A-52E432CBA9BD}"/>
              </a:ext>
            </a:extLst>
          </p:cNvPr>
          <p:cNvSpPr txBox="1"/>
          <p:nvPr/>
        </p:nvSpPr>
        <p:spPr>
          <a:xfrm>
            <a:off x="9893050" y="430089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888412-50B0-4411-81C1-8FDA75F622D1}"/>
              </a:ext>
            </a:extLst>
          </p:cNvPr>
          <p:cNvSpPr txBox="1"/>
          <p:nvPr/>
        </p:nvSpPr>
        <p:spPr>
          <a:xfrm>
            <a:off x="1294433" y="371293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0A6CDAD-C8E5-4FFA-AD86-8D37DC886968}"/>
              </a:ext>
            </a:extLst>
          </p:cNvPr>
          <p:cNvCxnSpPr>
            <a:cxnSpLocks/>
          </p:cNvCxnSpPr>
          <p:nvPr/>
        </p:nvCxnSpPr>
        <p:spPr>
          <a:xfrm flipV="1">
            <a:off x="4598527" y="3797498"/>
            <a:ext cx="429599" cy="242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3A823DDC-072D-479A-B3A3-DBAE1BCD1050}"/>
              </a:ext>
            </a:extLst>
          </p:cNvPr>
          <p:cNvCxnSpPr>
            <a:cxnSpLocks/>
          </p:cNvCxnSpPr>
          <p:nvPr/>
        </p:nvCxnSpPr>
        <p:spPr>
          <a:xfrm>
            <a:off x="4596059" y="4186264"/>
            <a:ext cx="443130" cy="165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BCE50AA-D0B7-4211-AE72-359DA551FEE1}"/>
              </a:ext>
            </a:extLst>
          </p:cNvPr>
          <p:cNvSpPr txBox="1"/>
          <p:nvPr/>
        </p:nvSpPr>
        <p:spPr>
          <a:xfrm>
            <a:off x="5039189" y="36128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A24B22A-7851-4996-ACD1-F9C3292C06D7}"/>
              </a:ext>
            </a:extLst>
          </p:cNvPr>
          <p:cNvSpPr txBox="1"/>
          <p:nvPr/>
        </p:nvSpPr>
        <p:spPr>
          <a:xfrm>
            <a:off x="5028126" y="418626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E816E570-D8E8-4928-A54E-4C4CA1D77846}"/>
              </a:ext>
            </a:extLst>
          </p:cNvPr>
          <p:cNvCxnSpPr>
            <a:cxnSpLocks/>
          </p:cNvCxnSpPr>
          <p:nvPr/>
        </p:nvCxnSpPr>
        <p:spPr>
          <a:xfrm>
            <a:off x="9960349" y="4367112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32111D6-0DC0-4167-868A-639779827640}"/>
              </a:ext>
            </a:extLst>
          </p:cNvPr>
          <p:cNvSpPr txBox="1"/>
          <p:nvPr/>
        </p:nvSpPr>
        <p:spPr>
          <a:xfrm>
            <a:off x="4200481" y="394333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9497E3B-3F4B-49E0-880B-20BCD6776B92}"/>
              </a:ext>
            </a:extLst>
          </p:cNvPr>
          <p:cNvCxnSpPr>
            <a:cxnSpLocks/>
          </p:cNvCxnSpPr>
          <p:nvPr/>
        </p:nvCxnSpPr>
        <p:spPr>
          <a:xfrm>
            <a:off x="4256328" y="4000804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26D28C2-C722-435F-9CFE-02FF69E2A7DA}"/>
              </a:ext>
            </a:extLst>
          </p:cNvPr>
          <p:cNvSpPr txBox="1"/>
          <p:nvPr/>
        </p:nvSpPr>
        <p:spPr>
          <a:xfrm>
            <a:off x="2483958" y="492953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9117C79-ADF7-4E3E-A463-A1E23E8E7835}"/>
              </a:ext>
            </a:extLst>
          </p:cNvPr>
          <p:cNvCxnSpPr>
            <a:cxnSpLocks/>
          </p:cNvCxnSpPr>
          <p:nvPr/>
        </p:nvCxnSpPr>
        <p:spPr>
          <a:xfrm>
            <a:off x="2551257" y="4970419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="" xmlns:a16="http://schemas.microsoft.com/office/drawing/2014/main" id="{5936EF16-DCE2-45F4-BD9F-12917CEC6F67}"/>
              </a:ext>
            </a:extLst>
          </p:cNvPr>
          <p:cNvCxnSpPr>
            <a:cxnSpLocks/>
          </p:cNvCxnSpPr>
          <p:nvPr/>
        </p:nvCxnSpPr>
        <p:spPr>
          <a:xfrm rot="10800000">
            <a:off x="2807047" y="1987653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735B1FB5-5E2E-47F6-BC5F-35CD4F61AF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5154" y="4691002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ECE1C9-7BC6-4993-98B3-1F5281E05AFA}"/>
              </a:ext>
            </a:extLst>
          </p:cNvPr>
          <p:cNvSpPr txBox="1"/>
          <p:nvPr/>
        </p:nvSpPr>
        <p:spPr>
          <a:xfrm>
            <a:off x="3880858" y="59183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13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27" grpId="0" animBg="1"/>
      <p:bldP spid="36" grpId="0" animBg="1"/>
      <p:bldP spid="43" grpId="0" animBg="1"/>
      <p:bldP spid="47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EC2857-5086-430D-8F8D-C5A6A31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1" y="128533"/>
            <a:ext cx="9404723" cy="1400530"/>
          </a:xfrm>
        </p:spPr>
        <p:txBody>
          <a:bodyPr/>
          <a:lstStyle/>
          <a:p>
            <a:r>
              <a:rPr lang="en-US" b="1" dirty="0"/>
              <a:t>J-K Flip-Flop </a:t>
            </a:r>
            <a:r>
              <a:rPr lang="en-US" sz="2800" b="1" dirty="0"/>
              <a:t>(SET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let Q’=1 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="" xmlns:a16="http://schemas.microsoft.com/office/drawing/2014/main" id="{0A7B7EE1-AD33-4AD3-94FD-7195A175C8C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49946" y="1986371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="" xmlns:a16="http://schemas.microsoft.com/office/drawing/2014/main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A6C1CB9-598F-45C3-AC4C-68F9FDD6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30" y="1434246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5078D96-D3FE-4575-981A-40A1709C8E96}"/>
              </a:ext>
            </a:extLst>
          </p:cNvPr>
          <p:cNvSpPr txBox="1"/>
          <p:nvPr/>
        </p:nvSpPr>
        <p:spPr>
          <a:xfrm>
            <a:off x="112423" y="467095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3E10F2-16CA-4B56-8FCB-0B88082A310E}"/>
              </a:ext>
            </a:extLst>
          </p:cNvPr>
          <p:cNvSpPr txBox="1"/>
          <p:nvPr/>
        </p:nvSpPr>
        <p:spPr>
          <a:xfrm>
            <a:off x="74573" y="211262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74CA18-2BAA-4144-B18D-D6E848E0702E}"/>
              </a:ext>
            </a:extLst>
          </p:cNvPr>
          <p:cNvSpPr txBox="1"/>
          <p:nvPr/>
        </p:nvSpPr>
        <p:spPr>
          <a:xfrm>
            <a:off x="3118415" y="215989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2865F-DC97-43C9-832B-976B0972E294}"/>
              </a:ext>
            </a:extLst>
          </p:cNvPr>
          <p:cNvSpPr txBox="1"/>
          <p:nvPr/>
        </p:nvSpPr>
        <p:spPr>
          <a:xfrm>
            <a:off x="271520" y="359813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E2A0E35-C89B-4DC3-A428-5D0556B37EFE}"/>
              </a:ext>
            </a:extLst>
          </p:cNvPr>
          <p:cNvSpPr txBox="1"/>
          <p:nvPr/>
        </p:nvSpPr>
        <p:spPr>
          <a:xfrm>
            <a:off x="3118415" y="3967468"/>
            <a:ext cx="907981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  =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134CAE1-1813-44C1-9B95-0D6337141ACD}"/>
              </a:ext>
            </a:extLst>
          </p:cNvPr>
          <p:cNvCxnSpPr>
            <a:cxnSpLocks/>
          </p:cNvCxnSpPr>
          <p:nvPr/>
        </p:nvCxnSpPr>
        <p:spPr>
          <a:xfrm>
            <a:off x="3187709" y="4024941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41DA430-D77C-4D2B-8FA4-CA3D188A71C3}"/>
              </a:ext>
            </a:extLst>
          </p:cNvPr>
          <p:cNvSpPr txBox="1"/>
          <p:nvPr/>
        </p:nvSpPr>
        <p:spPr>
          <a:xfrm>
            <a:off x="5629415" y="244099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7E21BFF-26A1-4EF3-A215-C41C0381B92C}"/>
              </a:ext>
            </a:extLst>
          </p:cNvPr>
          <p:cNvSpPr txBox="1"/>
          <p:nvPr/>
        </p:nvSpPr>
        <p:spPr>
          <a:xfrm>
            <a:off x="5619066" y="421287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2A897B-42DB-407C-828D-BFED80366E7D}"/>
              </a:ext>
            </a:extLst>
          </p:cNvPr>
          <p:cNvSpPr txBox="1"/>
          <p:nvPr/>
        </p:nvSpPr>
        <p:spPr>
          <a:xfrm>
            <a:off x="8860855" y="2481957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36A967D-7300-4421-ABA6-B895D6DED0AA}"/>
              </a:ext>
            </a:extLst>
          </p:cNvPr>
          <p:cNvSpPr txBox="1"/>
          <p:nvPr/>
        </p:nvSpPr>
        <p:spPr>
          <a:xfrm>
            <a:off x="8860203" y="414653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5A7E38BF-E077-4B36-BFC3-9A5214350119}"/>
              </a:ext>
            </a:extLst>
          </p:cNvPr>
          <p:cNvSpPr/>
          <p:nvPr/>
        </p:nvSpPr>
        <p:spPr>
          <a:xfrm>
            <a:off x="9708147" y="2765855"/>
            <a:ext cx="2253930" cy="2574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959B377-8177-4F40-9E67-0BA442481F8D}"/>
              </a:ext>
            </a:extLst>
          </p:cNvPr>
          <p:cNvSpPr txBox="1"/>
          <p:nvPr/>
        </p:nvSpPr>
        <p:spPr>
          <a:xfrm>
            <a:off x="9309479" y="1567386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43C4529-BF82-4E78-B75D-63FA29A8D4EB}"/>
              </a:ext>
            </a:extLst>
          </p:cNvPr>
          <p:cNvSpPr txBox="1"/>
          <p:nvPr/>
        </p:nvSpPr>
        <p:spPr>
          <a:xfrm>
            <a:off x="3363622" y="58577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4237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5" grpId="0" animBg="1"/>
      <p:bldP spid="28" grpId="0" animBg="1"/>
      <p:bldP spid="29" grpId="0" animBg="1"/>
      <p:bldP spid="31" grpId="0" animBg="1"/>
      <p:bldP spid="32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053" y="73921"/>
            <a:ext cx="9404723" cy="1400530"/>
          </a:xfrm>
        </p:spPr>
        <p:txBody>
          <a:bodyPr/>
          <a:lstStyle/>
          <a:p>
            <a:r>
              <a:rPr lang="en-US" b="1" dirty="0"/>
              <a:t>J-K Flip-Flop </a:t>
            </a:r>
            <a:r>
              <a:rPr lang="en-US" sz="3200" b="1" dirty="0"/>
              <a:t>(HOLD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EBEBEB"/>
                </a:solidFill>
              </a:rPr>
              <a:t>previously Q=1 Q’=0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678" y="1474451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061E21-1C51-45C0-931F-E7B1ED3B1811}"/>
              </a:ext>
            </a:extLst>
          </p:cNvPr>
          <p:cNvSpPr txBox="1"/>
          <p:nvPr/>
        </p:nvSpPr>
        <p:spPr>
          <a:xfrm>
            <a:off x="119721" y="215283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A5ED3D-CD52-404D-BC2D-C9B48D84F86E}"/>
              </a:ext>
            </a:extLst>
          </p:cNvPr>
          <p:cNvSpPr txBox="1"/>
          <p:nvPr/>
        </p:nvSpPr>
        <p:spPr>
          <a:xfrm>
            <a:off x="3163563" y="220009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E541BE-FA90-40BB-BB06-8C08DB64796F}"/>
              </a:ext>
            </a:extLst>
          </p:cNvPr>
          <p:cNvSpPr txBox="1"/>
          <p:nvPr/>
        </p:nvSpPr>
        <p:spPr>
          <a:xfrm>
            <a:off x="316668" y="363834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0A757-D90C-49EE-809C-CB281E5ADADC}"/>
              </a:ext>
            </a:extLst>
          </p:cNvPr>
          <p:cNvSpPr txBox="1"/>
          <p:nvPr/>
        </p:nvSpPr>
        <p:spPr>
          <a:xfrm>
            <a:off x="5674563" y="248120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31AAA5-F062-49D9-9B4E-19A0D7F9F101}"/>
              </a:ext>
            </a:extLst>
          </p:cNvPr>
          <p:cNvSpPr txBox="1"/>
          <p:nvPr/>
        </p:nvSpPr>
        <p:spPr>
          <a:xfrm>
            <a:off x="5674563" y="42510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1FD406-C3B6-4849-A06C-FB4F1E5A0023}"/>
              </a:ext>
            </a:extLst>
          </p:cNvPr>
          <p:cNvSpPr txBox="1"/>
          <p:nvPr/>
        </p:nvSpPr>
        <p:spPr>
          <a:xfrm>
            <a:off x="8958732" y="2454873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E34F718-D568-4294-B8E7-66D80FB23E2E}"/>
              </a:ext>
            </a:extLst>
          </p:cNvPr>
          <p:cNvSpPr txBox="1"/>
          <p:nvPr/>
        </p:nvSpPr>
        <p:spPr>
          <a:xfrm>
            <a:off x="8905351" y="422519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87FDFD-3150-426C-A8A8-576B0497A9AC}"/>
              </a:ext>
            </a:extLst>
          </p:cNvPr>
          <p:cNvSpPr txBox="1"/>
          <p:nvPr/>
        </p:nvSpPr>
        <p:spPr>
          <a:xfrm>
            <a:off x="1476516" y="1887631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2798EA2-7EC5-45D8-9B81-6C36C33CF95E}"/>
              </a:ext>
            </a:extLst>
          </p:cNvPr>
          <p:cNvSpPr txBox="1"/>
          <p:nvPr/>
        </p:nvSpPr>
        <p:spPr>
          <a:xfrm>
            <a:off x="1478512" y="487069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9304" y="4676218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72405" y="1909745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A2C7D75-C080-470E-8FE0-3EA77604EC5C}"/>
              </a:ext>
            </a:extLst>
          </p:cNvPr>
          <p:cNvSpPr txBox="1"/>
          <p:nvPr/>
        </p:nvSpPr>
        <p:spPr>
          <a:xfrm>
            <a:off x="119721" y="46987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CDD7A7-99B2-4E8F-9DD9-CD4973DC20B2}"/>
              </a:ext>
            </a:extLst>
          </p:cNvPr>
          <p:cNvSpPr txBox="1"/>
          <p:nvPr/>
        </p:nvSpPr>
        <p:spPr>
          <a:xfrm>
            <a:off x="3163562" y="406214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="" xmlns:a16="http://schemas.microsoft.com/office/drawing/2014/main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03594" y="2017739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="" xmlns:a16="http://schemas.microsoft.com/office/drawing/2014/main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D1D288D-1732-4736-BE7A-9385B0FBC713}"/>
              </a:ext>
            </a:extLst>
          </p:cNvPr>
          <p:cNvSpPr/>
          <p:nvPr/>
        </p:nvSpPr>
        <p:spPr>
          <a:xfrm>
            <a:off x="9603594" y="2429676"/>
            <a:ext cx="2253930" cy="368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D475737-EB8E-40C7-982D-E98B63C9F10A}"/>
              </a:ext>
            </a:extLst>
          </p:cNvPr>
          <p:cNvSpPr txBox="1"/>
          <p:nvPr/>
        </p:nvSpPr>
        <p:spPr>
          <a:xfrm>
            <a:off x="8970427" y="2471415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79D2488-CCAA-4AA8-B4FF-B5FF3BCC2FF9}"/>
              </a:ext>
            </a:extLst>
          </p:cNvPr>
          <p:cNvSpPr txBox="1"/>
          <p:nvPr/>
        </p:nvSpPr>
        <p:spPr>
          <a:xfrm>
            <a:off x="8907043" y="42240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F42EF28-CB79-4211-8FD3-C534D7BBF131}"/>
              </a:ext>
            </a:extLst>
          </p:cNvPr>
          <p:cNvSpPr txBox="1"/>
          <p:nvPr/>
        </p:nvSpPr>
        <p:spPr>
          <a:xfrm>
            <a:off x="104273" y="46860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86EE943-B7DE-487C-B2DE-98543D09F0B0}"/>
              </a:ext>
            </a:extLst>
          </p:cNvPr>
          <p:cNvSpPr txBox="1"/>
          <p:nvPr/>
        </p:nvSpPr>
        <p:spPr>
          <a:xfrm>
            <a:off x="119720" y="213138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4643D70-369C-43BD-BACC-CED28D1B1EAA}"/>
              </a:ext>
            </a:extLst>
          </p:cNvPr>
          <p:cNvSpPr txBox="1"/>
          <p:nvPr/>
        </p:nvSpPr>
        <p:spPr>
          <a:xfrm>
            <a:off x="9289689" y="1587846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EB62DD9-57C9-42D3-BE2A-3E66B1E392E8}"/>
              </a:ext>
            </a:extLst>
          </p:cNvPr>
          <p:cNvSpPr txBox="1"/>
          <p:nvPr/>
        </p:nvSpPr>
        <p:spPr>
          <a:xfrm>
            <a:off x="2955659" y="5773529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46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8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" y="119056"/>
            <a:ext cx="9404723" cy="1400530"/>
          </a:xfrm>
        </p:spPr>
        <p:txBody>
          <a:bodyPr/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J-K Flip-Flop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(RESET condition)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EBEBEB"/>
                </a:solidFill>
              </a:rPr>
              <a:t>previously Q=1 Q’=0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280" y="1555750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061E21-1C51-45C0-931F-E7B1ED3B1811}"/>
              </a:ext>
            </a:extLst>
          </p:cNvPr>
          <p:cNvSpPr txBox="1"/>
          <p:nvPr/>
        </p:nvSpPr>
        <p:spPr>
          <a:xfrm>
            <a:off x="37323" y="223412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E541BE-FA90-40BB-BB06-8C08DB64796F}"/>
              </a:ext>
            </a:extLst>
          </p:cNvPr>
          <p:cNvSpPr txBox="1"/>
          <p:nvPr/>
        </p:nvSpPr>
        <p:spPr>
          <a:xfrm>
            <a:off x="121295" y="369681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0A757-D90C-49EE-809C-CB281E5ADADC}"/>
              </a:ext>
            </a:extLst>
          </p:cNvPr>
          <p:cNvSpPr txBox="1"/>
          <p:nvPr/>
        </p:nvSpPr>
        <p:spPr>
          <a:xfrm>
            <a:off x="5592165" y="256250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31AAA5-F062-49D9-9B4E-19A0D7F9F101}"/>
              </a:ext>
            </a:extLst>
          </p:cNvPr>
          <p:cNvSpPr txBox="1"/>
          <p:nvPr/>
        </p:nvSpPr>
        <p:spPr>
          <a:xfrm>
            <a:off x="5581816" y="433438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1FD406-C3B6-4849-A06C-FB4F1E5A0023}"/>
              </a:ext>
            </a:extLst>
          </p:cNvPr>
          <p:cNvSpPr txBox="1"/>
          <p:nvPr/>
        </p:nvSpPr>
        <p:spPr>
          <a:xfrm>
            <a:off x="8876335" y="2603461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E34F718-D568-4294-B8E7-66D80FB23E2E}"/>
              </a:ext>
            </a:extLst>
          </p:cNvPr>
          <p:cNvSpPr txBox="1"/>
          <p:nvPr/>
        </p:nvSpPr>
        <p:spPr>
          <a:xfrm>
            <a:off x="8822953" y="426803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87FDFD-3150-426C-A8A8-576B0497A9AC}"/>
              </a:ext>
            </a:extLst>
          </p:cNvPr>
          <p:cNvSpPr txBox="1"/>
          <p:nvPr/>
        </p:nvSpPr>
        <p:spPr>
          <a:xfrm>
            <a:off x="1394118" y="1968930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2798EA2-7EC5-45D8-9B81-6C36C33CF95E}"/>
              </a:ext>
            </a:extLst>
          </p:cNvPr>
          <p:cNvSpPr txBox="1"/>
          <p:nvPr/>
        </p:nvSpPr>
        <p:spPr>
          <a:xfrm>
            <a:off x="1396114" y="495199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6906" y="4757517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36906" y="2005800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A2C7D75-C080-470E-8FE0-3EA77604EC5C}"/>
              </a:ext>
            </a:extLst>
          </p:cNvPr>
          <p:cNvSpPr txBox="1"/>
          <p:nvPr/>
        </p:nvSpPr>
        <p:spPr>
          <a:xfrm>
            <a:off x="37323" y="47800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CDD7A7-99B2-4E8F-9DD9-CD4973DC20B2}"/>
              </a:ext>
            </a:extLst>
          </p:cNvPr>
          <p:cNvSpPr txBox="1"/>
          <p:nvPr/>
        </p:nvSpPr>
        <p:spPr>
          <a:xfrm>
            <a:off x="3081164" y="414344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="" xmlns:a16="http://schemas.microsoft.com/office/drawing/2014/main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40624" y="2167327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="" xmlns:a16="http://schemas.microsoft.com/office/drawing/2014/main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D1D288D-1732-4736-BE7A-9385B0FBC713}"/>
              </a:ext>
            </a:extLst>
          </p:cNvPr>
          <p:cNvSpPr/>
          <p:nvPr/>
        </p:nvSpPr>
        <p:spPr>
          <a:xfrm>
            <a:off x="9640624" y="2897241"/>
            <a:ext cx="2253930" cy="368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9E0AE55-28E1-456B-A844-F96FADB9BE0E}"/>
              </a:ext>
            </a:extLst>
          </p:cNvPr>
          <p:cNvSpPr txBox="1"/>
          <p:nvPr/>
        </p:nvSpPr>
        <p:spPr>
          <a:xfrm>
            <a:off x="3100245" y="234523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0E2581D-A58B-4CFB-9836-7D66D9ACB75E}"/>
              </a:ext>
            </a:extLst>
          </p:cNvPr>
          <p:cNvSpPr txBox="1"/>
          <p:nvPr/>
        </p:nvSpPr>
        <p:spPr>
          <a:xfrm>
            <a:off x="8873684" y="261175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6B4C1AE-7B91-4647-BACC-0E2F3C6D45B0}"/>
              </a:ext>
            </a:extLst>
          </p:cNvPr>
          <p:cNvSpPr txBox="1"/>
          <p:nvPr/>
        </p:nvSpPr>
        <p:spPr>
          <a:xfrm>
            <a:off x="8831973" y="4265815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9A4D0F6-3D68-4AE1-951A-680149452C30}"/>
              </a:ext>
            </a:extLst>
          </p:cNvPr>
          <p:cNvSpPr txBox="1"/>
          <p:nvPr/>
        </p:nvSpPr>
        <p:spPr>
          <a:xfrm>
            <a:off x="46366" y="223412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C187A62-2A3E-44EC-AB13-FF58ACD8A192}"/>
              </a:ext>
            </a:extLst>
          </p:cNvPr>
          <p:cNvSpPr txBox="1"/>
          <p:nvPr/>
        </p:nvSpPr>
        <p:spPr>
          <a:xfrm>
            <a:off x="37322" y="47800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E27E5BF-2225-4254-9702-488EEBF6540B}"/>
              </a:ext>
            </a:extLst>
          </p:cNvPr>
          <p:cNvSpPr txBox="1"/>
          <p:nvPr/>
        </p:nvSpPr>
        <p:spPr>
          <a:xfrm>
            <a:off x="9272229" y="16669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787ABF1-CDE0-4BDF-81DB-5EC3AAEDD08C}"/>
              </a:ext>
            </a:extLst>
          </p:cNvPr>
          <p:cNvSpPr txBox="1"/>
          <p:nvPr/>
        </p:nvSpPr>
        <p:spPr>
          <a:xfrm>
            <a:off x="2604758" y="5840461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8938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9" grpId="0" animBg="1"/>
      <p:bldP spid="4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0" y="157120"/>
            <a:ext cx="9404723" cy="1400530"/>
          </a:xfrm>
        </p:spPr>
        <p:txBody>
          <a:bodyPr/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J-K Flip-Flop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(Toggle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previously Q=0 Q’=1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38" y="1492832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061E21-1C51-45C0-931F-E7B1ED3B1811}"/>
              </a:ext>
            </a:extLst>
          </p:cNvPr>
          <p:cNvSpPr txBox="1"/>
          <p:nvPr/>
        </p:nvSpPr>
        <p:spPr>
          <a:xfrm>
            <a:off x="24881" y="217121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E541BE-FA90-40BB-BB06-8C08DB64796F}"/>
              </a:ext>
            </a:extLst>
          </p:cNvPr>
          <p:cNvSpPr txBox="1"/>
          <p:nvPr/>
        </p:nvSpPr>
        <p:spPr>
          <a:xfrm>
            <a:off x="121038" y="371119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0A757-D90C-49EE-809C-CB281E5ADADC}"/>
              </a:ext>
            </a:extLst>
          </p:cNvPr>
          <p:cNvSpPr txBox="1"/>
          <p:nvPr/>
        </p:nvSpPr>
        <p:spPr>
          <a:xfrm>
            <a:off x="5579723" y="249958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31AAA5-F062-49D9-9B4E-19A0D7F9F101}"/>
              </a:ext>
            </a:extLst>
          </p:cNvPr>
          <p:cNvSpPr txBox="1"/>
          <p:nvPr/>
        </p:nvSpPr>
        <p:spPr>
          <a:xfrm>
            <a:off x="5569374" y="42714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1FD406-C3B6-4849-A06C-FB4F1E5A0023}"/>
              </a:ext>
            </a:extLst>
          </p:cNvPr>
          <p:cNvSpPr txBox="1"/>
          <p:nvPr/>
        </p:nvSpPr>
        <p:spPr>
          <a:xfrm>
            <a:off x="8848961" y="2467768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E34F718-D568-4294-B8E7-66D80FB23E2E}"/>
              </a:ext>
            </a:extLst>
          </p:cNvPr>
          <p:cNvSpPr txBox="1"/>
          <p:nvPr/>
        </p:nvSpPr>
        <p:spPr>
          <a:xfrm>
            <a:off x="8802619" y="425998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87FDFD-3150-426C-A8A8-576B0497A9AC}"/>
              </a:ext>
            </a:extLst>
          </p:cNvPr>
          <p:cNvSpPr txBox="1"/>
          <p:nvPr/>
        </p:nvSpPr>
        <p:spPr>
          <a:xfrm>
            <a:off x="1381676" y="1906012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2798EA2-7EC5-45D8-9B81-6C36C33CF95E}"/>
              </a:ext>
            </a:extLst>
          </p:cNvPr>
          <p:cNvSpPr txBox="1"/>
          <p:nvPr/>
        </p:nvSpPr>
        <p:spPr>
          <a:xfrm>
            <a:off x="1383672" y="488907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4464" y="4694599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24464" y="1942882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A2C7D75-C080-470E-8FE0-3EA77604EC5C}"/>
              </a:ext>
            </a:extLst>
          </p:cNvPr>
          <p:cNvSpPr txBox="1"/>
          <p:nvPr/>
        </p:nvSpPr>
        <p:spPr>
          <a:xfrm>
            <a:off x="24881" y="47171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CDD7A7-99B2-4E8F-9DD9-CD4973DC20B2}"/>
              </a:ext>
            </a:extLst>
          </p:cNvPr>
          <p:cNvSpPr txBox="1"/>
          <p:nvPr/>
        </p:nvSpPr>
        <p:spPr>
          <a:xfrm>
            <a:off x="3068722" y="408052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="" xmlns:a16="http://schemas.microsoft.com/office/drawing/2014/main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761267" y="1985830"/>
          <a:ext cx="216135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9947">
                  <a:extLst>
                    <a:ext uri="{9D8B030D-6E8A-4147-A177-3AD203B41FA5}">
                      <a16:colId xmlns="" xmlns:a16="http://schemas.microsoft.com/office/drawing/2014/main" val="1662631727"/>
                    </a:ext>
                  </a:extLst>
                </a:gridCol>
                <a:gridCol w="425526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275878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9E0AE55-28E1-456B-A844-F96FADB9BE0E}"/>
              </a:ext>
            </a:extLst>
          </p:cNvPr>
          <p:cNvSpPr txBox="1"/>
          <p:nvPr/>
        </p:nvSpPr>
        <p:spPr>
          <a:xfrm>
            <a:off x="3087803" y="228231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DC8910F-E741-4D89-A653-46DCA89DC056}"/>
              </a:ext>
            </a:extLst>
          </p:cNvPr>
          <p:cNvCxnSpPr/>
          <p:nvPr/>
        </p:nvCxnSpPr>
        <p:spPr>
          <a:xfrm>
            <a:off x="9815860" y="3635188"/>
            <a:ext cx="19955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524B9A-1445-4142-8327-80162CF7A2E6}"/>
              </a:ext>
            </a:extLst>
          </p:cNvPr>
          <p:cNvSpPr txBox="1"/>
          <p:nvPr/>
        </p:nvSpPr>
        <p:spPr>
          <a:xfrm>
            <a:off x="666410" y="217121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E131AFB-32AD-455E-B773-19C14DEC7348}"/>
              </a:ext>
            </a:extLst>
          </p:cNvPr>
          <p:cNvSpPr txBox="1"/>
          <p:nvPr/>
        </p:nvSpPr>
        <p:spPr>
          <a:xfrm>
            <a:off x="545195" y="4782731"/>
            <a:ext cx="39783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9E1846-EAA8-40F3-B8FD-43387D6C8CF1}"/>
              </a:ext>
            </a:extLst>
          </p:cNvPr>
          <p:cNvSpPr txBox="1"/>
          <p:nvPr/>
        </p:nvSpPr>
        <p:spPr>
          <a:xfrm>
            <a:off x="8831975" y="2466983"/>
            <a:ext cx="41022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28F7B8F-6B5B-4B04-8B0F-A0DE398F485A}"/>
              </a:ext>
            </a:extLst>
          </p:cNvPr>
          <p:cNvSpPr txBox="1"/>
          <p:nvPr/>
        </p:nvSpPr>
        <p:spPr>
          <a:xfrm>
            <a:off x="8802619" y="4259989"/>
            <a:ext cx="41090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9B9273-BB8D-4E1A-9817-3646BF382376}"/>
              </a:ext>
            </a:extLst>
          </p:cNvPr>
          <p:cNvSpPr/>
          <p:nvPr/>
        </p:nvSpPr>
        <p:spPr>
          <a:xfrm>
            <a:off x="9761267" y="3071324"/>
            <a:ext cx="2161351" cy="3110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F77C6A8-2114-48B7-88EF-A349FBA76A9B}"/>
              </a:ext>
            </a:extLst>
          </p:cNvPr>
          <p:cNvSpPr txBox="1"/>
          <p:nvPr/>
        </p:nvSpPr>
        <p:spPr>
          <a:xfrm>
            <a:off x="9259787" y="1603213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B41CE3A-955C-4050-B27D-62A1EEB9D9A5}"/>
              </a:ext>
            </a:extLst>
          </p:cNvPr>
          <p:cNvSpPr txBox="1"/>
          <p:nvPr/>
        </p:nvSpPr>
        <p:spPr>
          <a:xfrm>
            <a:off x="2399165" y="5826377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486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8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8" grpId="1" animBg="1"/>
      <p:bldP spid="39" grpId="0" animBg="1"/>
      <p:bldP spid="20" grpId="0" animBg="1"/>
      <p:bldP spid="25" grpId="0" animBg="1"/>
      <p:bldP spid="27" grpId="0" animBg="1"/>
      <p:bldP spid="28" grpId="0" animBg="1"/>
      <p:bldP spid="29" grpId="0" animBg="1"/>
      <p:bldP spid="7" grpId="0" animBg="1"/>
      <p:bldP spid="24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" y="252509"/>
            <a:ext cx="9404723" cy="1400530"/>
          </a:xfrm>
        </p:spPr>
        <p:txBody>
          <a:bodyPr/>
          <a:lstStyle/>
          <a:p>
            <a:r>
              <a:rPr lang="en-US" b="1" dirty="0"/>
              <a:t>Characteristics of J-K Flip-Flop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="" xmlns:a16="http://schemas.microsoft.com/office/drawing/2014/main" id="{2C2BD88D-8AC0-487A-89BD-DC176E192F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3255" y="1791963"/>
          <a:ext cx="390584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="" xmlns:a16="http://schemas.microsoft.com/office/drawing/2014/main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9203549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3410232916"/>
                    </a:ext>
                  </a:extLst>
                </a:gridCol>
                <a:gridCol w="1651161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="" xmlns:a16="http://schemas.microsoft.com/office/drawing/2014/main" id="{E64D2DFA-B26B-4A56-81A1-A1B073AD3C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2529818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="" xmlns:a16="http://schemas.microsoft.com/office/drawing/2014/main" id="{E75569C6-44FA-4D15-A274-B6C91B9BD7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3023369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="" xmlns:a16="http://schemas.microsoft.com/office/drawing/2014/main" id="{807DEE4E-007C-40F7-8678-318747AE7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3525223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="" xmlns:a16="http://schemas.microsoft.com/office/drawing/2014/main" id="{02EF48C3-A343-40B0-8E21-E5F2F2B3AD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4018774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="" xmlns:a16="http://schemas.microsoft.com/office/drawing/2014/main" id="{320241C7-B166-484D-A534-D3D413C756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4512325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4" name="Table 19">
            <a:extLst>
              <a:ext uri="{FF2B5EF4-FFF2-40B4-BE49-F238E27FC236}">
                <a16:creationId xmlns="" xmlns:a16="http://schemas.microsoft.com/office/drawing/2014/main" id="{705B319A-AD02-4CF1-B689-E425E8D566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5005876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5" name="Table 19">
            <a:extLst>
              <a:ext uri="{FF2B5EF4-FFF2-40B4-BE49-F238E27FC236}">
                <a16:creationId xmlns="" xmlns:a16="http://schemas.microsoft.com/office/drawing/2014/main" id="{B3A1F497-1EB1-40F3-85DE-BF64DFB830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5505909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6" name="Table 19">
            <a:extLst>
              <a:ext uri="{FF2B5EF4-FFF2-40B4-BE49-F238E27FC236}">
                <a16:creationId xmlns="" xmlns:a16="http://schemas.microsoft.com/office/drawing/2014/main" id="{17744562-8007-4FDA-B560-F88FC4362C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255" y="6005942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="" xmlns:a16="http://schemas.microsoft.com/office/drawing/2014/main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="" xmlns:a16="http://schemas.microsoft.com/office/drawing/2014/main" id="{5200E419-A0CE-4C54-959B-DE5181E2F12D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2529818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681CCDF1-AD03-4F41-8636-413146DABDA9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303167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="" xmlns:a16="http://schemas.microsoft.com/office/drawing/2014/main" id="{BAB1313E-29C9-4CDD-91BC-0E809C7442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1700" y="3546640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="" xmlns:a16="http://schemas.microsoft.com/office/drawing/2014/main" id="{AC14EE3F-BA7E-4944-8804-2CD7E15B55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1700" y="401229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="" xmlns:a16="http://schemas.microsoft.com/office/drawing/2014/main" id="{74F4F380-F1B9-4048-A9BA-AF4000DFD1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1700" y="4511028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4" name="Table 19">
            <a:extLst>
              <a:ext uri="{FF2B5EF4-FFF2-40B4-BE49-F238E27FC236}">
                <a16:creationId xmlns="" xmlns:a16="http://schemas.microsoft.com/office/drawing/2014/main" id="{14BE115F-D230-4BE1-A395-DF3B712DBA73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500328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5" name="Table 19">
            <a:extLst>
              <a:ext uri="{FF2B5EF4-FFF2-40B4-BE49-F238E27FC236}">
                <a16:creationId xmlns="" xmlns:a16="http://schemas.microsoft.com/office/drawing/2014/main" id="{CA1CE27A-F700-448D-BD04-D7A637DFA1BB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5492210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6" name="Table 19">
            <a:extLst>
              <a:ext uri="{FF2B5EF4-FFF2-40B4-BE49-F238E27FC236}">
                <a16:creationId xmlns="" xmlns:a16="http://schemas.microsoft.com/office/drawing/2014/main" id="{F4593F43-1F6C-478C-9643-820BB26487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1700" y="600711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="" xmlns:a16="http://schemas.microsoft.com/office/drawing/2014/main" id="{29B3473B-899E-41A8-83DF-199F7E684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06715" y="2464208"/>
          <a:ext cx="2460672" cy="10582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="" xmlns:a16="http://schemas.microsoft.com/office/drawing/2014/main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="" xmlns:a16="http://schemas.microsoft.com/office/drawing/2014/main" val="350800506"/>
                    </a:ext>
                  </a:extLst>
                </a:gridCol>
                <a:gridCol w="615168">
                  <a:extLst>
                    <a:ext uri="{9D8B030D-6E8A-4147-A177-3AD203B41FA5}">
                      <a16:colId xmlns="" xmlns:a16="http://schemas.microsoft.com/office/drawing/2014/main" val="293651172"/>
                    </a:ext>
                  </a:extLst>
                </a:gridCol>
                <a:gridCol w="615168">
                  <a:extLst>
                    <a:ext uri="{9D8B030D-6E8A-4147-A177-3AD203B41FA5}">
                      <a16:colId xmlns="" xmlns:a16="http://schemas.microsoft.com/office/drawing/2014/main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865150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9054612-1C98-40E7-B705-E21A445A3A7F}"/>
              </a:ext>
            </a:extLst>
          </p:cNvPr>
          <p:cNvSpPr/>
          <p:nvPr/>
        </p:nvSpPr>
        <p:spPr>
          <a:xfrm>
            <a:off x="7137051" y="2527091"/>
            <a:ext cx="1067498" cy="3466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D10014D-57A9-40E4-8785-F7643556AD09}"/>
              </a:ext>
            </a:extLst>
          </p:cNvPr>
          <p:cNvCxnSpPr/>
          <p:nvPr/>
        </p:nvCxnSpPr>
        <p:spPr>
          <a:xfrm>
            <a:off x="5561557" y="2069891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408AC68-8107-4BD4-BE0A-D77CC0568CD4}"/>
              </a:ext>
            </a:extLst>
          </p:cNvPr>
          <p:cNvSpPr txBox="1"/>
          <p:nvPr/>
        </p:nvSpPr>
        <p:spPr>
          <a:xfrm>
            <a:off x="5131934" y="21138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BA80B09-71ED-4D96-9969-4AAC4CCF1F77}"/>
              </a:ext>
            </a:extLst>
          </p:cNvPr>
          <p:cNvSpPr txBox="1"/>
          <p:nvPr/>
        </p:nvSpPr>
        <p:spPr>
          <a:xfrm>
            <a:off x="5677785" y="18928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5D3230-4E37-491B-9736-B3AFF57FE46F}"/>
              </a:ext>
            </a:extLst>
          </p:cNvPr>
          <p:cNvSpPr txBox="1"/>
          <p:nvPr/>
        </p:nvSpPr>
        <p:spPr>
          <a:xfrm>
            <a:off x="6189263" y="2224686"/>
            <a:ext cx="222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00          01          11         10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3B37D62-2D38-43FE-8D14-BC4F208950A5}"/>
              </a:ext>
            </a:extLst>
          </p:cNvPr>
          <p:cNvSpPr txBox="1"/>
          <p:nvPr/>
        </p:nvSpPr>
        <p:spPr>
          <a:xfrm>
            <a:off x="5700464" y="2666253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FDBF933-9796-4D22-BEEC-6017E801815B}"/>
              </a:ext>
            </a:extLst>
          </p:cNvPr>
          <p:cNvSpPr txBox="1"/>
          <p:nvPr/>
        </p:nvSpPr>
        <p:spPr>
          <a:xfrm>
            <a:off x="4696530" y="4198787"/>
            <a:ext cx="4557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Q(t+1)=JK+ K’Q(t)</a:t>
            </a:r>
          </a:p>
        </p:txBody>
      </p:sp>
      <p:sp>
        <p:nvSpPr>
          <p:cNvPr id="49" name="Arc 48">
            <a:extLst>
              <a:ext uri="{FF2B5EF4-FFF2-40B4-BE49-F238E27FC236}">
                <a16:creationId xmlns="" xmlns:a16="http://schemas.microsoft.com/office/drawing/2014/main" id="{9CF4ECF6-45B8-4310-B385-402DDE180963}"/>
              </a:ext>
            </a:extLst>
          </p:cNvPr>
          <p:cNvSpPr/>
          <p:nvPr/>
        </p:nvSpPr>
        <p:spPr>
          <a:xfrm>
            <a:off x="7683327" y="3001303"/>
            <a:ext cx="914839" cy="393639"/>
          </a:xfrm>
          <a:prstGeom prst="arc">
            <a:avLst>
              <a:gd name="adj1" fmla="val 1551479"/>
              <a:gd name="adj2" fmla="val 195022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="" xmlns:a16="http://schemas.microsoft.com/office/drawing/2014/main" id="{CD082A83-0198-4CA7-A11D-A679F87F1622}"/>
              </a:ext>
            </a:extLst>
          </p:cNvPr>
          <p:cNvSpPr/>
          <p:nvPr/>
        </p:nvSpPr>
        <p:spPr>
          <a:xfrm flipH="1">
            <a:off x="5434459" y="3001303"/>
            <a:ext cx="903710" cy="457200"/>
          </a:xfrm>
          <a:prstGeom prst="arc">
            <a:avLst>
              <a:gd name="adj1" fmla="val 5393337"/>
              <a:gd name="adj2" fmla="val 170108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251E18C-B1DD-475A-9DBC-CC9A36C80B3E}"/>
              </a:ext>
            </a:extLst>
          </p:cNvPr>
          <p:cNvSpPr txBox="1"/>
          <p:nvPr/>
        </p:nvSpPr>
        <p:spPr>
          <a:xfrm>
            <a:off x="291321" y="1271508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="" xmlns:a16="http://schemas.microsoft.com/office/drawing/2014/main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254188" y="1836135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="" xmlns:a16="http://schemas.microsoft.com/office/drawing/2014/main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="" xmlns:a16="http://schemas.microsoft.com/office/drawing/2014/main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="" xmlns:a16="http://schemas.microsoft.com/office/drawing/2014/main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2F23BA-E786-48DB-AEBF-4CA73C4BA114}"/>
              </a:ext>
            </a:extLst>
          </p:cNvPr>
          <p:cNvSpPr txBox="1"/>
          <p:nvPr/>
        </p:nvSpPr>
        <p:spPr>
          <a:xfrm>
            <a:off x="8931674" y="1429923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JK Flip Flop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4935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9" grpId="0"/>
      <p:bldP spid="40" grpId="0"/>
      <p:bldP spid="41" grpId="0"/>
      <p:bldP spid="44" grpId="0"/>
      <p:bldP spid="45" grpId="0"/>
      <p:bldP spid="49" grpId="0" animBg="1"/>
      <p:bldP spid="50" grpId="0" animBg="1"/>
      <p:bldP spid="51" grpId="0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7BCCFD0-1CCF-4368-87AC-9CCA7DCC9772}"/>
              </a:ext>
            </a:extLst>
          </p:cNvPr>
          <p:cNvSpPr/>
          <p:nvPr/>
        </p:nvSpPr>
        <p:spPr>
          <a:xfrm>
            <a:off x="3827936" y="1127404"/>
            <a:ext cx="8364064" cy="48917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36F76-64CD-4DC6-A34B-1B35696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56" y="-95919"/>
            <a:ext cx="9404723" cy="1400530"/>
          </a:xfrm>
        </p:spPr>
        <p:txBody>
          <a:bodyPr/>
          <a:lstStyle/>
          <a:p>
            <a:r>
              <a:rPr lang="en-US" b="1" dirty="0"/>
              <a:t>J-K Flip Flop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="" xmlns:a16="http://schemas.microsoft.com/office/drawing/2014/main" id="{60F831B3-0D96-4494-AB5E-5BEBCC12E50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3430" y="3161774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238">
                  <a:extLst>
                    <a:ext uri="{9D8B030D-6E8A-4147-A177-3AD203B41FA5}">
                      <a16:colId xmlns="" xmlns:a16="http://schemas.microsoft.com/office/drawing/2014/main" val="920354978"/>
                    </a:ext>
                  </a:extLst>
                </a:gridCol>
                <a:gridCol w="696685">
                  <a:extLst>
                    <a:ext uri="{9D8B030D-6E8A-4147-A177-3AD203B41FA5}">
                      <a16:colId xmlns="" xmlns:a16="http://schemas.microsoft.com/office/drawing/2014/main" val="3410232916"/>
                    </a:ext>
                  </a:extLst>
                </a:gridCol>
                <a:gridCol w="1967583">
                  <a:extLst>
                    <a:ext uri="{9D8B030D-6E8A-4147-A177-3AD203B41FA5}">
                      <a16:colId xmlns="" xmlns:a16="http://schemas.microsoft.com/office/drawing/2014/main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9490"/>
                  </a:ext>
                </a:extLst>
              </a:tr>
            </a:tbl>
          </a:graphicData>
        </a:graphic>
      </p:graphicFrame>
      <p:graphicFrame>
        <p:nvGraphicFramePr>
          <p:cNvPr id="5" name="Table 19">
            <a:extLst>
              <a:ext uri="{FF2B5EF4-FFF2-40B4-BE49-F238E27FC236}">
                <a16:creationId xmlns="" xmlns:a16="http://schemas.microsoft.com/office/drawing/2014/main" id="{6E2F019A-5A37-46D7-869A-D0F9F8F9AF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5829" y="498059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9CF4AC-B1E9-4BE3-A1D8-D26EB0D9C209}"/>
              </a:ext>
            </a:extLst>
          </p:cNvPr>
          <p:cNvSpPr txBox="1"/>
          <p:nvPr/>
        </p:nvSpPr>
        <p:spPr>
          <a:xfrm>
            <a:off x="127907" y="5967025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</a:t>
            </a:r>
            <a:r>
              <a:rPr lang="en-US" b="1" dirty="0">
                <a:solidFill>
                  <a:prstClr val="white"/>
                </a:solidFill>
              </a:rPr>
              <a:t>of J-K Flip 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19">
            <a:extLst>
              <a:ext uri="{FF2B5EF4-FFF2-40B4-BE49-F238E27FC236}">
                <a16:creationId xmlns="" xmlns:a16="http://schemas.microsoft.com/office/drawing/2014/main" id="{A2A1F9D4-275C-49DD-8E73-F265FA106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5829" y="3881856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96686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982097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8" name="Table 19">
            <a:extLst>
              <a:ext uri="{FF2B5EF4-FFF2-40B4-BE49-F238E27FC236}">
                <a16:creationId xmlns="" xmlns:a16="http://schemas.microsoft.com/office/drawing/2014/main" id="{8A002970-AA36-4E88-A93D-EB04038C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5829" y="445137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="" xmlns:a16="http://schemas.microsoft.com/office/drawing/2014/main" id="{1147D4AD-0C4A-4965-B351-26C3E09F05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5829" y="5509825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="" xmlns:a16="http://schemas.microsoft.com/office/drawing/2014/main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="" xmlns:a16="http://schemas.microsoft.com/office/drawing/2014/main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="" xmlns:a16="http://schemas.microsoft.com/office/drawing/2014/main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77721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EE156B-CB22-46ED-9051-DBF412EB8943}"/>
              </a:ext>
            </a:extLst>
          </p:cNvPr>
          <p:cNvSpPr txBox="1"/>
          <p:nvPr/>
        </p:nvSpPr>
        <p:spPr>
          <a:xfrm>
            <a:off x="229256" y="2679033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J-K Flip Flop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C533AB-CD21-4098-BD7F-E1C1C5EB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8" y="766972"/>
            <a:ext cx="3105301" cy="198605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C4F4AE1-25D5-4026-9782-B51AD541B406}"/>
              </a:ext>
            </a:extLst>
          </p:cNvPr>
          <p:cNvCxnSpPr>
            <a:cxnSpLocks/>
          </p:cNvCxnSpPr>
          <p:nvPr/>
        </p:nvCxnSpPr>
        <p:spPr>
          <a:xfrm flipH="1" flipV="1">
            <a:off x="4331291" y="1448163"/>
            <a:ext cx="8191" cy="3872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2480E84-5981-4563-A08D-E302078CE054}"/>
              </a:ext>
            </a:extLst>
          </p:cNvPr>
          <p:cNvCxnSpPr>
            <a:cxnSpLocks/>
          </p:cNvCxnSpPr>
          <p:nvPr/>
        </p:nvCxnSpPr>
        <p:spPr>
          <a:xfrm flipH="1" flipV="1">
            <a:off x="9759777" y="1730851"/>
            <a:ext cx="6134" cy="347834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03036C4-F9CF-4540-9314-D77D367546F3}"/>
              </a:ext>
            </a:extLst>
          </p:cNvPr>
          <p:cNvCxnSpPr>
            <a:cxnSpLocks/>
          </p:cNvCxnSpPr>
          <p:nvPr/>
        </p:nvCxnSpPr>
        <p:spPr>
          <a:xfrm flipV="1">
            <a:off x="7631374" y="1730851"/>
            <a:ext cx="31593" cy="351548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C8CB0D8-5131-4105-A5D8-E8016A3467C9}"/>
              </a:ext>
            </a:extLst>
          </p:cNvPr>
          <p:cNvCxnSpPr>
            <a:cxnSpLocks/>
          </p:cNvCxnSpPr>
          <p:nvPr/>
        </p:nvCxnSpPr>
        <p:spPr>
          <a:xfrm flipV="1">
            <a:off x="5608731" y="1888614"/>
            <a:ext cx="10830" cy="332058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46DB5D8-D076-4B15-B03B-385E9658ADC8}"/>
              </a:ext>
            </a:extLst>
          </p:cNvPr>
          <p:cNvCxnSpPr>
            <a:cxnSpLocks/>
          </p:cNvCxnSpPr>
          <p:nvPr/>
        </p:nvCxnSpPr>
        <p:spPr>
          <a:xfrm>
            <a:off x="5637392" y="1751763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A59AEE5-D496-480C-94B4-6955E771E96D}"/>
              </a:ext>
            </a:extLst>
          </p:cNvPr>
          <p:cNvCxnSpPr>
            <a:cxnSpLocks/>
          </p:cNvCxnSpPr>
          <p:nvPr/>
        </p:nvCxnSpPr>
        <p:spPr>
          <a:xfrm flipV="1">
            <a:off x="5637392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893CD18-8E3A-4D9C-913F-334FD35BB37D}"/>
              </a:ext>
            </a:extLst>
          </p:cNvPr>
          <p:cNvCxnSpPr>
            <a:cxnSpLocks/>
          </p:cNvCxnSpPr>
          <p:nvPr/>
        </p:nvCxnSpPr>
        <p:spPr>
          <a:xfrm>
            <a:off x="4753030" y="2655521"/>
            <a:ext cx="23050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AB6C6E7-12C0-42B0-AA06-0ED0B9E83EC0}"/>
              </a:ext>
            </a:extLst>
          </p:cNvPr>
          <p:cNvCxnSpPr>
            <a:cxnSpLocks/>
          </p:cNvCxnSpPr>
          <p:nvPr/>
        </p:nvCxnSpPr>
        <p:spPr>
          <a:xfrm flipV="1">
            <a:off x="4753030" y="2655521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7A1FC1E6-725F-4908-9F56-22D896257C2C}"/>
              </a:ext>
            </a:extLst>
          </p:cNvPr>
          <p:cNvCxnSpPr>
            <a:cxnSpLocks/>
          </p:cNvCxnSpPr>
          <p:nvPr/>
        </p:nvCxnSpPr>
        <p:spPr>
          <a:xfrm flipV="1">
            <a:off x="7058088" y="2692745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A318199C-601B-4117-93E7-56A5FE9906CC}"/>
              </a:ext>
            </a:extLst>
          </p:cNvPr>
          <p:cNvCxnSpPr>
            <a:cxnSpLocks/>
          </p:cNvCxnSpPr>
          <p:nvPr/>
        </p:nvCxnSpPr>
        <p:spPr>
          <a:xfrm flipH="1" flipV="1">
            <a:off x="8791186" y="2655521"/>
            <a:ext cx="2352014" cy="139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49127B3-2FEB-4501-B3C4-FC2F2BF70B53}"/>
              </a:ext>
            </a:extLst>
          </p:cNvPr>
          <p:cNvCxnSpPr>
            <a:cxnSpLocks/>
          </p:cNvCxnSpPr>
          <p:nvPr/>
        </p:nvCxnSpPr>
        <p:spPr>
          <a:xfrm flipV="1">
            <a:off x="7050355" y="3676215"/>
            <a:ext cx="8352" cy="53795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27AB77E4-F76C-4958-8B2E-70BAC5FF6F71}"/>
              </a:ext>
            </a:extLst>
          </p:cNvPr>
          <p:cNvCxnSpPr>
            <a:cxnSpLocks/>
          </p:cNvCxnSpPr>
          <p:nvPr/>
        </p:nvCxnSpPr>
        <p:spPr>
          <a:xfrm flipH="1">
            <a:off x="7054579" y="3685609"/>
            <a:ext cx="405926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FBD85576-1B2A-4725-885A-2B394E69C49F}"/>
              </a:ext>
            </a:extLst>
          </p:cNvPr>
          <p:cNvCxnSpPr>
            <a:cxnSpLocks/>
          </p:cNvCxnSpPr>
          <p:nvPr/>
        </p:nvCxnSpPr>
        <p:spPr>
          <a:xfrm flipV="1">
            <a:off x="4331291" y="2273823"/>
            <a:ext cx="7792623" cy="2238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AF3EF30-083F-44B7-9DD6-7559351CFE2D}"/>
              </a:ext>
            </a:extLst>
          </p:cNvPr>
          <p:cNvCxnSpPr>
            <a:cxnSpLocks/>
          </p:cNvCxnSpPr>
          <p:nvPr/>
        </p:nvCxnSpPr>
        <p:spPr>
          <a:xfrm>
            <a:off x="4352119" y="4243155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5ED4C36C-962A-455C-BDAE-3710223BEE42}"/>
              </a:ext>
            </a:extLst>
          </p:cNvPr>
          <p:cNvCxnSpPr>
            <a:cxnSpLocks/>
          </p:cNvCxnSpPr>
          <p:nvPr/>
        </p:nvCxnSpPr>
        <p:spPr>
          <a:xfrm>
            <a:off x="4352119" y="3219579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BA02643-9665-4F10-BA1E-DFD4D8292422}"/>
              </a:ext>
            </a:extLst>
          </p:cNvPr>
          <p:cNvSpPr txBox="1"/>
          <p:nvPr/>
        </p:nvSpPr>
        <p:spPr>
          <a:xfrm>
            <a:off x="3934892" y="357157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54602AA-DE59-40ED-8824-CDB7401B8482}"/>
              </a:ext>
            </a:extLst>
          </p:cNvPr>
          <p:cNvSpPr txBox="1"/>
          <p:nvPr/>
        </p:nvSpPr>
        <p:spPr>
          <a:xfrm>
            <a:off x="3938246" y="26955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1D4EE1D-B527-4487-905F-3EC4F443F0CC}"/>
              </a:ext>
            </a:extLst>
          </p:cNvPr>
          <p:cNvSpPr txBox="1"/>
          <p:nvPr/>
        </p:nvSpPr>
        <p:spPr>
          <a:xfrm>
            <a:off x="3773835" y="1702470"/>
            <a:ext cx="78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E2463A6-EC3A-4843-A4C3-3C2502D2E216}"/>
              </a:ext>
            </a:extLst>
          </p:cNvPr>
          <p:cNvCxnSpPr>
            <a:cxnSpLocks/>
          </p:cNvCxnSpPr>
          <p:nvPr/>
        </p:nvCxnSpPr>
        <p:spPr>
          <a:xfrm flipH="1" flipV="1">
            <a:off x="7058089" y="3205027"/>
            <a:ext cx="1741936" cy="1743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FC75BE30-C709-4FFA-8098-EBC8A5ED2F98}"/>
              </a:ext>
            </a:extLst>
          </p:cNvPr>
          <p:cNvCxnSpPr>
            <a:cxnSpLocks/>
          </p:cNvCxnSpPr>
          <p:nvPr/>
        </p:nvCxnSpPr>
        <p:spPr>
          <a:xfrm flipV="1">
            <a:off x="8800025" y="2669457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CF91380D-5173-451E-ADCF-888387DF8553}"/>
              </a:ext>
            </a:extLst>
          </p:cNvPr>
          <p:cNvCxnSpPr>
            <a:cxnSpLocks/>
          </p:cNvCxnSpPr>
          <p:nvPr/>
        </p:nvCxnSpPr>
        <p:spPr>
          <a:xfrm flipV="1">
            <a:off x="11143200" y="2692745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22D780E1-734E-402E-B1CD-00AC0D592D20}"/>
              </a:ext>
            </a:extLst>
          </p:cNvPr>
          <p:cNvCxnSpPr>
            <a:cxnSpLocks/>
          </p:cNvCxnSpPr>
          <p:nvPr/>
        </p:nvCxnSpPr>
        <p:spPr>
          <a:xfrm flipV="1">
            <a:off x="4352119" y="2296207"/>
            <a:ext cx="1259235" cy="85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6481D79A-5071-4F71-B9FD-5BF845BF0418}"/>
              </a:ext>
            </a:extLst>
          </p:cNvPr>
          <p:cNvCxnSpPr>
            <a:cxnSpLocks/>
          </p:cNvCxnSpPr>
          <p:nvPr/>
        </p:nvCxnSpPr>
        <p:spPr>
          <a:xfrm flipH="1">
            <a:off x="4352121" y="3213291"/>
            <a:ext cx="400909" cy="148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ED8A909-CA56-4E72-9CCC-9F05F94F6CD9}"/>
              </a:ext>
            </a:extLst>
          </p:cNvPr>
          <p:cNvCxnSpPr>
            <a:cxnSpLocks/>
          </p:cNvCxnSpPr>
          <p:nvPr/>
        </p:nvCxnSpPr>
        <p:spPr>
          <a:xfrm flipV="1">
            <a:off x="11139044" y="3679390"/>
            <a:ext cx="1178" cy="53460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B3F76864-E790-4F8C-89BE-9DAFE669E7E2}"/>
              </a:ext>
            </a:extLst>
          </p:cNvPr>
          <p:cNvCxnSpPr>
            <a:cxnSpLocks/>
          </p:cNvCxnSpPr>
          <p:nvPr/>
        </p:nvCxnSpPr>
        <p:spPr>
          <a:xfrm flipH="1">
            <a:off x="11140222" y="4221750"/>
            <a:ext cx="69511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EDE5D2C-8273-47F1-98A6-84528D794D83}"/>
              </a:ext>
            </a:extLst>
          </p:cNvPr>
          <p:cNvSpPr txBox="1"/>
          <p:nvPr/>
        </p:nvSpPr>
        <p:spPr>
          <a:xfrm>
            <a:off x="3848526" y="464029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8396DC3-C2AA-4868-8D21-7F2B69778792}"/>
              </a:ext>
            </a:extLst>
          </p:cNvPr>
          <p:cNvCxnSpPr>
            <a:cxnSpLocks/>
          </p:cNvCxnSpPr>
          <p:nvPr/>
        </p:nvCxnSpPr>
        <p:spPr>
          <a:xfrm>
            <a:off x="4339482" y="4243155"/>
            <a:ext cx="272796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9DC5C617-F068-4CBE-9239-E392EB30665A}"/>
              </a:ext>
            </a:extLst>
          </p:cNvPr>
          <p:cNvCxnSpPr>
            <a:cxnSpLocks/>
          </p:cNvCxnSpPr>
          <p:nvPr/>
        </p:nvCxnSpPr>
        <p:spPr>
          <a:xfrm flipV="1">
            <a:off x="4357805" y="5249211"/>
            <a:ext cx="7703152" cy="119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BF198365-B6B1-42D6-9AE9-1587D8908663}"/>
              </a:ext>
            </a:extLst>
          </p:cNvPr>
          <p:cNvCxnSpPr>
            <a:cxnSpLocks/>
          </p:cNvCxnSpPr>
          <p:nvPr/>
        </p:nvCxnSpPr>
        <p:spPr>
          <a:xfrm flipH="1">
            <a:off x="5609407" y="4690806"/>
            <a:ext cx="2026944" cy="1204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EB636B29-74EA-4555-89C4-87017CB60945}"/>
              </a:ext>
            </a:extLst>
          </p:cNvPr>
          <p:cNvCxnSpPr>
            <a:cxnSpLocks/>
          </p:cNvCxnSpPr>
          <p:nvPr/>
        </p:nvCxnSpPr>
        <p:spPr>
          <a:xfrm flipV="1">
            <a:off x="5593849" y="4713462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E00FBD04-AADE-41A3-BAE3-DAE060C278E4}"/>
              </a:ext>
            </a:extLst>
          </p:cNvPr>
          <p:cNvCxnSpPr>
            <a:cxnSpLocks/>
          </p:cNvCxnSpPr>
          <p:nvPr/>
        </p:nvCxnSpPr>
        <p:spPr>
          <a:xfrm flipV="1">
            <a:off x="7669908" y="4706942"/>
            <a:ext cx="2507" cy="5567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A3D2C7F-B70F-4B74-A93C-48D7DEA926E3}"/>
              </a:ext>
            </a:extLst>
          </p:cNvPr>
          <p:cNvCxnSpPr>
            <a:cxnSpLocks/>
          </p:cNvCxnSpPr>
          <p:nvPr/>
        </p:nvCxnSpPr>
        <p:spPr>
          <a:xfrm flipV="1">
            <a:off x="7652108" y="5238824"/>
            <a:ext cx="2071760" cy="767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F3C43789-161C-4442-BDC5-66BCBFC34F1A}"/>
              </a:ext>
            </a:extLst>
          </p:cNvPr>
          <p:cNvCxnSpPr>
            <a:cxnSpLocks/>
          </p:cNvCxnSpPr>
          <p:nvPr/>
        </p:nvCxnSpPr>
        <p:spPr>
          <a:xfrm>
            <a:off x="4368283" y="5271535"/>
            <a:ext cx="12098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444AC0B-3151-42B4-9260-F5F2351993A2}"/>
              </a:ext>
            </a:extLst>
          </p:cNvPr>
          <p:cNvCxnSpPr>
            <a:cxnSpLocks/>
          </p:cNvCxnSpPr>
          <p:nvPr/>
        </p:nvCxnSpPr>
        <p:spPr>
          <a:xfrm flipV="1">
            <a:off x="6407910" y="1648048"/>
            <a:ext cx="25662" cy="359077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081A858-E84B-4832-AF5E-3F1BE6822B5C}"/>
              </a:ext>
            </a:extLst>
          </p:cNvPr>
          <p:cNvSpPr txBox="1"/>
          <p:nvPr/>
        </p:nvSpPr>
        <p:spPr>
          <a:xfrm>
            <a:off x="11508186" y="2340479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8C44933-9F77-4A49-88D5-06407DF9E0CF}"/>
              </a:ext>
            </a:extLst>
          </p:cNvPr>
          <p:cNvSpPr txBox="1"/>
          <p:nvPr/>
        </p:nvSpPr>
        <p:spPr>
          <a:xfrm>
            <a:off x="11519339" y="3347055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9FC898D-FF99-4445-87DF-26E0298C1A98}"/>
              </a:ext>
            </a:extLst>
          </p:cNvPr>
          <p:cNvSpPr txBox="1"/>
          <p:nvPr/>
        </p:nvSpPr>
        <p:spPr>
          <a:xfrm>
            <a:off x="11499622" y="4281820"/>
            <a:ext cx="64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31A319A-5CD3-4090-B7A8-1E5BC2EDB4A3}"/>
              </a:ext>
            </a:extLst>
          </p:cNvPr>
          <p:cNvSpPr txBox="1"/>
          <p:nvPr/>
        </p:nvSpPr>
        <p:spPr>
          <a:xfrm>
            <a:off x="11499577" y="5310323"/>
            <a:ext cx="6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88C98E9F-BE6E-4D1A-A993-595651C30A06}"/>
              </a:ext>
            </a:extLst>
          </p:cNvPr>
          <p:cNvCxnSpPr>
            <a:cxnSpLocks/>
          </p:cNvCxnSpPr>
          <p:nvPr/>
        </p:nvCxnSpPr>
        <p:spPr>
          <a:xfrm flipV="1">
            <a:off x="6413994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D6295F36-7D76-4D7C-A593-B50895AD9ECE}"/>
              </a:ext>
            </a:extLst>
          </p:cNvPr>
          <p:cNvCxnSpPr>
            <a:cxnSpLocks/>
          </p:cNvCxnSpPr>
          <p:nvPr/>
        </p:nvCxnSpPr>
        <p:spPr>
          <a:xfrm>
            <a:off x="6409977" y="2295707"/>
            <a:ext cx="125993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70D20AC3-8F66-403A-81D6-7303ACACD363}"/>
              </a:ext>
            </a:extLst>
          </p:cNvPr>
          <p:cNvCxnSpPr>
            <a:cxnSpLocks/>
          </p:cNvCxnSpPr>
          <p:nvPr/>
        </p:nvCxnSpPr>
        <p:spPr>
          <a:xfrm>
            <a:off x="7651908" y="1730851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B5DFC3F7-65B8-4DD6-A1C8-3551AE46EEA0}"/>
              </a:ext>
            </a:extLst>
          </p:cNvPr>
          <p:cNvCxnSpPr>
            <a:cxnSpLocks/>
          </p:cNvCxnSpPr>
          <p:nvPr/>
        </p:nvCxnSpPr>
        <p:spPr>
          <a:xfrm flipV="1">
            <a:off x="7651908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44F1054D-1BF1-4AD2-A4FF-84AD1E863567}"/>
              </a:ext>
            </a:extLst>
          </p:cNvPr>
          <p:cNvCxnSpPr>
            <a:cxnSpLocks/>
          </p:cNvCxnSpPr>
          <p:nvPr/>
        </p:nvCxnSpPr>
        <p:spPr>
          <a:xfrm flipV="1">
            <a:off x="8428510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62F4405E-F709-4250-88E3-8F86D2E7BB33}"/>
              </a:ext>
            </a:extLst>
          </p:cNvPr>
          <p:cNvCxnSpPr>
            <a:cxnSpLocks/>
          </p:cNvCxnSpPr>
          <p:nvPr/>
        </p:nvCxnSpPr>
        <p:spPr>
          <a:xfrm>
            <a:off x="8424493" y="2274795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F3DA8E06-77AA-41FE-9B11-8BFD2533CB1C}"/>
              </a:ext>
            </a:extLst>
          </p:cNvPr>
          <p:cNvCxnSpPr>
            <a:cxnSpLocks/>
          </p:cNvCxnSpPr>
          <p:nvPr/>
        </p:nvCxnSpPr>
        <p:spPr>
          <a:xfrm>
            <a:off x="9757690" y="1720854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16E1158F-F95A-4455-BD64-FC9A6F7FB1E8}"/>
              </a:ext>
            </a:extLst>
          </p:cNvPr>
          <p:cNvCxnSpPr>
            <a:cxnSpLocks/>
          </p:cNvCxnSpPr>
          <p:nvPr/>
        </p:nvCxnSpPr>
        <p:spPr>
          <a:xfrm flipV="1">
            <a:off x="9757690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528E46BD-C2E3-405F-A7CB-05875EEC4DB0}"/>
              </a:ext>
            </a:extLst>
          </p:cNvPr>
          <p:cNvCxnSpPr>
            <a:cxnSpLocks/>
          </p:cNvCxnSpPr>
          <p:nvPr/>
        </p:nvCxnSpPr>
        <p:spPr>
          <a:xfrm flipV="1">
            <a:off x="10534292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6DD9214E-45FE-498D-BEA3-7730C00BED0B}"/>
              </a:ext>
            </a:extLst>
          </p:cNvPr>
          <p:cNvCxnSpPr>
            <a:cxnSpLocks/>
          </p:cNvCxnSpPr>
          <p:nvPr/>
        </p:nvCxnSpPr>
        <p:spPr>
          <a:xfrm>
            <a:off x="10530275" y="2264798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EF5A08DF-F9F1-4DD1-A8D4-8C281F8BFCB0}"/>
              </a:ext>
            </a:extLst>
          </p:cNvPr>
          <p:cNvCxnSpPr>
            <a:cxnSpLocks/>
          </p:cNvCxnSpPr>
          <p:nvPr/>
        </p:nvCxnSpPr>
        <p:spPr>
          <a:xfrm flipH="1">
            <a:off x="9747766" y="4727431"/>
            <a:ext cx="1948340" cy="434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D683E859-A855-4DAA-AA13-A316CAB2E50B}"/>
              </a:ext>
            </a:extLst>
          </p:cNvPr>
          <p:cNvCxnSpPr>
            <a:cxnSpLocks/>
          </p:cNvCxnSpPr>
          <p:nvPr/>
        </p:nvCxnSpPr>
        <p:spPr>
          <a:xfrm flipV="1">
            <a:off x="9739127" y="4722442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2BE07453-5789-435A-8A05-D32517AE4BFD}"/>
              </a:ext>
            </a:extLst>
          </p:cNvPr>
          <p:cNvSpPr txBox="1"/>
          <p:nvPr/>
        </p:nvSpPr>
        <p:spPr>
          <a:xfrm>
            <a:off x="5273845" y="5454672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Gated JK Flip-Flop</a:t>
            </a:r>
          </a:p>
        </p:txBody>
      </p:sp>
    </p:spTree>
    <p:extLst>
      <p:ext uri="{BB962C8B-B14F-4D97-AF65-F5344CB8AC3E}">
        <p14:creationId xmlns:p14="http://schemas.microsoft.com/office/powerpoint/2010/main" val="9919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6" grpId="0"/>
      <p:bldP spid="19" grpId="0"/>
      <p:bldP spid="43" grpId="0"/>
      <p:bldP spid="44" grpId="0"/>
      <p:bldP spid="45" grpId="0"/>
      <p:bldP spid="56" grpId="0"/>
      <p:bldP spid="65" grpId="0"/>
      <p:bldP spid="66" grpId="0"/>
      <p:bldP spid="67" grpId="0"/>
      <p:bldP spid="68" grpId="0"/>
      <p:bldP spid="1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Widescreen</PresentationFormat>
  <Paragraphs>365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Fangsong Std R</vt:lpstr>
      <vt:lpstr>Adobe Kaiti Std R</vt:lpstr>
      <vt:lpstr>Arial</vt:lpstr>
      <vt:lpstr>Calibri</vt:lpstr>
      <vt:lpstr>Calibri Light</vt:lpstr>
      <vt:lpstr>Century Gothic</vt:lpstr>
      <vt:lpstr>Office Theme</vt:lpstr>
      <vt:lpstr>PowerPoint Presentation</vt:lpstr>
      <vt:lpstr>J-K Flip-Flop </vt:lpstr>
      <vt:lpstr>JK Flip Flop</vt:lpstr>
      <vt:lpstr>J-K Flip-Flop (SET condition) let Q’=1 </vt:lpstr>
      <vt:lpstr>J-K Flip-Flop (HOLD condition) previously Q=1 Q’=0</vt:lpstr>
      <vt:lpstr>J-K Flip-Flop (RESET condition)  previously Q=1 Q’=0</vt:lpstr>
      <vt:lpstr>J-K Flip-Flop (Toggle condition) previously Q=0 Q’=1</vt:lpstr>
      <vt:lpstr>Characteristics of J-K Flip-Flop</vt:lpstr>
      <vt:lpstr>J-K Flip Flop</vt:lpstr>
      <vt:lpstr>T Flip-Flop</vt:lpstr>
      <vt:lpstr>T Flip-Flop</vt:lpstr>
      <vt:lpstr>Characteristics of T Flip Flop</vt:lpstr>
      <vt:lpstr>T Flip-Flop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</dc:creator>
  <cp:lastModifiedBy>Israt</cp:lastModifiedBy>
  <cp:revision>1</cp:revision>
  <dcterms:created xsi:type="dcterms:W3CDTF">2022-01-09T16:09:03Z</dcterms:created>
  <dcterms:modified xsi:type="dcterms:W3CDTF">2022-01-09T16:09:34Z</dcterms:modified>
</cp:coreProperties>
</file>