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 Control of a DC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back </a:t>
            </a:r>
            <a:r>
              <a:rPr lang="en-US" dirty="0" err="1" smtClean="0"/>
              <a:t>emf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696949"/>
            <a:ext cx="10140919" cy="3880773"/>
          </a:xfrm>
        </p:spPr>
        <p:txBody>
          <a:bodyPr/>
          <a:lstStyle/>
          <a:p>
            <a:r>
              <a:rPr lang="en-US" dirty="0" smtClean="0"/>
              <a:t>When a current carrying conductor rotated in a magnetic filed, then a voltage will be developed across it. The main function of this induced voltage is to oppose the supply voltage.  This induced voltage is known as Back </a:t>
            </a:r>
            <a:r>
              <a:rPr lang="en-US" dirty="0" err="1" smtClean="0"/>
              <a:t>emf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voltage always less than the supply voltage.</a:t>
            </a:r>
          </a:p>
          <a:p>
            <a:r>
              <a:rPr lang="en-US" dirty="0" smtClean="0"/>
              <a:t>If this induced voltage is  equal to the supply voltage, then the motor will stop.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of Starter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9828"/>
                <a:ext cx="8596668" cy="3880773"/>
              </a:xfrm>
            </p:spPr>
            <p:txBody>
              <a:bodyPr/>
              <a:lstStyle/>
              <a:p>
                <a:r>
                  <a:rPr lang="en-US" dirty="0" smtClean="0"/>
                  <a:t>We know that, the current through the motor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At the starting, there is no back </a:t>
                </a:r>
                <a:r>
                  <a:rPr lang="en-US" dirty="0" err="1" smtClean="0"/>
                  <a:t>emf</a:t>
                </a:r>
                <a:r>
                  <a:rPr lang="en-US" dirty="0" smtClean="0"/>
                  <a:t> that is why the </a:t>
                </a:r>
                <a:r>
                  <a:rPr lang="en-US" dirty="0" err="1" smtClean="0"/>
                  <a:t>Ea</a:t>
                </a:r>
                <a:r>
                  <a:rPr lang="en-US" dirty="0" smtClean="0"/>
                  <a:t>=0 voltage </a:t>
                </a:r>
              </a:p>
              <a:p>
                <a:r>
                  <a:rPr lang="en-US" dirty="0" smtClean="0"/>
                  <a:t>In that case, the motor will receive high amount of current from the supply which may damage the circuit components. </a:t>
                </a:r>
              </a:p>
              <a:p>
                <a:r>
                  <a:rPr lang="en-US" dirty="0" smtClean="0"/>
                  <a:t>To solve this problem, variable resistor which is known as starter is used for reducing that starting current.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9828"/>
                <a:ext cx="8596668" cy="3880773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5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the Motor: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/>
          <a:lstStyle/>
          <a:p>
            <a:r>
              <a:rPr lang="en-US" dirty="0" smtClean="0"/>
              <a:t>We know that the speed of the motor can be calculated as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Ea</a:t>
            </a:r>
            <a:r>
              <a:rPr lang="en-US" dirty="0" smtClean="0"/>
              <a:t>=KøS </a:t>
            </a:r>
          </a:p>
          <a:p>
            <a:r>
              <a:rPr lang="en-US" dirty="0" smtClean="0"/>
              <a:t>Where, </a:t>
            </a:r>
            <a:r>
              <a:rPr lang="en-US" dirty="0" err="1" smtClean="0"/>
              <a:t>Ea</a:t>
            </a:r>
            <a:r>
              <a:rPr lang="en-US" dirty="0" smtClean="0"/>
              <a:t>= back </a:t>
            </a:r>
            <a:r>
              <a:rPr lang="en-US" dirty="0" err="1" smtClean="0"/>
              <a:t>emf</a:t>
            </a:r>
            <a:r>
              <a:rPr lang="en-US" dirty="0" smtClean="0"/>
              <a:t>, ø= magnetic flux, S=speed</a:t>
            </a:r>
          </a:p>
          <a:p>
            <a:r>
              <a:rPr lang="en-US" dirty="0" smtClean="0"/>
              <a:t>Hence, S=</a:t>
            </a:r>
            <a:r>
              <a:rPr lang="en-US" dirty="0" err="1" smtClean="0"/>
              <a:t>Ea</a:t>
            </a:r>
            <a:r>
              <a:rPr lang="en-US" dirty="0" smtClean="0"/>
              <a:t>/kø</a:t>
            </a:r>
            <a:endParaRPr lang="en-US" dirty="0"/>
          </a:p>
          <a:p>
            <a:r>
              <a:rPr lang="en-US" dirty="0" smtClean="0"/>
              <a:t>If the field circuit is opened at the running condition, then the ø will be zero.</a:t>
            </a:r>
          </a:p>
          <a:p>
            <a:r>
              <a:rPr lang="en-US" dirty="0" smtClean="0"/>
              <a:t>In that case we can get infinite speed which may damage the motor winding.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a Motor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4101"/>
                <a:ext cx="10849258" cy="4457261"/>
              </a:xfrm>
            </p:spPr>
            <p:txBody>
              <a:bodyPr/>
              <a:lstStyle/>
              <a:p>
                <a:r>
                  <a:rPr lang="en-US" dirty="0" smtClean="0"/>
                  <a:t>The induced voltage </a:t>
                </a:r>
                <a:r>
                  <a:rPr lang="en-US" dirty="0" err="1" smtClean="0"/>
                  <a:t>Ea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Where, N= speed of a motor, A= Number of parallel path,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= magnetic flux, P= No. of Poles, Z= number of conductor.</a:t>
                </a:r>
              </a:p>
              <a:p>
                <a:r>
                  <a:rPr lang="en-US" dirty="0" smtClean="0"/>
                  <a:t>For a motor, A, Z are fixed. So motor speed depends on Supply voltage, Magnetic flux, and number of pole</a:t>
                </a:r>
              </a:p>
              <a:p>
                <a:r>
                  <a:rPr lang="en-US" dirty="0" smtClean="0"/>
                  <a:t>Again we know that, Speed N=K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Ia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Hence, </a:t>
                </a:r>
                <a:r>
                  <a:rPr lang="en-US" dirty="0" err="1" smtClean="0"/>
                  <a:t>Ia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Speed, N=K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Hence the speed depends on Armature resistance.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4101"/>
                <a:ext cx="10849258" cy="4457261"/>
              </a:xfrm>
              <a:blipFill rotWithShape="0">
                <a:blip r:embed="rId2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40" y="3086100"/>
            <a:ext cx="4457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0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250 V shunt motor with armature resistance of 0.5 ohm runs at 600 rpm on full load and takes an armature current of 20 A. If resistant of 1 ohm is placed in the armature circuit, find the speed at full load and half load torque.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37134" cy="1320800"/>
          </a:xfrm>
        </p:spPr>
        <p:txBody>
          <a:bodyPr/>
          <a:lstStyle/>
          <a:p>
            <a:r>
              <a:rPr lang="en-US" dirty="0" smtClean="0"/>
              <a:t>Speed Control of DC Motor Using </a:t>
            </a:r>
            <a:r>
              <a:rPr lang="en-US" dirty="0" err="1" smtClean="0"/>
              <a:t>Thyristor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453" y="1437860"/>
            <a:ext cx="4726547" cy="28636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1" y="1860067"/>
            <a:ext cx="2121863" cy="485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33" y="2580925"/>
            <a:ext cx="6959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Hence, the speed of a motor depends on the supply voltage. If we increase or decrease the supply voltage, the speed of a motor will be changed.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Again we can increase or decrease the supply voltage by controlling the firing angle of a </a:t>
            </a:r>
            <a:r>
              <a:rPr lang="en-US" dirty="0" err="1" smtClean="0"/>
              <a:t>thyristor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If firing angle </a:t>
            </a:r>
            <a:r>
              <a:rPr lang="en-US" dirty="0">
                <a:latin typeface="+mj-lt"/>
              </a:rPr>
              <a:t>increases, </a:t>
            </a:r>
            <a:r>
              <a:rPr lang="en-US" i="1" dirty="0">
                <a:latin typeface="+mj-lt"/>
              </a:rPr>
              <a:t>V </a:t>
            </a:r>
            <a:r>
              <a:rPr lang="en-US" dirty="0">
                <a:latin typeface="+mj-lt"/>
              </a:rPr>
              <a:t>decreases and hence </a:t>
            </a:r>
            <a:r>
              <a:rPr lang="en-US" i="1" dirty="0">
                <a:latin typeface="+mj-lt"/>
              </a:rPr>
              <a:t>N </a:t>
            </a:r>
            <a:r>
              <a:rPr lang="en-US" dirty="0">
                <a:latin typeface="+mj-lt"/>
              </a:rPr>
              <a:t>decreases. Conversely, as a decreases, </a:t>
            </a:r>
            <a:r>
              <a:rPr lang="en-US" i="1" dirty="0">
                <a:latin typeface="+mj-lt"/>
              </a:rPr>
              <a:t>V </a:t>
            </a:r>
            <a:r>
              <a:rPr lang="en-US" dirty="0">
                <a:latin typeface="+mj-lt"/>
              </a:rPr>
              <a:t>increases and so, </a:t>
            </a:r>
            <a:r>
              <a:rPr lang="en-US" i="1" dirty="0">
                <a:latin typeface="+mj-lt"/>
              </a:rPr>
              <a:t>N </a:t>
            </a:r>
            <a:r>
              <a:rPr lang="en-US" dirty="0">
                <a:latin typeface="+mj-lt"/>
              </a:rPr>
              <a:t>increases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When </a:t>
            </a:r>
            <a:r>
              <a:rPr lang="en-US" dirty="0" err="1" smtClean="0">
                <a:latin typeface="+mj-lt"/>
              </a:rPr>
              <a:t>thyristor</a:t>
            </a:r>
            <a:r>
              <a:rPr lang="en-US" dirty="0" smtClean="0">
                <a:latin typeface="+mj-lt"/>
              </a:rPr>
              <a:t> is turned off, the storage energy of inductor is dissipated in the diode which is shown in the dotted link.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290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Wingdings</vt:lpstr>
      <vt:lpstr>Wingdings 3</vt:lpstr>
      <vt:lpstr>Facet</vt:lpstr>
      <vt:lpstr>Speed Control of a DC Motor</vt:lpstr>
      <vt:lpstr>What is back emf?</vt:lpstr>
      <vt:lpstr>Necessary of Starter</vt:lpstr>
      <vt:lpstr>Speed of the Motor:</vt:lpstr>
      <vt:lpstr>Speed of a Motor</vt:lpstr>
      <vt:lpstr>Math Problem</vt:lpstr>
      <vt:lpstr>Speed Control of DC Motor Using Thyristor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Control of a DC Motor</dc:title>
  <dc:creator>Microsoft account</dc:creator>
  <cp:lastModifiedBy>Microsoft account</cp:lastModifiedBy>
  <cp:revision>6</cp:revision>
  <dcterms:created xsi:type="dcterms:W3CDTF">2021-04-27T20:43:37Z</dcterms:created>
  <dcterms:modified xsi:type="dcterms:W3CDTF">2021-04-27T22:49:30Z</dcterms:modified>
</cp:coreProperties>
</file>