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2/10/2021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2/10/2021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2/10/2021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Three Phase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Lecture_2</a:t>
            </a:r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Problem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8316CD-2174-4115-ADC9-319AFC45B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600200"/>
            <a:ext cx="7239000" cy="5181600"/>
          </a:xfrm>
        </p:spPr>
      </p:pic>
    </p:spTree>
    <p:extLst>
      <p:ext uri="{BB962C8B-B14F-4D97-AF65-F5344CB8AC3E}">
        <p14:creationId xmlns:p14="http://schemas.microsoft.com/office/powerpoint/2010/main" val="14840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4D46-1AED-4B24-B773-EF00CAFB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C9F81-DD66-4519-8D6C-859855D8F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012" y="1747837"/>
            <a:ext cx="7543800" cy="4729163"/>
          </a:xfrm>
        </p:spPr>
      </p:pic>
    </p:spTree>
    <p:extLst>
      <p:ext uri="{BB962C8B-B14F-4D97-AF65-F5344CB8AC3E}">
        <p14:creationId xmlns:p14="http://schemas.microsoft.com/office/powerpoint/2010/main" val="39616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3C3A-D000-4FF7-9555-C45B6876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812" y="2667000"/>
            <a:ext cx="73152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7030A0"/>
                </a:solidFill>
              </a:rPr>
              <a:t>Ready for Group Study </a:t>
            </a:r>
          </a:p>
        </p:txBody>
      </p:sp>
    </p:spTree>
    <p:extLst>
      <p:ext uri="{BB962C8B-B14F-4D97-AF65-F5344CB8AC3E}">
        <p14:creationId xmlns:p14="http://schemas.microsoft.com/office/powerpoint/2010/main" val="292744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Balance</a:t>
            </a:r>
            <a:r>
              <a:rPr lang="en-US" dirty="0"/>
              <a:t> and </a:t>
            </a:r>
            <a:r>
              <a:rPr lang="en-US" b="1" i="1" dirty="0">
                <a:solidFill>
                  <a:srgbClr val="00B050"/>
                </a:solidFill>
              </a:rPr>
              <a:t>Unbalanced</a:t>
            </a:r>
            <a:r>
              <a:rPr lang="en-US" dirty="0"/>
              <a:t> load and Source</a:t>
            </a:r>
          </a:p>
          <a:p>
            <a:r>
              <a:rPr lang="en-US" dirty="0"/>
              <a:t>Possible </a:t>
            </a:r>
            <a:r>
              <a:rPr lang="en-US" b="1" i="1" dirty="0">
                <a:solidFill>
                  <a:srgbClr val="C00000"/>
                </a:solidFill>
              </a:rPr>
              <a:t>Configurations</a:t>
            </a:r>
          </a:p>
          <a:p>
            <a:r>
              <a:rPr lang="en-US" dirty="0"/>
              <a:t>Relation between </a:t>
            </a:r>
            <a:r>
              <a:rPr lang="en-US" b="1" i="1" dirty="0">
                <a:solidFill>
                  <a:srgbClr val="00B0F0"/>
                </a:solidFill>
              </a:rPr>
              <a:t>Line</a:t>
            </a:r>
            <a:r>
              <a:rPr lang="en-US" dirty="0"/>
              <a:t> and </a:t>
            </a:r>
            <a:r>
              <a:rPr lang="en-US" b="1" i="1" dirty="0">
                <a:solidFill>
                  <a:srgbClr val="00B0F0"/>
                </a:solidFill>
              </a:rPr>
              <a:t>Phase Voltage </a:t>
            </a:r>
          </a:p>
          <a:p>
            <a:r>
              <a:rPr lang="en-US" dirty="0"/>
              <a:t>Relation between </a:t>
            </a:r>
            <a:r>
              <a:rPr lang="en-US" b="1" i="1" dirty="0">
                <a:solidFill>
                  <a:srgbClr val="0070C0"/>
                </a:solidFill>
              </a:rPr>
              <a:t>Line</a:t>
            </a:r>
            <a:r>
              <a:rPr lang="en-US" dirty="0"/>
              <a:t> and </a:t>
            </a:r>
            <a:r>
              <a:rPr lang="en-US" b="1" i="1" dirty="0">
                <a:solidFill>
                  <a:srgbClr val="7030A0"/>
                </a:solidFill>
              </a:rPr>
              <a:t>Phase Current</a:t>
            </a:r>
          </a:p>
          <a:p>
            <a:r>
              <a:rPr lang="en-US" dirty="0"/>
              <a:t>Mathematical Approach</a:t>
            </a:r>
          </a:p>
        </p:txBody>
      </p:sp>
    </p:spTree>
    <p:extLst>
      <p:ext uri="{BB962C8B-B14F-4D97-AF65-F5344CB8AC3E}">
        <p14:creationId xmlns:p14="http://schemas.microsoft.com/office/powerpoint/2010/main" val="1153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and Unbalanced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Balanced phase voltages are equal in magnitude and are out of phase with each other by 120◦.</a:t>
            </a:r>
          </a:p>
          <a:p>
            <a:endParaRPr lang="en-US" dirty="0"/>
          </a:p>
          <a:p>
            <a:pPr marL="426645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B51A1-43B1-47DB-A6BA-92B96F170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2819400"/>
            <a:ext cx="4686300" cy="179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B121-EB2B-4017-9C67-3A2EF8E7509B}"/>
              </a:ext>
            </a:extLst>
          </p:cNvPr>
          <p:cNvSpPr txBox="1"/>
          <p:nvPr/>
        </p:nvSpPr>
        <p:spPr>
          <a:xfrm>
            <a:off x="3427412" y="4767115"/>
            <a:ext cx="655825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Example of Balance three phase system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C678D7-026D-44EB-9C4E-07C4FB2BB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2" y="1501153"/>
            <a:ext cx="6924675" cy="3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Problem_1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Prove that, the summation of balance three phase voltages is zero.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13660-D836-4E00-816B-9AA73BF5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12" y="2667000"/>
            <a:ext cx="4608393" cy="30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6043903" cy="4470400"/>
          </a:xfrm>
        </p:spPr>
        <p:txBody>
          <a:bodyPr/>
          <a:lstStyle/>
          <a:p>
            <a:r>
              <a:rPr lang="en-US" dirty="0"/>
              <a:t>A balanced load is one in which the phase impedances are equal in magnitude and in phase.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09107-9D4E-4B95-8D25-64DCA731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9" y="3514725"/>
            <a:ext cx="3230455" cy="2657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E171F-B51C-4049-A325-2577FC1A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272015"/>
            <a:ext cx="3962400" cy="239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573651-E257-436F-8541-57E5CA389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12" y="3108946"/>
            <a:ext cx="6953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wye connected load into delta connected 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DA9D6-3DB3-4AA1-8730-6EFC2C796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2419350"/>
            <a:ext cx="6172200" cy="3752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8BBDE5-E0A8-436E-98FE-9E24F552C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30" y="1066800"/>
            <a:ext cx="2319382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Configuration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A1F626-3786-4F7A-A8FA-F450F9EAB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412" y="2057400"/>
            <a:ext cx="6629400" cy="2438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79FA6-690C-41C8-A98B-1F0639B9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2" y="-29816"/>
            <a:ext cx="5257800" cy="3306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C9F25E-E9E0-49C6-ACD7-AE7D593D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015" y="-9939"/>
            <a:ext cx="5435071" cy="3438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4C3C57-139E-4E4D-B457-818E4C3EC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72" y="3260035"/>
            <a:ext cx="5410200" cy="3419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72C5BD-3D6E-43BC-BA79-A18F87AC9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3351" y="3549650"/>
            <a:ext cx="5844895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Delta-Wye System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6D509E-7C36-4937-BD1F-07BF6FE8E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612" y="1719263"/>
            <a:ext cx="6172200" cy="3005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F7114B-6C12-4F1D-82D3-8ADE96EE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812" y="2247899"/>
            <a:ext cx="2667000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535A41-2CFE-4718-80FB-5D097A09D06A}"/>
              </a:ext>
            </a:extLst>
          </p:cNvPr>
          <p:cNvSpPr txBox="1"/>
          <p:nvPr/>
        </p:nvSpPr>
        <p:spPr>
          <a:xfrm>
            <a:off x="1026269" y="4943011"/>
            <a:ext cx="937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a wye-connected load, the neutral may not be accessible.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DECBE-1D33-4EF2-BEB2-C57C553A1846}"/>
              </a:ext>
            </a:extLst>
          </p:cNvPr>
          <p:cNvSpPr txBox="1"/>
          <p:nvPr/>
        </p:nvSpPr>
        <p:spPr>
          <a:xfrm>
            <a:off x="991551" y="5510141"/>
            <a:ext cx="10896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Delta connected sources are not common in practice because of the circulating current that will result in the delta-mesh if the three-phase voltages are slightly unbalanced</a:t>
            </a:r>
          </a:p>
        </p:txBody>
      </p:sp>
    </p:spTree>
    <p:extLst>
      <p:ext uri="{BB962C8B-B14F-4D97-AF65-F5344CB8AC3E}">
        <p14:creationId xmlns:p14="http://schemas.microsoft.com/office/powerpoint/2010/main" val="2369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Line voltage and Phase Voltage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62C96-69DD-4597-9BDC-4F0A9643E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62" y="1688548"/>
            <a:ext cx="5976937" cy="4071938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D6658B55-1008-4AC4-BADE-05AD43CA5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5763" y="914400"/>
            <a:ext cx="7502249" cy="4846086"/>
          </a:xfrm>
        </p:spPr>
      </p:pic>
    </p:spTree>
    <p:extLst>
      <p:ext uri="{BB962C8B-B14F-4D97-AF65-F5344CB8AC3E}">
        <p14:creationId xmlns:p14="http://schemas.microsoft.com/office/powerpoint/2010/main" val="359681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 back to school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.potx" id="{CE426E4B-AEF0-4DB0-AA06-9B9EF2E62E1A}" vid="{EB2D3276-CBF5-48AD-B47E-C2D79CA4C86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</Template>
  <TotalTime>47</TotalTime>
  <Words>167</Words>
  <Application>Microsoft Office PowerPoint</Application>
  <PresentationFormat>Custom</PresentationFormat>
  <Paragraphs>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Welcome back to school presentation</vt:lpstr>
      <vt:lpstr>Three Phase System </vt:lpstr>
      <vt:lpstr>Topics to Be Covered</vt:lpstr>
      <vt:lpstr>Balanced and Unbalanced Sources</vt:lpstr>
      <vt:lpstr>Problem_1</vt:lpstr>
      <vt:lpstr>Balance Load</vt:lpstr>
      <vt:lpstr>Mathematical Problems</vt:lpstr>
      <vt:lpstr>Possible Configuration </vt:lpstr>
      <vt:lpstr>Problems of Delta-Wye System </vt:lpstr>
      <vt:lpstr>Relation between Line voltage and Phase Voltage </vt:lpstr>
      <vt:lpstr>Mathematical Problem </vt:lpstr>
      <vt:lpstr>Mathematical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Phase System</dc:title>
  <dc:creator>Shamim Ahmed</dc:creator>
  <cp:lastModifiedBy>Shamim Ahmed</cp:lastModifiedBy>
  <cp:revision>6</cp:revision>
  <dcterms:created xsi:type="dcterms:W3CDTF">2021-02-10T16:34:35Z</dcterms:created>
  <dcterms:modified xsi:type="dcterms:W3CDTF">2021-02-10T17:22:12Z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