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E6E9-2736-46DA-B1DA-26C86FCEB4F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295A-C4DA-499D-BB35-C7BB4FFB7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E6E9-2736-46DA-B1DA-26C86FCEB4F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295A-C4DA-499D-BB35-C7BB4FFB7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E6E9-2736-46DA-B1DA-26C86FCEB4F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295A-C4DA-499D-BB35-C7BB4FFB7CE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1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E6E9-2736-46DA-B1DA-26C86FCEB4F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295A-C4DA-499D-BB35-C7BB4FFB7C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9" y="4087563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5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6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6" y="1437449"/>
            <a:ext cx="6417735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E6E9-2736-46DA-B1DA-26C86FCEB4F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295A-C4DA-499D-BB35-C7BB4FFB7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E6E9-2736-46DA-B1DA-26C86FCEB4F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295A-C4DA-499D-BB35-C7BB4FFB7C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3429001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1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E6E9-2736-46DA-B1DA-26C86FCEB4F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295A-C4DA-499D-BB35-C7BB4FFB7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E6E9-2736-46DA-B1DA-26C86FCEB4F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295A-C4DA-499D-BB35-C7BB4FFB7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2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E6E9-2736-46DA-B1DA-26C86FCEB4F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295A-C4DA-499D-BB35-C7BB4FFB7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E6E9-2736-46DA-B1DA-26C86FCEB4F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295A-C4DA-499D-BB35-C7BB4FFB7CE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1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3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4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E6E9-2736-46DA-B1DA-26C86FCEB4F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295A-C4DA-499D-BB35-C7BB4FFB7CE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5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001E6E9-2736-46DA-B1DA-26C86FCEB4F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6250165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4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EB5295A-C4DA-499D-BB35-C7BB4FFB7CE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7400" y="3048000"/>
            <a:ext cx="4995332" cy="1363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400" smtClean="0"/>
              <a:t>Good </a:t>
            </a:r>
            <a:r>
              <a:rPr lang="en-US" sz="5400" smtClean="0"/>
              <a:t>Evening</a:t>
            </a:r>
            <a:r>
              <a:rPr lang="en-US" sz="5400" smtClean="0"/>
              <a:t> </a:t>
            </a:r>
            <a:r>
              <a:rPr lang="en-US" sz="5400" dirty="0" smtClean="0"/>
              <a:t>Sir .</a:t>
            </a:r>
            <a:endParaRPr lang="en-US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At Frist Take My Salam 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654" y="304800"/>
            <a:ext cx="69342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Green University Of Bangladesh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5334000" cy="2668885"/>
          </a:xfrm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Submitted To </a:t>
            </a:r>
            <a:r>
              <a:rPr lang="en-US" sz="2400" i="1" dirty="0" smtClean="0">
                <a:solidFill>
                  <a:schemeClr val="tx1"/>
                </a:solidFill>
              </a:rPr>
              <a:t>:</a:t>
            </a:r>
            <a:endParaRPr lang="en-US" sz="2400" i="1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Md. </a:t>
            </a:r>
            <a:r>
              <a:rPr lang="en-US" sz="2400" dirty="0" err="1" smtClean="0">
                <a:solidFill>
                  <a:schemeClr val="tx1"/>
                </a:solidFill>
              </a:rPr>
              <a:t>Rasel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Kabir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Assistant Professor 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 Applied Linguistics and English Language </a:t>
            </a:r>
            <a:r>
              <a:rPr lang="en-US" sz="2400" dirty="0" smtClean="0">
                <a:solidFill>
                  <a:schemeClr val="tx1"/>
                </a:solidFill>
              </a:rPr>
              <a:t>Teaching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9385"/>
            <a:ext cx="1752600" cy="16335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3600" y="3048000"/>
            <a:ext cx="2951408" cy="282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400" i="1" dirty="0">
                <a:latin typeface="Tw Cen MT"/>
              </a:rPr>
              <a:t>Submitted Form :</a:t>
            </a:r>
            <a:r>
              <a:rPr lang="en-US" sz="2400" dirty="0">
                <a:latin typeface="Tw Cen MT"/>
              </a:rPr>
              <a:t>
MD </a:t>
            </a:r>
            <a:r>
              <a:rPr lang="en-US" sz="2400" dirty="0" err="1">
                <a:latin typeface="Tw Cen MT"/>
              </a:rPr>
              <a:t>Dulal</a:t>
            </a:r>
            <a:r>
              <a:rPr lang="en-US" sz="2400" dirty="0">
                <a:latin typeface="Tw Cen MT"/>
              </a:rPr>
              <a:t> </a:t>
            </a:r>
            <a:r>
              <a:rPr lang="en-US" sz="2400" dirty="0" err="1">
                <a:latin typeface="Tw Cen MT"/>
              </a:rPr>
              <a:t>Hossain</a:t>
            </a:r>
            <a:r>
              <a:rPr lang="en-US" sz="2400" dirty="0">
                <a:latin typeface="Tw Cen MT"/>
              </a:rPr>
              <a:t> 
ID: 213902116
Section : 213 DA
Dept. of CSE,GUB</a:t>
            </a:r>
          </a:p>
        </p:txBody>
      </p:sp>
    </p:spTree>
    <p:extLst>
      <p:ext uri="{BB962C8B-B14F-4D97-AF65-F5344CB8AC3E}">
        <p14:creationId xmlns:p14="http://schemas.microsoft.com/office/powerpoint/2010/main" val="199524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 smtClean="0">
                <a:solidFill>
                  <a:schemeClr val="tx1"/>
                </a:solidFill>
              </a:rPr>
              <a:t>Outline :</a:t>
            </a:r>
            <a:r>
              <a:rPr lang="en-US" sz="3600" i="1" dirty="0" smtClean="0">
                <a:solidFill>
                  <a:schemeClr val="tx1"/>
                </a:solidFill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Social Impact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For  Myself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My Family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Save for Future Life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Topic :</a:t>
            </a:r>
            <a:r>
              <a:rPr lang="en-US" dirty="0"/>
              <a:t> </a:t>
            </a:r>
            <a:r>
              <a:rPr lang="en-US" sz="3200" dirty="0" smtClean="0"/>
              <a:t>What would I do if I won 1 Million Dollar</a:t>
            </a:r>
            <a:r>
              <a:rPr lang="en-US" sz="2700" dirty="0" smtClean="0"/>
              <a:t>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80527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Impact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9003" y="1828800"/>
            <a:ext cx="7543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Donate some money</a:t>
            </a:r>
          </a:p>
          <a:p>
            <a:r>
              <a:rPr lang="en-US"/>
              <a:t> </a:t>
            </a:r>
            <a:r>
              <a:rPr lang="en-US" smtClean="0"/>
              <a:t>       in </a:t>
            </a:r>
            <a:r>
              <a:rPr lang="en-US" dirty="0" smtClean="0"/>
              <a:t>Masjid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Make </a:t>
            </a:r>
            <a:r>
              <a:rPr lang="en-US" dirty="0"/>
              <a:t>a </a:t>
            </a:r>
            <a:r>
              <a:rPr lang="en-US" dirty="0" smtClean="0"/>
              <a:t>Orphans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 Make a </a:t>
            </a:r>
            <a:r>
              <a:rPr lang="en-US" dirty="0" smtClean="0"/>
              <a:t>School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Help </a:t>
            </a:r>
            <a:r>
              <a:rPr lang="en-US" dirty="0"/>
              <a:t>the Poor man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429000" y="1790700"/>
            <a:ext cx="1219200" cy="3810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509749" y="3203812"/>
            <a:ext cx="1219200" cy="3810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12593" y="4533900"/>
            <a:ext cx="1295400" cy="3810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519986" y="5979990"/>
            <a:ext cx="1219200" cy="3333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1347787"/>
            <a:ext cx="3228975" cy="1266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2755355"/>
            <a:ext cx="3228975" cy="1133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8" y="4038641"/>
            <a:ext cx="3228975" cy="11668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75" y="5310859"/>
            <a:ext cx="3228975" cy="13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1828800"/>
            <a:ext cx="7408333" cy="4297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Complete My University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Payment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Buy a new Car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Go world tour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self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572000" y="2057400"/>
            <a:ext cx="1143000" cy="3810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572000" y="3581400"/>
            <a:ext cx="1143000" cy="3810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72000" y="5029200"/>
            <a:ext cx="1219200" cy="3810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590675"/>
            <a:ext cx="2924175" cy="1314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3009900"/>
            <a:ext cx="2924175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75" y="4724400"/>
            <a:ext cx="2924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0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2057400"/>
            <a:ext cx="7408333" cy="4267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Buy a New House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Buy jewelry  for my Mom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Buy Expensive Gift for my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other family member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Family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47800"/>
            <a:ext cx="2928938" cy="12954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648200" y="2095500"/>
            <a:ext cx="1066800" cy="3810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665260" y="3390900"/>
            <a:ext cx="1066800" cy="3810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57" y="2926592"/>
            <a:ext cx="2928938" cy="13096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70" y="4362449"/>
            <a:ext cx="2899368" cy="142875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665260" y="4876800"/>
            <a:ext cx="1049740" cy="3810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1752600"/>
            <a:ext cx="7408333" cy="43735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Some money for savings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Invest on Share-market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Start-up a new Business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for Future Life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295399"/>
            <a:ext cx="2514600" cy="12953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800600" y="1828800"/>
            <a:ext cx="1219200" cy="495302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2819400"/>
            <a:ext cx="2514600" cy="117633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800600" y="3102769"/>
            <a:ext cx="1219200" cy="457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191000"/>
            <a:ext cx="2514601" cy="1371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800600" y="4572000"/>
            <a:ext cx="1219200" cy="457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752600" y="1918648"/>
            <a:ext cx="5486400" cy="3200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/>
              </a:rPr>
              <a:t>Are there any question ?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95400" y="2209800"/>
            <a:ext cx="6553200" cy="2900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"/>
              </a:rPr>
              <a:t>Thank You So Much Sir.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0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1011</TotalTime>
  <Words>130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At Frist Take My Salam .</vt:lpstr>
      <vt:lpstr>Green University Of Bangladesh</vt:lpstr>
      <vt:lpstr>Topic : What would I do if I won 1 Million Dollar.</vt:lpstr>
      <vt:lpstr>Social Impact</vt:lpstr>
      <vt:lpstr>My self</vt:lpstr>
      <vt:lpstr>My Family</vt:lpstr>
      <vt:lpstr>Save for Future Life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26</cp:revision>
  <dcterms:created xsi:type="dcterms:W3CDTF">2022-05-08T18:20:16Z</dcterms:created>
  <dcterms:modified xsi:type="dcterms:W3CDTF">2022-05-14T16:50:03Z</dcterms:modified>
</cp:coreProperties>
</file>