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8" r:id="rId4"/>
    <p:sldId id="265" r:id="rId5"/>
    <p:sldId id="259" r:id="rId6"/>
    <p:sldId id="260" r:id="rId7"/>
    <p:sldId id="261" r:id="rId8"/>
    <p:sldId id="263" r:id="rId9"/>
    <p:sldId id="268" r:id="rId10"/>
    <p:sldId id="269" r:id="rId11"/>
    <p:sldId id="267" r:id="rId12"/>
    <p:sldId id="266" r:id="rId13"/>
    <p:sldId id="262" r:id="rId14"/>
    <p:sldId id="264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84" autoAdjust="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Essay writing: Compare and Contrast Essay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r">
              <a:buNone/>
            </a:pPr>
            <a:r>
              <a:rPr lang="en-US" sz="2800" b="1" dirty="0" smtClean="0"/>
              <a:t>Prepared by:</a:t>
            </a:r>
          </a:p>
          <a:p>
            <a:pPr lvl="1" algn="r">
              <a:buNone/>
            </a:pPr>
            <a:r>
              <a:rPr lang="en-US" sz="2400" b="1" dirty="0" err="1" smtClean="0"/>
              <a:t>Rasel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Kabir</a:t>
            </a:r>
            <a:endParaRPr lang="en-US" sz="2400" b="1" dirty="0" smtClean="0"/>
          </a:p>
          <a:p>
            <a:pPr lvl="1" algn="r">
              <a:buNone/>
            </a:pPr>
            <a:r>
              <a:rPr lang="en-US" sz="2400" b="1" dirty="0" smtClean="0"/>
              <a:t>Lecturer, GULC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2156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a Compare and Contrast Essay on “Toad and Frog”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(Thesis statement)</a:t>
            </a:r>
            <a:endParaRPr lang="en-US" dirty="0" smtClean="0"/>
          </a:p>
          <a:p>
            <a:r>
              <a:rPr lang="en-US" dirty="0" smtClean="0"/>
              <a:t>Characteristics of Toad</a:t>
            </a:r>
          </a:p>
          <a:p>
            <a:r>
              <a:rPr lang="en-US" dirty="0" smtClean="0"/>
              <a:t>Characteristics of Frog</a:t>
            </a:r>
          </a:p>
          <a:p>
            <a:r>
              <a:rPr lang="en-US" dirty="0" smtClean="0"/>
              <a:t>Common factors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  <a:p>
            <a:r>
              <a:rPr lang="en-US" dirty="0" smtClean="0"/>
              <a:t>Sample: in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0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E:\PROFESSION\Green University\Academic\Class Preparation\EAP 102\Essay Writing\Compare-Contrast-Essay-Samp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-112713"/>
            <a:ext cx="6145212" cy="697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1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Helpful phrases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1026" name="Picture 2" descr="E:\PROFESSION\Green University\Academic\Class Preparation\EAP 102\Essay Writing\compare_and_contrast_text_structure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749610" cy="467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7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Example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E:\PROFESSION\Green University\Academic\Class Preparation\EAP 102\Essay Image\DSC0564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6962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63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Lets practice @ home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Topic: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4800" b="1" dirty="0" smtClean="0">
                <a:solidFill>
                  <a:srgbClr val="FF0000"/>
                </a:solidFill>
              </a:rPr>
              <a:t>Govt. </a:t>
            </a:r>
            <a:r>
              <a:rPr lang="en-US" sz="4800" b="1" smtClean="0">
                <a:solidFill>
                  <a:srgbClr val="FF0000"/>
                </a:solidFill>
              </a:rPr>
              <a:t>Job </a:t>
            </a:r>
            <a:r>
              <a:rPr lang="en-US" sz="4800" b="1" smtClean="0">
                <a:solidFill>
                  <a:srgbClr val="7030A0"/>
                </a:solidFill>
              </a:rPr>
              <a:t>and</a:t>
            </a:r>
            <a:r>
              <a:rPr lang="en-US" sz="4800" b="1" smtClean="0">
                <a:solidFill>
                  <a:srgbClr val="FF0000"/>
                </a:solidFill>
              </a:rPr>
              <a:t> </a:t>
            </a:r>
            <a:r>
              <a:rPr lang="en-US" sz="4800" b="1" smtClean="0">
                <a:solidFill>
                  <a:srgbClr val="00B050"/>
                </a:solidFill>
              </a:rPr>
              <a:t>Private Job</a:t>
            </a:r>
            <a:endParaRPr lang="en-US" sz="4800" b="1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sz="4800" b="1" dirty="0">
              <a:solidFill>
                <a:srgbClr val="00B050"/>
              </a:solidFill>
            </a:endParaRPr>
          </a:p>
          <a:p>
            <a:pPr marL="457200" lvl="1" indent="0" algn="ctr">
              <a:buNone/>
            </a:pPr>
            <a:r>
              <a:rPr lang="en-US" sz="4800" b="1" dirty="0" smtClean="0">
                <a:solidFill>
                  <a:srgbClr val="00B050"/>
                </a:solidFill>
                <a:sym typeface="Wingdings" pitchFamily="2" charset="2"/>
              </a:rPr>
              <a:t>  </a:t>
            </a:r>
            <a:endParaRPr lang="en-US" sz="4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54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8000" b="1" dirty="0" smtClean="0"/>
          </a:p>
          <a:p>
            <a:pPr marL="0" indent="0" algn="ctr">
              <a:buNone/>
            </a:pPr>
            <a:r>
              <a:rPr lang="en-US" sz="8000" b="1" dirty="0" smtClean="0"/>
              <a:t>THANK YOU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04152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E:\Green University\Academic\Class Preparation-Summer 2015\Essay Writing\compare-contrast-essay-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892" y="1600200"/>
            <a:ext cx="7912216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703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Knowing Compare N Contrast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E:\PROFESSION\Green University\Academic\Class Preparation\EAP 102\Essay Image\compare_and_contrast_770x43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3062"/>
            <a:ext cx="8225589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27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So…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Compare:</a:t>
            </a:r>
          </a:p>
          <a:p>
            <a:pPr lvl="1"/>
            <a:r>
              <a:rPr lang="en-US" dirty="0" smtClean="0"/>
              <a:t>Examine </a:t>
            </a:r>
            <a:r>
              <a:rPr lang="en-US" dirty="0"/>
              <a:t>and note the similarities or differences </a:t>
            </a:r>
            <a:r>
              <a:rPr lang="en-US" dirty="0" smtClean="0"/>
              <a:t>of</a:t>
            </a:r>
          </a:p>
          <a:p>
            <a:pPr marL="457200" lvl="1" indent="0">
              <a:buNone/>
            </a:pPr>
            <a:endParaRPr lang="en-US" sz="3600" dirty="0" smtClean="0"/>
          </a:p>
          <a:p>
            <a:pPr marL="457200" lvl="1" indent="0">
              <a:buNone/>
            </a:pPr>
            <a:r>
              <a:rPr lang="en-US" sz="3600" dirty="0" smtClean="0"/>
              <a:t>Contrast 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opposition or dissimilarity of things that are compared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3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What does it do?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Describes:</a:t>
            </a:r>
          </a:p>
          <a:p>
            <a:pPr lvl="1"/>
            <a:r>
              <a:rPr lang="en-US" dirty="0" smtClean="0"/>
              <a:t> Similarities</a:t>
            </a:r>
          </a:p>
          <a:p>
            <a:pPr lvl="1"/>
            <a:r>
              <a:rPr lang="en-US" dirty="0" smtClean="0"/>
              <a:t>Differences</a:t>
            </a:r>
          </a:p>
          <a:p>
            <a:pPr lvl="1"/>
            <a:r>
              <a:rPr lang="en-US" dirty="0" smtClean="0"/>
              <a:t>Investigates relationships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Between </a:t>
            </a:r>
            <a:r>
              <a:rPr lang="en-US" dirty="0">
                <a:solidFill>
                  <a:srgbClr val="00B050"/>
                </a:solidFill>
              </a:rPr>
              <a:t>two things, persons, places, situations etc.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Draws conclusion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3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Helpful material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Venn Diagram</a:t>
            </a:r>
          </a:p>
          <a:p>
            <a:pPr marL="0" indent="0">
              <a:buNone/>
            </a:pPr>
            <a:endParaRPr lang="en-US" b="1" dirty="0" smtClean="0"/>
          </a:p>
          <a:p>
            <a:pPr lvl="1"/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dirty="0"/>
              <a:t>diagram that uses circles to represent mathematical or logical sets pictorially inside a </a:t>
            </a:r>
            <a:r>
              <a:rPr lang="en-US" dirty="0" smtClean="0"/>
              <a:t>rectangle.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7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The Venn Diagram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098" name="Picture 2" descr="E:\PROFESSION\Green University\Academic\Class Preparation\EAP 102\Essay Image\65533519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499684" cy="497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88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Can you compare &amp; Contrast?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6146" name="Picture 2" descr="E:\PROFESSION\Green University\Academic\Class Preparation\EAP 102\Essay Image\20121016 Compare and Contrast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99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What  do you think??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098" name="Picture 2" descr="E:\PROFESSION\Green University\Academic\Class Preparation\EAP 102\Essay Writing\frogs_and_toad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659976" cy="510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48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152</Words>
  <Application>Microsoft Office PowerPoint</Application>
  <PresentationFormat>On-screen Show (4:3)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Essay writing: Compare and Contrast Essay</vt:lpstr>
      <vt:lpstr>PowerPoint Presentation</vt:lpstr>
      <vt:lpstr>Knowing Compare N Contrast</vt:lpstr>
      <vt:lpstr>So…</vt:lpstr>
      <vt:lpstr>What does it do?</vt:lpstr>
      <vt:lpstr>Helpful material</vt:lpstr>
      <vt:lpstr>The Venn Diagram</vt:lpstr>
      <vt:lpstr>Can you compare &amp; Contrast?</vt:lpstr>
      <vt:lpstr>What  do you think??</vt:lpstr>
      <vt:lpstr>Write a Compare and Contrast Essay on “Toad and Frog”</vt:lpstr>
      <vt:lpstr>PowerPoint Presentation</vt:lpstr>
      <vt:lpstr>Helpful phrases</vt:lpstr>
      <vt:lpstr>Example</vt:lpstr>
      <vt:lpstr>Lets practice @ home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Essay writing</dc:title>
  <dc:creator>RASEL</dc:creator>
  <cp:lastModifiedBy>Microsoft account</cp:lastModifiedBy>
  <cp:revision>15</cp:revision>
  <dcterms:created xsi:type="dcterms:W3CDTF">2006-08-16T00:00:00Z</dcterms:created>
  <dcterms:modified xsi:type="dcterms:W3CDTF">2020-11-12T07:22:15Z</dcterms:modified>
</cp:coreProperties>
</file>