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A02A-644F-4E23-A9EC-239B6AA597BE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272C-265B-41DB-84B9-318E6717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1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A02A-644F-4E23-A9EC-239B6AA597BE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272C-265B-41DB-84B9-318E6717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1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A02A-644F-4E23-A9EC-239B6AA597BE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272C-265B-41DB-84B9-318E6717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58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A02A-644F-4E23-A9EC-239B6AA597BE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272C-265B-41DB-84B9-318E67173DE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8897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A02A-644F-4E23-A9EC-239B6AA597BE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272C-265B-41DB-84B9-318E6717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A02A-644F-4E23-A9EC-239B6AA597BE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272C-265B-41DB-84B9-318E6717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64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A02A-644F-4E23-A9EC-239B6AA597BE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272C-265B-41DB-84B9-318E6717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21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A02A-644F-4E23-A9EC-239B6AA597BE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272C-265B-41DB-84B9-318E6717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90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A02A-644F-4E23-A9EC-239B6AA597BE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272C-265B-41DB-84B9-318E6717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4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A02A-644F-4E23-A9EC-239B6AA597BE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272C-265B-41DB-84B9-318E6717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A02A-644F-4E23-A9EC-239B6AA597BE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272C-265B-41DB-84B9-318E6717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A02A-644F-4E23-A9EC-239B6AA597BE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272C-265B-41DB-84B9-318E6717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9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A02A-644F-4E23-A9EC-239B6AA597BE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272C-265B-41DB-84B9-318E6717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7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A02A-644F-4E23-A9EC-239B6AA597BE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272C-265B-41DB-84B9-318E6717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2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A02A-644F-4E23-A9EC-239B6AA597BE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272C-265B-41DB-84B9-318E6717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9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A02A-644F-4E23-A9EC-239B6AA597BE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272C-265B-41DB-84B9-318E6717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0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A02A-644F-4E23-A9EC-239B6AA597BE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272C-265B-41DB-84B9-318E6717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2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25A02A-644F-4E23-A9EC-239B6AA597BE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D272C-265B-41DB-84B9-318E6717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1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261" y="716280"/>
            <a:ext cx="11990339" cy="3329581"/>
          </a:xfrm>
        </p:spPr>
        <p:txBody>
          <a:bodyPr/>
          <a:lstStyle/>
          <a:p>
            <a:r>
              <a:rPr lang="en-US" dirty="0" smtClean="0"/>
              <a:t>MISPLACED AND DANGLING MODIFIERS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Pre-modifiers</a:t>
            </a:r>
          </a:p>
          <a:p>
            <a:r>
              <a:rPr lang="en-US" sz="3600" dirty="0" smtClean="0">
                <a:solidFill>
                  <a:srgbClr val="002060"/>
                </a:solidFill>
              </a:rPr>
              <a:t>Post-modifiers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39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to Identify: Pre- &amp; Post-modifiers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94328" cy="419548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 have a </a:t>
            </a:r>
            <a:r>
              <a:rPr lang="en-US" sz="3600" dirty="0" smtClean="0">
                <a:solidFill>
                  <a:srgbClr val="FF0000"/>
                </a:solidFill>
              </a:rPr>
              <a:t>red</a:t>
            </a:r>
            <a:r>
              <a:rPr lang="en-US" sz="3600" dirty="0" smtClean="0"/>
              <a:t> pen.</a:t>
            </a:r>
          </a:p>
          <a:p>
            <a:r>
              <a:rPr lang="en-US" sz="3600" dirty="0" smtClean="0"/>
              <a:t>He runs </a:t>
            </a:r>
            <a:r>
              <a:rPr lang="en-US" sz="3600" dirty="0" smtClean="0">
                <a:solidFill>
                  <a:srgbClr val="FF0000"/>
                </a:solidFill>
              </a:rPr>
              <a:t>quickly</a:t>
            </a:r>
            <a:r>
              <a:rPr lang="en-US" sz="3600" dirty="0" smtClean="0"/>
              <a:t>.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Going home,</a:t>
            </a:r>
            <a:r>
              <a:rPr lang="en-US" sz="3600" dirty="0" smtClean="0"/>
              <a:t> I will play cricket. </a:t>
            </a:r>
          </a:p>
          <a:p>
            <a:r>
              <a:rPr lang="en-US" sz="3600" dirty="0" smtClean="0"/>
              <a:t>I know the person </a:t>
            </a:r>
            <a:r>
              <a:rPr lang="en-US" sz="3600" dirty="0" smtClean="0">
                <a:solidFill>
                  <a:srgbClr val="FF0000"/>
                </a:solidFill>
              </a:rPr>
              <a:t>who is a doctor</a:t>
            </a:r>
            <a:r>
              <a:rPr lang="en-US" sz="3600" dirty="0" smtClean="0"/>
              <a:t>.</a:t>
            </a:r>
          </a:p>
          <a:p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4389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a look again: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94328" cy="419548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 have a </a:t>
            </a:r>
            <a:r>
              <a:rPr lang="en-US" sz="3600" dirty="0" smtClean="0">
                <a:solidFill>
                  <a:srgbClr val="FF0000"/>
                </a:solidFill>
              </a:rPr>
              <a:t>red</a:t>
            </a:r>
            <a:r>
              <a:rPr lang="en-US" sz="3600" dirty="0" smtClean="0"/>
              <a:t> pen.</a:t>
            </a:r>
          </a:p>
          <a:p>
            <a:r>
              <a:rPr lang="en-US" sz="3600" dirty="0" smtClean="0"/>
              <a:t>He runs </a:t>
            </a:r>
            <a:r>
              <a:rPr lang="en-US" sz="3600" dirty="0" smtClean="0">
                <a:solidFill>
                  <a:srgbClr val="FF0000"/>
                </a:solidFill>
              </a:rPr>
              <a:t>quickly</a:t>
            </a:r>
            <a:r>
              <a:rPr lang="en-US" sz="3600" dirty="0" smtClean="0"/>
              <a:t>.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Going home,</a:t>
            </a:r>
            <a:r>
              <a:rPr lang="en-US" sz="3600" dirty="0" smtClean="0"/>
              <a:t> I will play cricket. </a:t>
            </a:r>
          </a:p>
          <a:p>
            <a:r>
              <a:rPr lang="en-US" sz="3600" dirty="0" smtClean="0"/>
              <a:t>I know the person </a:t>
            </a:r>
            <a:r>
              <a:rPr lang="en-US" sz="3600" dirty="0" smtClean="0">
                <a:solidFill>
                  <a:srgbClr val="FF0000"/>
                </a:solidFill>
              </a:rPr>
              <a:t>who is a doctor</a:t>
            </a:r>
            <a:r>
              <a:rPr lang="en-US" sz="3600" dirty="0" smtClean="0"/>
              <a:t>.</a:t>
            </a:r>
          </a:p>
          <a:p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3216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Each modifier has a target.</a:t>
            </a:r>
          </a:p>
          <a:p>
            <a:r>
              <a:rPr lang="en-US" sz="3600" b="1" dirty="0" smtClean="0">
                <a:solidFill>
                  <a:srgbClr val="FFFF00"/>
                </a:solidFill>
              </a:rPr>
              <a:t>Modifier and its target stay together.</a:t>
            </a:r>
            <a:endParaRPr lang="en-US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802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the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768648" cy="419548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 bought a pen from shop </a:t>
            </a:r>
            <a:r>
              <a:rPr lang="en-US" sz="3600" b="1" dirty="0" smtClean="0">
                <a:solidFill>
                  <a:schemeClr val="accent1"/>
                </a:solidFill>
              </a:rPr>
              <a:t>which is red</a:t>
            </a:r>
            <a:r>
              <a:rPr lang="en-US" sz="3600" b="1" dirty="0" smtClean="0">
                <a:solidFill>
                  <a:srgbClr val="002060"/>
                </a:solidFill>
              </a:rPr>
              <a:t>.</a:t>
            </a:r>
            <a:endParaRPr 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414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the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768648" cy="419548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Incorrect: I bought a pen from shop </a:t>
            </a:r>
            <a:r>
              <a:rPr lang="en-US" sz="3600" b="1" dirty="0" smtClean="0">
                <a:solidFill>
                  <a:schemeClr val="accent1"/>
                </a:solidFill>
              </a:rPr>
              <a:t>which is red.</a:t>
            </a:r>
          </a:p>
          <a:p>
            <a:r>
              <a:rPr lang="en-US" sz="3600" b="1" dirty="0"/>
              <a:t>C</a:t>
            </a:r>
            <a:r>
              <a:rPr lang="en-US" sz="3600" b="1" dirty="0" smtClean="0"/>
              <a:t>orrect</a:t>
            </a:r>
            <a:r>
              <a:rPr lang="en-US" sz="3600" b="1" dirty="0"/>
              <a:t>: I bought a </a:t>
            </a:r>
            <a:r>
              <a:rPr lang="en-US" sz="3600" b="1" dirty="0" smtClean="0"/>
              <a:t>pen, </a:t>
            </a:r>
            <a:r>
              <a:rPr lang="en-US" sz="3600" b="1" dirty="0" smtClean="0">
                <a:solidFill>
                  <a:schemeClr val="accent1"/>
                </a:solidFill>
              </a:rPr>
              <a:t>which </a:t>
            </a:r>
            <a:r>
              <a:rPr lang="en-US" sz="3600" b="1" dirty="0">
                <a:solidFill>
                  <a:schemeClr val="accent1"/>
                </a:solidFill>
              </a:rPr>
              <a:t>is </a:t>
            </a:r>
            <a:r>
              <a:rPr lang="en-US" sz="3600" b="1" dirty="0" smtClean="0">
                <a:solidFill>
                  <a:schemeClr val="accent1"/>
                </a:solidFill>
              </a:rPr>
              <a:t>red, </a:t>
            </a:r>
            <a:r>
              <a:rPr lang="en-US" sz="3600" b="1" dirty="0" smtClean="0"/>
              <a:t>from shop.</a:t>
            </a:r>
            <a:endParaRPr lang="en-US" sz="3600" b="1" dirty="0"/>
          </a:p>
          <a:p>
            <a:endParaRPr 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571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Misplaced Modifier: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Modifier and its target cannot stay together.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90261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the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Going home, </a:t>
            </a:r>
            <a:r>
              <a:rPr lang="en-US" sz="3600" b="1" dirty="0" smtClean="0">
                <a:solidFill>
                  <a:srgbClr val="FF0000"/>
                </a:solidFill>
              </a:rPr>
              <a:t>cricket</a:t>
            </a:r>
            <a:r>
              <a:rPr lang="en-US" sz="3600" b="1" dirty="0" smtClean="0"/>
              <a:t> will be played.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50266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the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966768" cy="419548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Incorrect: Going home, </a:t>
            </a:r>
            <a:r>
              <a:rPr lang="en-US" sz="3600" b="1" dirty="0" smtClean="0">
                <a:solidFill>
                  <a:srgbClr val="FF0000"/>
                </a:solidFill>
              </a:rPr>
              <a:t>cricket</a:t>
            </a:r>
            <a:r>
              <a:rPr lang="en-US" sz="3600" b="1" dirty="0" smtClean="0"/>
              <a:t> will be played.</a:t>
            </a:r>
          </a:p>
          <a:p>
            <a:r>
              <a:rPr lang="en-US" sz="3600" b="1" dirty="0"/>
              <a:t>C</a:t>
            </a:r>
            <a:r>
              <a:rPr lang="en-US" sz="3600" b="1" dirty="0" smtClean="0"/>
              <a:t>orrect</a:t>
            </a:r>
            <a:r>
              <a:rPr lang="en-US" sz="3600" b="1" dirty="0"/>
              <a:t>: Going home, </a:t>
            </a:r>
            <a:r>
              <a:rPr lang="en-US" sz="3600" b="1" dirty="0" smtClean="0">
                <a:solidFill>
                  <a:srgbClr val="FF0000"/>
                </a:solidFill>
              </a:rPr>
              <a:t>I </a:t>
            </a:r>
            <a:r>
              <a:rPr lang="en-US" sz="3600" b="1" dirty="0" smtClean="0"/>
              <a:t>will play cricket.</a:t>
            </a:r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93562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Dangling Modifier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707688" cy="419548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If target is missed </a:t>
            </a:r>
            <a:r>
              <a:rPr lang="en-US" sz="3600" dirty="0" smtClean="0">
                <a:solidFill>
                  <a:srgbClr val="FF0000"/>
                </a:solidFill>
              </a:rPr>
              <a:t>in the whole sentence</a:t>
            </a:r>
            <a:r>
              <a:rPr lang="en-US" sz="3600" dirty="0" smtClean="0"/>
              <a:t>….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6492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suggests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2037678"/>
            <a:ext cx="8946541" cy="4195481"/>
          </a:xfrm>
        </p:spPr>
        <p:txBody>
          <a:bodyPr/>
          <a:lstStyle/>
          <a:p>
            <a:r>
              <a:rPr lang="en-US" dirty="0" smtClean="0"/>
              <a:t>Misplaced Modifiers</a:t>
            </a:r>
          </a:p>
          <a:p>
            <a:r>
              <a:rPr lang="en-US" dirty="0" smtClean="0"/>
              <a:t>Dangling Modifiers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871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>
                <a:solidFill>
                  <a:srgbClr val="FF0000"/>
                </a:solidFill>
              </a:rPr>
              <a:t>THANK YOU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4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Phrase?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Group of Words</a:t>
            </a:r>
          </a:p>
          <a:p>
            <a:r>
              <a:rPr lang="en-US" sz="3200" dirty="0" smtClean="0"/>
              <a:t>Part of Sentence</a:t>
            </a:r>
          </a:p>
          <a:p>
            <a:r>
              <a:rPr lang="en-US" sz="3200" dirty="0" smtClean="0"/>
              <a:t>No Subject and Verb</a:t>
            </a:r>
          </a:p>
          <a:p>
            <a:r>
              <a:rPr lang="en-US" sz="3200" dirty="0" smtClean="0"/>
              <a:t>Example:</a:t>
            </a:r>
          </a:p>
          <a:p>
            <a:pPr marL="0" indent="0" algn="ctr">
              <a:buNone/>
            </a:pPr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Going home</a:t>
            </a:r>
            <a:r>
              <a:rPr lang="en-US" sz="3200" b="1" dirty="0" smtClean="0"/>
              <a:t>, I will call you.</a:t>
            </a:r>
          </a:p>
        </p:txBody>
      </p:sp>
    </p:spTree>
    <p:extLst>
      <p:ext uri="{BB962C8B-B14F-4D97-AF65-F5344CB8AC3E}">
        <p14:creationId xmlns:p14="http://schemas.microsoft.com/office/powerpoint/2010/main" val="268137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Clause?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Group of Words</a:t>
            </a:r>
          </a:p>
          <a:p>
            <a:r>
              <a:rPr lang="en-US" sz="3200" dirty="0" smtClean="0"/>
              <a:t>Part of Sentence</a:t>
            </a:r>
          </a:p>
          <a:p>
            <a:r>
              <a:rPr lang="en-US" sz="3200" dirty="0" smtClean="0"/>
              <a:t>A Subject and Verb</a:t>
            </a:r>
          </a:p>
          <a:p>
            <a:r>
              <a:rPr lang="en-US" sz="3200" dirty="0" smtClean="0"/>
              <a:t>Example:</a:t>
            </a:r>
          </a:p>
          <a:p>
            <a:pPr marL="0" indent="0" algn="ctr">
              <a:buNone/>
            </a:pPr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3200" b="1" dirty="0" smtClean="0"/>
              <a:t>Going home, </a:t>
            </a:r>
            <a:r>
              <a:rPr lang="en-US" sz="3200" b="1" dirty="0" smtClean="0">
                <a:solidFill>
                  <a:srgbClr val="FF0000"/>
                </a:solidFill>
              </a:rPr>
              <a:t>I will call you</a:t>
            </a:r>
            <a:r>
              <a:rPr lang="en-US" sz="32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085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Modifier?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Modifier: A device which specializes something.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4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 Modifiers?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94328" cy="419548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Adjectives: I have a </a:t>
            </a:r>
            <a:r>
              <a:rPr lang="en-US" sz="3600" dirty="0" smtClean="0">
                <a:solidFill>
                  <a:srgbClr val="FF0000"/>
                </a:solidFill>
              </a:rPr>
              <a:t>red</a:t>
            </a:r>
            <a:r>
              <a:rPr lang="en-US" sz="3600" dirty="0" smtClean="0"/>
              <a:t> pen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4048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 Modifiers?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94328" cy="419548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Adjectives: I have a </a:t>
            </a:r>
            <a:r>
              <a:rPr lang="en-US" sz="3600" dirty="0" smtClean="0">
                <a:solidFill>
                  <a:srgbClr val="FF0000"/>
                </a:solidFill>
              </a:rPr>
              <a:t>red</a:t>
            </a:r>
            <a:r>
              <a:rPr lang="en-US" sz="3600" dirty="0" smtClean="0"/>
              <a:t> pen.</a:t>
            </a:r>
          </a:p>
          <a:p>
            <a:r>
              <a:rPr lang="en-US" sz="3600" dirty="0" smtClean="0"/>
              <a:t>Adverbs: He runs </a:t>
            </a:r>
            <a:r>
              <a:rPr lang="en-US" sz="3600" dirty="0" smtClean="0">
                <a:solidFill>
                  <a:srgbClr val="FF0000"/>
                </a:solidFill>
              </a:rPr>
              <a:t>quickly</a:t>
            </a:r>
            <a:r>
              <a:rPr lang="en-US" sz="3600" dirty="0" smtClean="0"/>
              <a:t>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7306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 Modifiers?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94328" cy="419548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Adjectives: I have a </a:t>
            </a:r>
            <a:r>
              <a:rPr lang="en-US" sz="3600" dirty="0" smtClean="0">
                <a:solidFill>
                  <a:srgbClr val="FF0000"/>
                </a:solidFill>
              </a:rPr>
              <a:t>red</a:t>
            </a:r>
            <a:r>
              <a:rPr lang="en-US" sz="3600" dirty="0" smtClean="0"/>
              <a:t> pen.</a:t>
            </a:r>
          </a:p>
          <a:p>
            <a:r>
              <a:rPr lang="en-US" sz="3600" dirty="0" smtClean="0"/>
              <a:t>Adverbs: He runs </a:t>
            </a:r>
            <a:r>
              <a:rPr lang="en-US" sz="3600" dirty="0" smtClean="0">
                <a:solidFill>
                  <a:srgbClr val="FF0000"/>
                </a:solidFill>
              </a:rPr>
              <a:t>quickly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Phrase: </a:t>
            </a:r>
            <a:r>
              <a:rPr lang="en-US" sz="3600" dirty="0" smtClean="0">
                <a:solidFill>
                  <a:srgbClr val="FF0000"/>
                </a:solidFill>
              </a:rPr>
              <a:t>Going home,</a:t>
            </a:r>
            <a:r>
              <a:rPr lang="en-US" sz="3600" dirty="0" smtClean="0"/>
              <a:t> I will play cricket. </a:t>
            </a:r>
          </a:p>
          <a:p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836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 Modifiers?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94328" cy="419548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Adjectives: I have a </a:t>
            </a:r>
            <a:r>
              <a:rPr lang="en-US" sz="3600" dirty="0" smtClean="0">
                <a:solidFill>
                  <a:srgbClr val="FF0000"/>
                </a:solidFill>
              </a:rPr>
              <a:t>red</a:t>
            </a:r>
            <a:r>
              <a:rPr lang="en-US" sz="3600" dirty="0" smtClean="0"/>
              <a:t> pen.</a:t>
            </a:r>
          </a:p>
          <a:p>
            <a:r>
              <a:rPr lang="en-US" sz="3600" dirty="0" smtClean="0"/>
              <a:t>Adverbs: He runs </a:t>
            </a:r>
            <a:r>
              <a:rPr lang="en-US" sz="3600" dirty="0" smtClean="0">
                <a:solidFill>
                  <a:srgbClr val="FF0000"/>
                </a:solidFill>
              </a:rPr>
              <a:t>quickly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Phrase: </a:t>
            </a:r>
            <a:r>
              <a:rPr lang="en-US" sz="3600" dirty="0" smtClean="0">
                <a:solidFill>
                  <a:srgbClr val="FF0000"/>
                </a:solidFill>
              </a:rPr>
              <a:t>Going home,</a:t>
            </a:r>
            <a:r>
              <a:rPr lang="en-US" sz="3600" dirty="0" smtClean="0"/>
              <a:t> I will play cricket. </a:t>
            </a:r>
          </a:p>
          <a:p>
            <a:r>
              <a:rPr lang="en-US" sz="3600" dirty="0" smtClean="0"/>
              <a:t>Clause: I know the person </a:t>
            </a:r>
            <a:r>
              <a:rPr lang="en-US" sz="3600" dirty="0" smtClean="0">
                <a:solidFill>
                  <a:srgbClr val="FF0000"/>
                </a:solidFill>
              </a:rPr>
              <a:t>who is a doctor</a:t>
            </a:r>
            <a:r>
              <a:rPr lang="en-US" sz="3600" dirty="0" smtClean="0"/>
              <a:t>.</a:t>
            </a:r>
          </a:p>
          <a:p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331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361</Words>
  <Application>Microsoft Office PowerPoint</Application>
  <PresentationFormat>Widescreen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MISPLACED AND DANGLING MODIFIERS</vt:lpstr>
      <vt:lpstr>Topic suggests</vt:lpstr>
      <vt:lpstr>What is Phrase?</vt:lpstr>
      <vt:lpstr>What is Clause?</vt:lpstr>
      <vt:lpstr>What is Modifier?</vt:lpstr>
      <vt:lpstr>Who are the Modifiers? </vt:lpstr>
      <vt:lpstr>Who are the Modifiers? </vt:lpstr>
      <vt:lpstr>Who are the Modifiers? </vt:lpstr>
      <vt:lpstr>Who are the Modifiers? </vt:lpstr>
      <vt:lpstr>Types of Modifiers</vt:lpstr>
      <vt:lpstr>Try to Identify: Pre- &amp; Post-modifiers</vt:lpstr>
      <vt:lpstr>Have a look again:</vt:lpstr>
      <vt:lpstr>Characteristics </vt:lpstr>
      <vt:lpstr>Follow the example:</vt:lpstr>
      <vt:lpstr>Follow the example:</vt:lpstr>
      <vt:lpstr>Misplaced Modifier:</vt:lpstr>
      <vt:lpstr>Follow the example:</vt:lpstr>
      <vt:lpstr>Follow the example:</vt:lpstr>
      <vt:lpstr>Dangling Modifier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MISPLACED AND DANGLING MODIFIERS</dc:title>
  <dc:creator>Dell</dc:creator>
  <cp:lastModifiedBy>Dell</cp:lastModifiedBy>
  <cp:revision>15</cp:revision>
  <dcterms:created xsi:type="dcterms:W3CDTF">2018-05-14T09:06:10Z</dcterms:created>
  <dcterms:modified xsi:type="dcterms:W3CDTF">2018-05-14T09:38:21Z</dcterms:modified>
</cp:coreProperties>
</file>