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4" r:id="rId4"/>
  </p:sldMasterIdLst>
  <p:notesMasterIdLst>
    <p:notesMasterId r:id="rId24"/>
  </p:notesMasterIdLst>
  <p:handoutMasterIdLst>
    <p:handoutMasterId r:id="rId25"/>
  </p:handoutMasterIdLst>
  <p:sldIdLst>
    <p:sldId id="256" r:id="rId5"/>
    <p:sldId id="262" r:id="rId6"/>
    <p:sldId id="288" r:id="rId7"/>
    <p:sldId id="298" r:id="rId8"/>
    <p:sldId id="299" r:id="rId9"/>
    <p:sldId id="300" r:id="rId10"/>
    <p:sldId id="301" r:id="rId11"/>
    <p:sldId id="311" r:id="rId12"/>
    <p:sldId id="302" r:id="rId13"/>
    <p:sldId id="281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29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5" autoAdjust="0"/>
    <p:restoredTop sz="83707" autoAdjust="0"/>
  </p:normalViewPr>
  <p:slideViewPr>
    <p:cSldViewPr snapToGrid="0">
      <p:cViewPr varScale="1">
        <p:scale>
          <a:sx n="74" d="100"/>
          <a:sy n="74" d="100"/>
        </p:scale>
        <p:origin x="-176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66130" y="6223827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3179FE7-09F9-42A1-929F-1C2FF39326A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294731" y="6242835"/>
            <a:ext cx="982874" cy="37773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1CC42DF-839C-49D6-83C5-15596EC723FE}"/>
              </a:ext>
            </a:extLst>
          </p:cNvPr>
          <p:cNvCxnSpPr/>
          <p:nvPr userDrawn="1"/>
        </p:nvCxnSpPr>
        <p:spPr>
          <a:xfrm>
            <a:off x="11290305" y="6242835"/>
            <a:ext cx="0" cy="346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Object oriented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4554B46-D6E2-46D7-B826-FF22A5DE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6AFB28D-AAEA-45DA-B5CE-CAD39F280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019" y="431677"/>
            <a:ext cx="1217963" cy="115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1690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pPr lvl="0"/>
            <a:r>
              <a:rPr lang="en-US" b="1" dirty="0"/>
              <a:t>Exercise-02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960BD6A-B93E-4C98-B92A-E829C4C06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1601227"/>
            <a:ext cx="9872871" cy="4038600"/>
          </a:xfrm>
        </p:spPr>
        <p:txBody>
          <a:bodyPr>
            <a:normAutofit/>
          </a:bodyPr>
          <a:lstStyle/>
          <a:p>
            <a:pPr marL="45720" indent="0" fontAlgn="base">
              <a:buNone/>
            </a:pPr>
            <a:r>
              <a:rPr lang="en-US" sz="8000" b="1" dirty="0"/>
              <a:t>Find largest element in an array?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183B977-2928-4B5F-B2B9-27BB65B6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1612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pPr lvl="0"/>
            <a:r>
              <a:rPr lang="en-US" dirty="0"/>
              <a:t>Java Arrays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023EAF9-7AE8-4B4C-9849-6273335A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C8C8B02-B97B-4BB3-B23E-F1425D62C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95" y="3099928"/>
            <a:ext cx="3948118" cy="931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27E84EF-7CFF-4988-A639-A38C7BD0F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164" y="1742893"/>
            <a:ext cx="5898637" cy="406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6147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pPr lvl="0"/>
            <a:r>
              <a:rPr lang="en-US" dirty="0"/>
              <a:t>Java Arrays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023EAF9-7AE8-4B4C-9849-6273335A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8C2BE4C-809A-434B-BD81-8EABC76C8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79" y="2469079"/>
            <a:ext cx="4337080" cy="23060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CC8B75E-F4B7-4381-B448-59366B7C7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742" y="1799507"/>
            <a:ext cx="5170496" cy="36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023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pPr lvl="0"/>
            <a:r>
              <a:rPr lang="en-US" dirty="0"/>
              <a:t>Java Arrays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023EAF9-7AE8-4B4C-9849-6273335A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58700EB-F0F5-450F-AF17-B46D67B55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659" y="1601227"/>
            <a:ext cx="7149250" cy="459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9171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pPr lvl="0"/>
            <a:r>
              <a:rPr lang="en-US" dirty="0"/>
              <a:t>Java Arrays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023EAF9-7AE8-4B4C-9849-6273335A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781CAA6-3574-4309-9939-6FC47051F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012" y="1356527"/>
            <a:ext cx="6103647" cy="460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87454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pPr lvl="0"/>
            <a:r>
              <a:rPr lang="en-US" dirty="0"/>
              <a:t>Java Arrays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023EAF9-7AE8-4B4C-9849-6273335A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00DF035-08C0-49B1-A07F-BAC903FF1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886" y="1285874"/>
            <a:ext cx="5990956" cy="512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3769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pPr lvl="0"/>
            <a:r>
              <a:rPr lang="en-US" dirty="0"/>
              <a:t>Java Arrays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023EAF9-7AE8-4B4C-9849-6273335A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01C791E-962B-4274-B0A2-88C296493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060" y="1601227"/>
            <a:ext cx="10001278" cy="390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30759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pPr lvl="0"/>
            <a:r>
              <a:rPr lang="en-US" dirty="0"/>
              <a:t>Java Arrays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023EAF9-7AE8-4B4C-9849-6273335A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ED13FD8-B594-4E9C-A3EB-860A0138C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1488784"/>
            <a:ext cx="7613762" cy="475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3226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pPr lvl="0"/>
            <a:r>
              <a:rPr lang="en-US" dirty="0"/>
              <a:t>Java Arrays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023EAF9-7AE8-4B4C-9849-6273335A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41EDCF8-663F-4FF3-B0B2-3B062A1BB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478" y="1299042"/>
            <a:ext cx="7737252" cy="492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05870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pPr lvl="0"/>
            <a:r>
              <a:rPr lang="en-US" b="1" dirty="0"/>
              <a:t>Assignment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960BD6A-B93E-4C98-B92A-E829C4C06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1601227"/>
            <a:ext cx="9872871" cy="4038600"/>
          </a:xfrm>
        </p:spPr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sz="4400" dirty="0"/>
              <a:t>Write a Java Program to Check if An Array Contains a Given Value?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4400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4400" dirty="0"/>
              <a:t>Write a Java Program to Find Transpose of a Matrix?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FE3A9F1-E72E-44A1-82B2-A21E873C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114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750820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Java Arrays</a:t>
            </a:r>
            <a:endParaRPr lang="en-US" sz="6000" dirty="0">
              <a:latin typeface="Rockwell" panose="02060603020205020403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7D38756-5BCA-412D-B600-83F2ED37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2258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pPr lvl="0"/>
            <a:r>
              <a:rPr lang="en-US" dirty="0"/>
              <a:t>Java Arrays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960BD6A-B93E-4C98-B92A-E829C4C06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1601227"/>
            <a:ext cx="9872871" cy="1356360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Array is a fundamental construct in Java that allows you to store and access large number of values conveniently.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023EAF9-7AE8-4B4C-9849-6273335A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3F52F5D-69C4-414D-A34E-55FCA76C3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564" y="2678521"/>
            <a:ext cx="4331120" cy="1019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357F8B7-329D-4DD8-BE17-F8948828F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770" y="2678522"/>
            <a:ext cx="3168028" cy="10190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3F4B16A-0CCD-4021-A2DC-E8ACB7BF6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0770" y="3848381"/>
            <a:ext cx="3996416" cy="101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705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pPr lvl="0"/>
            <a:r>
              <a:rPr lang="en-US" dirty="0"/>
              <a:t>Java Arrays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023EAF9-7AE8-4B4C-9849-6273335A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7721B02-A2E3-4A1C-95E1-EECF245F9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809" y="3116526"/>
            <a:ext cx="8558548" cy="22537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60015B7-7F03-43C5-AA1F-0A7854E95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292" y="1487723"/>
            <a:ext cx="2972270" cy="10743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291DBCF-4268-4E3E-A7A8-BDA471734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353" y="1567893"/>
            <a:ext cx="3822142" cy="84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74484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pPr lvl="0"/>
            <a:r>
              <a:rPr lang="en-US" dirty="0"/>
              <a:t>Java Arrays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023EAF9-7AE8-4B4C-9849-6273335A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372E538-5410-491B-9B9B-534EA322F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60" y="1731111"/>
            <a:ext cx="5617896" cy="33957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8095AAB-8BE9-4034-B5CB-41DFFFEA2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776" y="2027874"/>
            <a:ext cx="5439664" cy="280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68894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pPr lvl="0"/>
            <a:r>
              <a:rPr lang="en-US" dirty="0"/>
              <a:t>Java Arrays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023EAF9-7AE8-4B4C-9849-6273335A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5AEFE43-803C-4ED9-AFC3-DDBD138B7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106" y="1919365"/>
            <a:ext cx="6519125" cy="12043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3B66323-4619-4666-A82D-17DF11150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106" y="3734299"/>
            <a:ext cx="6519125" cy="161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271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pPr lvl="0"/>
            <a:r>
              <a:rPr lang="en-US" dirty="0"/>
              <a:t>Java Arrays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023EAF9-7AE8-4B4C-9849-6273335A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C4BF91B-1FA3-4E07-BF9C-87C942C70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83" y="1795697"/>
            <a:ext cx="9920803" cy="326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6586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pPr lvl="0"/>
            <a:r>
              <a:rPr lang="en-US" b="1" dirty="0"/>
              <a:t>Exercise-01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960BD6A-B93E-4C98-B92A-E829C4C06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1601227"/>
            <a:ext cx="9872871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5400" dirty="0"/>
              <a:t>Write a program which computes sum and average of values stored in an array.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183B977-2928-4B5F-B2B9-27BB65B6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046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pPr lvl="0"/>
            <a:r>
              <a:rPr lang="en-US" dirty="0"/>
              <a:t>Java Arrays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023EAF9-7AE8-4B4C-9849-6273335A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7669214-DD0D-4F7E-8840-F8B28CB09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926" y="1418664"/>
            <a:ext cx="7986126" cy="498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9440366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6CA70E-ED75-4FF0-A862-8EF12B737755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doesteacher does</Template>
  <TotalTime>0</TotalTime>
  <Words>178</Words>
  <Application>Microsoft Office PowerPoint</Application>
  <PresentationFormat>Custom</PresentationFormat>
  <Paragraphs>48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Basis</vt:lpstr>
      <vt:lpstr>Object oriented programming</vt:lpstr>
      <vt:lpstr>Java Arrays</vt:lpstr>
      <vt:lpstr>Java Arrays</vt:lpstr>
      <vt:lpstr>Java Arrays</vt:lpstr>
      <vt:lpstr>Java Arrays</vt:lpstr>
      <vt:lpstr>Java Arrays</vt:lpstr>
      <vt:lpstr>Java Arrays</vt:lpstr>
      <vt:lpstr>Exercise-01</vt:lpstr>
      <vt:lpstr>Java Arrays</vt:lpstr>
      <vt:lpstr>Exercise-02</vt:lpstr>
      <vt:lpstr>Java Arrays</vt:lpstr>
      <vt:lpstr>Java Arrays</vt:lpstr>
      <vt:lpstr>Java Arrays</vt:lpstr>
      <vt:lpstr>Java Arrays</vt:lpstr>
      <vt:lpstr>Java Arrays</vt:lpstr>
      <vt:lpstr>Java Arrays</vt:lpstr>
      <vt:lpstr>Java Arrays</vt:lpstr>
      <vt:lpstr>Java Arrays</vt:lpstr>
      <vt:lpstr>Assignment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2019-10-02T14:59:19Z</dcterms:created>
  <dcterms:modified xsi:type="dcterms:W3CDTF">2020-07-14T19:14:49Z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