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90" r:id="rId4"/>
    <p:sldId id="291" r:id="rId5"/>
    <p:sldId id="292" r:id="rId6"/>
    <p:sldId id="297" r:id="rId7"/>
    <p:sldId id="296" r:id="rId8"/>
    <p:sldId id="298" r:id="rId9"/>
    <p:sldId id="293" r:id="rId10"/>
    <p:sldId id="294" r:id="rId11"/>
    <p:sldId id="299" r:id="rId12"/>
    <p:sldId id="295" r:id="rId13"/>
    <p:sldId id="302" r:id="rId14"/>
    <p:sldId id="301" r:id="rId15"/>
    <p:sldId id="300" r:id="rId16"/>
    <p:sldId id="303" r:id="rId17"/>
    <p:sldId id="304" r:id="rId18"/>
    <p:sldId id="28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56B6BC-54F0-4C5C-8B7A-F5823E1F6F29}" type="datetimeFigureOut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4FC702-B4C6-42FE-B3AC-A8B99FD92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2E9E7-4741-4B09-8F2F-24701DA790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DE27-2E3A-4C0E-BCA0-35F1549E565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F9EBBF-7639-4C7C-B281-274A2489E0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CB741-CD4C-4279-BC62-676DA8328705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46EA-4F18-433A-B3A2-A10EBDBC9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B178-BA3F-466E-B42D-8C2E68F12BC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D533-D821-4353-B54C-926854228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5A91-1D11-429C-B07E-54CA1765603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6105-ADB5-45EF-BA95-148E279DC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74EF-C661-4698-BEE2-7A8DA6FBC5A9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41BF-E9D1-4363-B1EE-6148548CC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7BF-0872-441B-A06E-0596378C053D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5D41-2307-41C2-A8DE-C108A0F41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568D56-9F2C-4F79-B164-A91C972577A3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5BF102-77AB-42F8-8A25-EDC77FDBC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FB17-6E1B-4482-90B5-105D05687BD1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66E2-2F34-45F3-A486-4C6025EB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D1E5-32DA-4D0C-BE1D-4BA9D8F10B2E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4625E-CF61-472C-A910-19CA7BC5B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32B9-D44D-45AF-99AF-70FC976EAC1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1CC9-A94A-4153-81D0-1CC9D3DEB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AA81-0EE2-4857-81DF-0EAC004F4300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D9FD-768A-45C0-A408-BD7A42926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E70CB1-7088-404C-A51B-E8E624079FAB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E2CF38-BFE1-4F21-8545-18039AD69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Object Oriented Programming(Java)</a:t>
            </a:r>
            <a:br>
              <a:rPr lang="en-US" sz="3600" dirty="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>
                <a:solidFill>
                  <a:srgbClr val="00B050"/>
                </a:solidFill>
              </a:rPr>
              <a:t>Lecture-05-06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Call Java Methods:</a:t>
            </a:r>
            <a:endParaRPr lang="en-US" dirty="0"/>
          </a:p>
        </p:txBody>
      </p:sp>
      <p:pic>
        <p:nvPicPr>
          <p:cNvPr id="4" name="Content Placeholder 3" descr="m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133600"/>
            <a:ext cx="7772400" cy="40386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Example :Java Methods</a:t>
            </a:r>
            <a:endParaRPr lang="en-US" dirty="0"/>
          </a:p>
        </p:txBody>
      </p:sp>
      <p:pic>
        <p:nvPicPr>
          <p:cNvPr id="4" name="Content Placeholder 3" descr="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7391400" cy="4572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r>
              <a:rPr lang="en-US" dirty="0" smtClean="0"/>
              <a:t>Java Constructors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2474912"/>
          </a:xfrm>
        </p:spPr>
        <p:txBody>
          <a:bodyPr/>
          <a:lstStyle/>
          <a:p>
            <a:r>
              <a:rPr lang="en-US" dirty="0" smtClean="0"/>
              <a:t>A constructor is similar to a method (but not actually a method) that is invoked automatically when an object is instantiated.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r>
              <a:rPr lang="en-US" dirty="0" smtClean="0"/>
              <a:t>Features of Constructors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2474912"/>
          </a:xfrm>
        </p:spPr>
        <p:txBody>
          <a:bodyPr/>
          <a:lstStyle/>
          <a:p>
            <a:r>
              <a:rPr lang="en-US" dirty="0" smtClean="0"/>
              <a:t>Special type of Method</a:t>
            </a:r>
          </a:p>
          <a:p>
            <a:r>
              <a:rPr lang="en-US" dirty="0" smtClean="0"/>
              <a:t>No return type.</a:t>
            </a:r>
          </a:p>
          <a:p>
            <a:r>
              <a:rPr lang="en-US" dirty="0" smtClean="0"/>
              <a:t>invoked automatically.</a:t>
            </a:r>
          </a:p>
          <a:p>
            <a:r>
              <a:rPr lang="en-US" dirty="0" smtClean="0"/>
              <a:t>Same as Class Name.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Structure :Java Constructors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7924800" cy="4227512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Constructor_Name</a:t>
            </a:r>
            <a:r>
              <a:rPr lang="en-US" dirty="0" smtClean="0"/>
              <a:t> 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b="1" dirty="0" err="1" smtClean="0"/>
              <a:t>Constructor_Name</a:t>
            </a:r>
            <a:r>
              <a:rPr lang="en-US" dirty="0" smtClean="0"/>
              <a:t> (</a:t>
            </a:r>
            <a:r>
              <a:rPr lang="en-US" b="1" dirty="0" smtClean="0"/>
              <a:t>Parameter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r>
              <a:rPr lang="en-US" dirty="0" smtClean="0"/>
              <a:t>Example :Java Constructors</a:t>
            </a:r>
            <a:endParaRPr lang="en-US" dirty="0"/>
          </a:p>
        </p:txBody>
      </p:sp>
      <p:pic>
        <p:nvPicPr>
          <p:cNvPr id="4" name="Content Placeholder 3" descr="con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905000"/>
            <a:ext cx="7620000" cy="4267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r>
              <a:rPr lang="en-US" sz="3600" dirty="0" smtClean="0"/>
              <a:t>Example :Java Constructors(Contd.)</a:t>
            </a:r>
            <a:endParaRPr lang="en-US" sz="3600" dirty="0"/>
          </a:p>
        </p:txBody>
      </p:sp>
      <p:pic>
        <p:nvPicPr>
          <p:cNvPr id="4" name="Content Placeholder 3" descr="con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599" y="2514600"/>
            <a:ext cx="7807033" cy="21336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458200" cy="1066800"/>
          </a:xfrm>
        </p:spPr>
        <p:txBody>
          <a:bodyPr/>
          <a:lstStyle/>
          <a:p>
            <a:r>
              <a:rPr lang="en-US" sz="3600" dirty="0" smtClean="0"/>
              <a:t>Difference b/w Methods &amp; Constructor : </a:t>
            </a:r>
            <a:endParaRPr lang="en-US" sz="3600" dirty="0"/>
          </a:p>
        </p:txBody>
      </p:sp>
      <p:pic>
        <p:nvPicPr>
          <p:cNvPr id="4" name="Content Placeholder 3" descr="mc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981200"/>
            <a:ext cx="7050882" cy="35814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4350"/>
          </a:xfrm>
        </p:spPr>
        <p:txBody>
          <a:bodyPr/>
          <a:lstStyle/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r>
              <a:rPr lang="en-US" sz="13800" b="1" dirty="0" smtClean="0"/>
              <a:t>Thanks</a:t>
            </a:r>
            <a:endParaRPr lang="en-US" sz="13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Content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287838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Java Class.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Java Objects.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Example: Java Class and Objects.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Java Methods.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Java Constructors.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 smtClean="0"/>
              <a:t>Java Class and Object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4350"/>
          </a:xfrm>
        </p:spPr>
        <p:txBody>
          <a:bodyPr/>
          <a:lstStyle/>
          <a:p>
            <a:r>
              <a:rPr lang="en-US" dirty="0" smtClean="0"/>
              <a:t>A class is a user defined blueprint or prototype from which </a:t>
            </a:r>
            <a:r>
              <a:rPr lang="en-US" dirty="0" smtClean="0">
                <a:solidFill>
                  <a:srgbClr val="00B050"/>
                </a:solidFill>
              </a:rPr>
              <a:t>objects</a:t>
            </a:r>
            <a:r>
              <a:rPr lang="en-US" dirty="0" smtClean="0"/>
              <a:t> are created.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 Java Class represents the </a:t>
            </a:r>
            <a:r>
              <a:rPr lang="en-US" dirty="0" smtClean="0">
                <a:solidFill>
                  <a:srgbClr val="00B0F0"/>
                </a:solidFill>
              </a:rPr>
              <a:t>set of properties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B0F0"/>
                </a:solidFill>
              </a:rPr>
              <a:t>methods </a:t>
            </a:r>
            <a:r>
              <a:rPr lang="en-US" dirty="0" smtClean="0"/>
              <a:t>that are common to all </a:t>
            </a:r>
            <a:r>
              <a:rPr lang="en-US" dirty="0" smtClean="0">
                <a:solidFill>
                  <a:srgbClr val="00B050"/>
                </a:solidFill>
              </a:rPr>
              <a:t>objects</a:t>
            </a:r>
            <a:r>
              <a:rPr lang="en-US" dirty="0" smtClean="0"/>
              <a:t> of one type.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Structure of Java Class:</a:t>
            </a:r>
            <a:endParaRPr lang="en-US" dirty="0"/>
          </a:p>
        </p:txBody>
      </p:sp>
      <p:pic>
        <p:nvPicPr>
          <p:cNvPr id="4" name="Content Placeholder 3" descr="c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438400"/>
            <a:ext cx="8229599" cy="2895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Example: Java Class</a:t>
            </a:r>
            <a:endParaRPr lang="en-US" dirty="0"/>
          </a:p>
        </p:txBody>
      </p:sp>
      <p:pic>
        <p:nvPicPr>
          <p:cNvPr id="4" name="Content Placeholder 3" descr="c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133600"/>
            <a:ext cx="7110977" cy="411461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Structure : Java Object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 creating object of a class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sz="2400" b="1" dirty="0" err="1" smtClean="0"/>
              <a:t>Class_Name</a:t>
            </a:r>
            <a:r>
              <a:rPr lang="en-US" sz="2400" dirty="0" smtClean="0"/>
              <a:t>  </a:t>
            </a:r>
            <a:r>
              <a:rPr lang="en-US" sz="2400" dirty="0" err="1" smtClean="0"/>
              <a:t>Obj_Name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B0F0"/>
                </a:solidFill>
              </a:rPr>
              <a:t>new</a:t>
            </a:r>
            <a:r>
              <a:rPr lang="en-US" sz="2400" dirty="0" smtClean="0"/>
              <a:t>  </a:t>
            </a:r>
            <a:r>
              <a:rPr lang="en-US" sz="2400" b="1" dirty="0" err="1" smtClean="0"/>
              <a:t>Class_Name</a:t>
            </a:r>
            <a:r>
              <a:rPr lang="en-US" sz="2400" b="1" dirty="0" smtClean="0"/>
              <a:t> 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Example: Java Object</a:t>
            </a:r>
            <a:endParaRPr lang="en-US" dirty="0"/>
          </a:p>
        </p:txBody>
      </p:sp>
      <p:pic>
        <p:nvPicPr>
          <p:cNvPr id="6" name="Content Placeholder 5" descr="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676400"/>
            <a:ext cx="7620000" cy="4851343"/>
          </a:xfrm>
        </p:spPr>
      </p:pic>
      <p:sp>
        <p:nvSpPr>
          <p:cNvPr id="8" name="Rounded Rectangle 7"/>
          <p:cNvSpPr/>
          <p:nvPr/>
        </p:nvSpPr>
        <p:spPr>
          <a:xfrm>
            <a:off x="1524000" y="2743200"/>
            <a:ext cx="3810000" cy="7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71600" y="4876800"/>
            <a:ext cx="3810000" cy="7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sz="3600" dirty="0" smtClean="0"/>
              <a:t>Example: Java Class &amp; Object(Contd.)</a:t>
            </a:r>
            <a:endParaRPr lang="en-US" sz="3600" dirty="0"/>
          </a:p>
        </p:txBody>
      </p:sp>
      <p:pic>
        <p:nvPicPr>
          <p:cNvPr id="4" name="Content Placeholder 3" descr="c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057400"/>
            <a:ext cx="7162800" cy="409615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Java Methods :</a:t>
            </a:r>
            <a:endParaRPr lang="en-US" dirty="0"/>
          </a:p>
        </p:txBody>
      </p:sp>
      <p:pic>
        <p:nvPicPr>
          <p:cNvPr id="4" name="Content Placeholder 3" descr="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981200"/>
            <a:ext cx="8331708" cy="43434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1281</TotalTime>
  <Words>171</Words>
  <Application>Microsoft Office PowerPoint</Application>
  <PresentationFormat>On-screen Show (4:3)</PresentationFormat>
  <Paragraphs>57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    Object Oriented Programming(Java)  Lecture-05-06 </vt:lpstr>
      <vt:lpstr>Content </vt:lpstr>
      <vt:lpstr>Java Class and Object :</vt:lpstr>
      <vt:lpstr>Structure of Java Class:</vt:lpstr>
      <vt:lpstr>Example: Java Class</vt:lpstr>
      <vt:lpstr>Structure : Java Object </vt:lpstr>
      <vt:lpstr>Example: Java Object</vt:lpstr>
      <vt:lpstr>Example: Java Class &amp; Object(Contd.)</vt:lpstr>
      <vt:lpstr>Java Methods :</vt:lpstr>
      <vt:lpstr>Call Java Methods:</vt:lpstr>
      <vt:lpstr>Example :Java Methods</vt:lpstr>
      <vt:lpstr>Java Constructors :</vt:lpstr>
      <vt:lpstr>Features of Constructors :</vt:lpstr>
      <vt:lpstr>Structure :Java Constructors </vt:lpstr>
      <vt:lpstr>Example :Java Constructors</vt:lpstr>
      <vt:lpstr>Example :Java Constructors(Contd.)</vt:lpstr>
      <vt:lpstr>Difference b/w Methods &amp; Constructor :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MISBAH</dc:creator>
  <cp:lastModifiedBy>Aminur</cp:lastModifiedBy>
  <cp:revision>314</cp:revision>
  <dcterms:created xsi:type="dcterms:W3CDTF">2013-09-25T07:30:58Z</dcterms:created>
  <dcterms:modified xsi:type="dcterms:W3CDTF">2020-07-14T19:15:15Z</dcterms:modified>
</cp:coreProperties>
</file>