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59" r:id="rId5"/>
    <p:sldId id="257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0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AFAD8-BA00-4B69-8679-75ADA48DC73F}" type="datetimeFigureOut">
              <a:rPr lang="en-US" smtClean="0"/>
              <a:t>7/22/2020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1CEB6-C255-442F-8C5F-C2BBCD6F69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9D49-3A40-4BED-9E72-B67DED88742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2849-A568-47AF-8BD6-D12469D24AF3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8A0-CAAA-4D3F-8141-FC2C3EE3B51D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BC106-4401-4E1E-BF30-C16E3DFAC26F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A870-A91A-4793-97B9-1AD76731B5F4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406A-58C9-4425-A6DE-A1EBB450862B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61659-95AD-4316-BE1A-8326A56FC247}" type="datetime1">
              <a:rPr lang="en-US" smtClean="0"/>
              <a:t>7/22/2020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1B48-3E1D-40D2-836A-3FB84550ACD0}" type="datetime1">
              <a:rPr lang="en-US" smtClean="0"/>
              <a:t>7/22/2020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825E-D8AA-420E-9E1C-6DD63E01956C}" type="datetime1">
              <a:rPr lang="en-US" smtClean="0"/>
              <a:t>7/22/2020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2F48A-F461-4EB6-88D3-CE7AB44F8003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0B23-5166-45A1-B130-B999CD22CE40}" type="datetime1">
              <a:rPr lang="en-US" smtClean="0"/>
              <a:t>7/22/2020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02A5-9A1D-4392-A465-48DEDEA0ACD1}" type="datetime1">
              <a:rPr lang="en-US" smtClean="0"/>
              <a:t>7/22/2020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60B92-6147-474E-9061-1C07D197DB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2743200"/>
            <a:ext cx="838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Class-Objects: Static Variable, Method and Constructor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7850"/>
            <a:ext cx="337185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86000"/>
            <a:ext cx="2800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Class-Objects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2286000"/>
            <a:ext cx="2800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77850"/>
            <a:ext cx="3600450" cy="605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43000"/>
            <a:ext cx="12192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295400"/>
            <a:ext cx="3352800" cy="152400"/>
          </a:xfrm>
          <a:prstGeom prst="rect">
            <a:avLst/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2438400"/>
            <a:ext cx="26670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800" y="3550465"/>
            <a:ext cx="26670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4666306"/>
            <a:ext cx="26670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5791200"/>
            <a:ext cx="26670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Static Variable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81050"/>
            <a:ext cx="4368800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1593507"/>
            <a:ext cx="2438400" cy="1044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741437"/>
            <a:ext cx="2438400" cy="20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4561531"/>
            <a:ext cx="2438400" cy="20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5381625"/>
            <a:ext cx="2438400" cy="20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6219825"/>
            <a:ext cx="2438400" cy="2067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Method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86000"/>
            <a:ext cx="2800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4730750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86000"/>
            <a:ext cx="2800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Constructor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1905001"/>
            <a:ext cx="21336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038600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4513906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5011094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495453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14400"/>
            <a:ext cx="4572000" cy="538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2286000"/>
            <a:ext cx="28003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Constructor without object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057400"/>
            <a:ext cx="22860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4706294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5029200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5334000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638800"/>
            <a:ext cx="3962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7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98500"/>
            <a:ext cx="4362450" cy="585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410200" y="182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Sample Code: Constructor Overloading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828800"/>
            <a:ext cx="2286000" cy="7620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5163494"/>
            <a:ext cx="3962400" cy="228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5486400"/>
            <a:ext cx="3962400" cy="228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38200" y="5791200"/>
            <a:ext cx="3962400" cy="228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6096000"/>
            <a:ext cx="3962400" cy="2286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60B92-6147-474E-9061-1C07D197DBD1}" type="slidenum">
              <a:rPr lang="en-US" smtClean="0"/>
              <a:t>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2000" y="2590800"/>
            <a:ext cx="2667000" cy="91440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7350" y="2133600"/>
            <a:ext cx="314325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7" grpId="0" animBg="1"/>
      <p:bldP spid="2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Aminur</dc:creator>
  <cp:lastModifiedBy>Aminur</cp:lastModifiedBy>
  <cp:revision>5</cp:revision>
  <dcterms:created xsi:type="dcterms:W3CDTF">2020-07-21T19:48:12Z</dcterms:created>
  <dcterms:modified xsi:type="dcterms:W3CDTF">2020-07-21T21:02:40Z</dcterms:modified>
</cp:coreProperties>
</file>