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90" r:id="rId4"/>
    <p:sldId id="291" r:id="rId5"/>
    <p:sldId id="294" r:id="rId6"/>
    <p:sldId id="295" r:id="rId7"/>
    <p:sldId id="296" r:id="rId8"/>
    <p:sldId id="297" r:id="rId9"/>
    <p:sldId id="299" r:id="rId10"/>
    <p:sldId id="300" r:id="rId11"/>
    <p:sldId id="302" r:id="rId12"/>
    <p:sldId id="303" r:id="rId13"/>
    <p:sldId id="304" r:id="rId14"/>
    <p:sldId id="305" r:id="rId15"/>
    <p:sldId id="301" r:id="rId16"/>
    <p:sldId id="306" r:id="rId17"/>
    <p:sldId id="307" r:id="rId18"/>
    <p:sldId id="292" r:id="rId19"/>
    <p:sldId id="298" r:id="rId20"/>
    <p:sldId id="28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 Oriented Programming(Java)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Lecture-07-08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dirty="0" smtClean="0"/>
              <a:t>Java Method overriding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What happens if the same method is defined in both the </a:t>
            </a:r>
            <a:r>
              <a:rPr lang="en-US" b="1" dirty="0" smtClean="0">
                <a:solidFill>
                  <a:srgbClr val="00B0F0"/>
                </a:solidFill>
              </a:rPr>
              <a:t>superclass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B0F0"/>
                </a:solidFill>
              </a:rPr>
              <a:t>subclass</a:t>
            </a:r>
            <a:r>
              <a:rPr lang="en-US" b="1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dirty="0" smtClean="0"/>
              <a:t>Java Method overriding(Contd.):</a:t>
            </a:r>
            <a:endParaRPr lang="en-US" dirty="0"/>
          </a:p>
        </p:txBody>
      </p:sp>
      <p:pic>
        <p:nvPicPr>
          <p:cNvPr id="4" name="Content Placeholder 3" descr="i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6019800" cy="480167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dirty="0" smtClean="0"/>
              <a:t>Java Method overriding(Contd.):</a:t>
            </a:r>
            <a:endParaRPr lang="en-US" dirty="0"/>
          </a:p>
        </p:txBody>
      </p:sp>
      <p:pic>
        <p:nvPicPr>
          <p:cNvPr id="4" name="Content Placeholder 3" descr="i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438400"/>
            <a:ext cx="7853181" cy="3505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dirty="0" smtClean="0"/>
              <a:t>Java Method overriding(Contd.):</a:t>
            </a:r>
            <a:endParaRPr lang="en-US" dirty="0"/>
          </a:p>
        </p:txBody>
      </p:sp>
      <p:pic>
        <p:nvPicPr>
          <p:cNvPr id="4" name="Content Placeholder 3" descr="i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3053" y="2438400"/>
            <a:ext cx="7413875" cy="3505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en-US" dirty="0" smtClean="0"/>
              <a:t>Java Method overriding(Contd.):</a:t>
            </a:r>
            <a:endParaRPr lang="en-US" dirty="0"/>
          </a:p>
        </p:txBody>
      </p:sp>
      <p:pic>
        <p:nvPicPr>
          <p:cNvPr id="4" name="Content Placeholder 3" descr="i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8527384" cy="40386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Super Keyword :</a:t>
            </a:r>
            <a:endParaRPr lang="en-US" dirty="0"/>
          </a:p>
        </p:txBody>
      </p:sp>
      <p:pic>
        <p:nvPicPr>
          <p:cNvPr id="4" name="Content Placeholder 3" descr="i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599" y="1600200"/>
            <a:ext cx="6066179" cy="504302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Super Keyword(Contd.) :</a:t>
            </a:r>
            <a:endParaRPr lang="en-US" dirty="0"/>
          </a:p>
        </p:txBody>
      </p:sp>
      <p:pic>
        <p:nvPicPr>
          <p:cNvPr id="4" name="Content Placeholder 3" descr="i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599" y="2198291"/>
            <a:ext cx="6066179" cy="384684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Super Keyword(Contd.) :</a:t>
            </a:r>
            <a:endParaRPr lang="en-US" dirty="0"/>
          </a:p>
        </p:txBody>
      </p:sp>
      <p:pic>
        <p:nvPicPr>
          <p:cNvPr id="4" name="Content Placeholder 3" descr="i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209800"/>
            <a:ext cx="8141023" cy="2667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en-US" dirty="0" smtClean="0"/>
              <a:t>Types of inheritance :</a:t>
            </a:r>
            <a:endParaRPr lang="en-US" dirty="0"/>
          </a:p>
        </p:txBody>
      </p:sp>
      <p:pic>
        <p:nvPicPr>
          <p:cNvPr id="4" name="Content Placeholder 3" descr="i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538209" cy="40386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en-US" dirty="0" smtClean="0"/>
              <a:t>Why use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use is the reusability of code. The code that is present in the parent class doesn’t need to be written again in the child class.</a:t>
            </a:r>
          </a:p>
          <a:p>
            <a:endParaRPr lang="en-US" dirty="0" smtClean="0"/>
          </a:p>
          <a:p>
            <a:r>
              <a:rPr lang="en-US" dirty="0" smtClean="0"/>
              <a:t>To achieve runtime polymorphism through method overriding.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Content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4287838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Java Inheritance.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Example of Inheritance.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Access Modifier.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b="1" dirty="0" smtClean="0"/>
              <a:t> </a:t>
            </a:r>
            <a:r>
              <a:rPr lang="en-US" sz="3600" dirty="0" smtClean="0"/>
              <a:t>Java Method overriding.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Super Keyword.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Types of Inheritance.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Why use inheritance?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r>
              <a:rPr lang="en-US" sz="13800" b="1" dirty="0" smtClean="0"/>
              <a:t>Thanks</a:t>
            </a:r>
            <a:endParaRPr lang="en-US" sz="13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Java Inheritance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is one of the key features of OOP (Object-oriented Programming) that allows us to define a new class from an existing class. </a:t>
            </a:r>
          </a:p>
          <a:p>
            <a:endParaRPr lang="en-US" dirty="0" smtClean="0"/>
          </a:p>
          <a:p>
            <a:r>
              <a:rPr lang="en-US" dirty="0" smtClean="0"/>
              <a:t>In Java, we use the </a:t>
            </a:r>
            <a:r>
              <a:rPr lang="en-US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 keyword to inherit from a class.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Example :Java Inheritance </a:t>
            </a:r>
            <a:endParaRPr lang="en-US" dirty="0"/>
          </a:p>
        </p:txBody>
      </p:sp>
      <p:pic>
        <p:nvPicPr>
          <p:cNvPr id="4" name="Content Placeholder 3" descr="i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543800" cy="4114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Example :Java Inheritance(Contd.)</a:t>
            </a:r>
            <a:endParaRPr lang="en-US" dirty="0"/>
          </a:p>
        </p:txBody>
      </p:sp>
      <p:pic>
        <p:nvPicPr>
          <p:cNvPr id="4" name="Content Placeholder 3" descr="i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133600"/>
            <a:ext cx="6629400" cy="451066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Example1 :Java Inheritance </a:t>
            </a:r>
            <a:endParaRPr lang="en-US" dirty="0"/>
          </a:p>
        </p:txBody>
      </p:sp>
      <p:pic>
        <p:nvPicPr>
          <p:cNvPr id="4" name="Content Placeholder 3" descr="i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6886222" cy="4648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sz="3600" dirty="0" smtClean="0"/>
              <a:t>Example1 :Java Inheritance(Contd.) </a:t>
            </a:r>
            <a:endParaRPr lang="en-US" sz="3600" dirty="0"/>
          </a:p>
        </p:txBody>
      </p:sp>
      <p:pic>
        <p:nvPicPr>
          <p:cNvPr id="4" name="Content Placeholder 3" descr="i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133600"/>
            <a:ext cx="6886222" cy="287814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sz="3600" dirty="0" smtClean="0"/>
              <a:t>Example1 :Java Inheritance(Contd.) </a:t>
            </a:r>
            <a:endParaRPr lang="en-US" sz="3600" dirty="0"/>
          </a:p>
        </p:txBody>
      </p:sp>
      <p:pic>
        <p:nvPicPr>
          <p:cNvPr id="4" name="Content Placeholder 3" descr="i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981199"/>
            <a:ext cx="7010400" cy="449266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Access Modifier 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i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6939642" cy="3886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1265</TotalTime>
  <Words>182</Words>
  <Application>Microsoft Office PowerPoint</Application>
  <PresentationFormat>On-screen Show (4:3)</PresentationFormat>
  <Paragraphs>49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    Object Oriented Programming(Java)  Lecture-07-08 </vt:lpstr>
      <vt:lpstr>Content </vt:lpstr>
      <vt:lpstr>Java Inheritance :</vt:lpstr>
      <vt:lpstr>Example :Java Inheritance </vt:lpstr>
      <vt:lpstr>Example :Java Inheritance(Contd.)</vt:lpstr>
      <vt:lpstr>Example1 :Java Inheritance </vt:lpstr>
      <vt:lpstr>Example1 :Java Inheritance(Contd.) </vt:lpstr>
      <vt:lpstr>Example1 :Java Inheritance(Contd.) </vt:lpstr>
      <vt:lpstr>Access Modifier : </vt:lpstr>
      <vt:lpstr>Java Method overriding :</vt:lpstr>
      <vt:lpstr>Java Method overriding(Contd.):</vt:lpstr>
      <vt:lpstr>Java Method overriding(Contd.):</vt:lpstr>
      <vt:lpstr>Java Method overriding(Contd.):</vt:lpstr>
      <vt:lpstr>Java Method overriding(Contd.):</vt:lpstr>
      <vt:lpstr>Super Keyword :</vt:lpstr>
      <vt:lpstr>Super Keyword(Contd.) :</vt:lpstr>
      <vt:lpstr>Super Keyword(Contd.) :</vt:lpstr>
      <vt:lpstr>Types of inheritance :</vt:lpstr>
      <vt:lpstr>Why use inheritance?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Aminur</cp:lastModifiedBy>
  <cp:revision>307</cp:revision>
  <dcterms:created xsi:type="dcterms:W3CDTF">2013-09-25T07:30:58Z</dcterms:created>
  <dcterms:modified xsi:type="dcterms:W3CDTF">2020-07-14T19:15:31Z</dcterms:modified>
</cp:coreProperties>
</file>