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84" r:id="rId4"/>
  </p:sldMasterIdLst>
  <p:notesMasterIdLst>
    <p:notesMasterId r:id="rId23"/>
  </p:notesMasterIdLst>
  <p:handoutMasterIdLst>
    <p:handoutMasterId r:id="rId24"/>
  </p:handoutMasterIdLst>
  <p:sldIdLst>
    <p:sldId id="256" r:id="rId5"/>
    <p:sldId id="262" r:id="rId6"/>
    <p:sldId id="288" r:id="rId7"/>
    <p:sldId id="312" r:id="rId8"/>
    <p:sldId id="313" r:id="rId9"/>
    <p:sldId id="315" r:id="rId10"/>
    <p:sldId id="316" r:id="rId11"/>
    <p:sldId id="314" r:id="rId12"/>
    <p:sldId id="317" r:id="rId13"/>
    <p:sldId id="318" r:id="rId14"/>
    <p:sldId id="319" r:id="rId15"/>
    <p:sldId id="320" r:id="rId16"/>
    <p:sldId id="321" r:id="rId17"/>
    <p:sldId id="322" r:id="rId18"/>
    <p:sldId id="323" r:id="rId19"/>
    <p:sldId id="324" r:id="rId20"/>
    <p:sldId id="325" r:id="rId21"/>
    <p:sldId id="32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97FD5"/>
    <a:srgbClr val="6D83BC"/>
    <a:srgbClr val="4A66A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83707" autoAdjust="0"/>
  </p:normalViewPr>
  <p:slideViewPr>
    <p:cSldViewPr snapToGrid="0">
      <p:cViewPr varScale="1">
        <p:scale>
          <a:sx n="74" d="100"/>
          <a:sy n="74" d="100"/>
        </p:scale>
        <p:origin x="-348" y="-68"/>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930A62-84C2-4E74-8D7A-8A5A1CF373D8}"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FC2339A2-23F3-4D92-A363-255C35AD7BD0}">
      <dgm:prSet/>
      <dgm:spPr/>
      <dgm:t>
        <a:bodyPr/>
        <a:lstStyle/>
        <a:p>
          <a:r>
            <a:rPr lang="en-US"/>
            <a:t>Java Inheritance</a:t>
          </a:r>
        </a:p>
      </dgm:t>
    </dgm:pt>
    <dgm:pt modelId="{8667DD65-B0B4-4B85-A14A-F031F8394284}" type="parTrans" cxnId="{1562B92F-6EC5-41FA-9814-B3F1CC356019}">
      <dgm:prSet/>
      <dgm:spPr/>
      <dgm:t>
        <a:bodyPr/>
        <a:lstStyle/>
        <a:p>
          <a:endParaRPr lang="en-US"/>
        </a:p>
      </dgm:t>
    </dgm:pt>
    <dgm:pt modelId="{4AD48F53-5DCA-417D-9FDD-8D3C5839AF52}" type="sibTrans" cxnId="{1562B92F-6EC5-41FA-9814-B3F1CC356019}">
      <dgm:prSet/>
      <dgm:spPr/>
      <dgm:t>
        <a:bodyPr/>
        <a:lstStyle/>
        <a:p>
          <a:endParaRPr lang="en-US"/>
        </a:p>
      </dgm:t>
    </dgm:pt>
    <dgm:pt modelId="{B756614C-7C11-4278-967E-AAAADFEABCD2}">
      <dgm:prSet/>
      <dgm:spPr/>
      <dgm:t>
        <a:bodyPr/>
        <a:lstStyle/>
        <a:p>
          <a:r>
            <a:rPr lang="en-US"/>
            <a:t>Java Method Overriding</a:t>
          </a:r>
        </a:p>
      </dgm:t>
    </dgm:pt>
    <dgm:pt modelId="{406CAE5E-BDBA-42D8-B8BA-0E8E8EFB07BF}" type="parTrans" cxnId="{6248C31C-DDFC-494A-B015-03B8202795F4}">
      <dgm:prSet/>
      <dgm:spPr/>
      <dgm:t>
        <a:bodyPr/>
        <a:lstStyle/>
        <a:p>
          <a:endParaRPr lang="en-US"/>
        </a:p>
      </dgm:t>
    </dgm:pt>
    <dgm:pt modelId="{7825C1C3-0519-4C9D-A8B9-A02BAB25F9AF}" type="sibTrans" cxnId="{6248C31C-DDFC-494A-B015-03B8202795F4}">
      <dgm:prSet/>
      <dgm:spPr/>
      <dgm:t>
        <a:bodyPr/>
        <a:lstStyle/>
        <a:p>
          <a:endParaRPr lang="en-US"/>
        </a:p>
      </dgm:t>
    </dgm:pt>
    <dgm:pt modelId="{FEA6A759-49C4-4DD8-B1B9-5EFEB69ED54E}">
      <dgm:prSet/>
      <dgm:spPr/>
      <dgm:t>
        <a:bodyPr/>
        <a:lstStyle/>
        <a:p>
          <a:r>
            <a:rPr lang="en-US"/>
            <a:t>Java super Keyword</a:t>
          </a:r>
        </a:p>
      </dgm:t>
    </dgm:pt>
    <dgm:pt modelId="{56054493-B00F-4066-90F0-C04D7E1E255C}" type="parTrans" cxnId="{4FC37F79-6468-48C1-BAF8-8BE141363062}">
      <dgm:prSet/>
      <dgm:spPr/>
      <dgm:t>
        <a:bodyPr/>
        <a:lstStyle/>
        <a:p>
          <a:endParaRPr lang="en-US"/>
        </a:p>
      </dgm:t>
    </dgm:pt>
    <dgm:pt modelId="{56ABCE0A-764C-4A46-A24E-2B004CFA9B6D}" type="sibTrans" cxnId="{4FC37F79-6468-48C1-BAF8-8BE141363062}">
      <dgm:prSet/>
      <dgm:spPr/>
      <dgm:t>
        <a:bodyPr/>
        <a:lstStyle/>
        <a:p>
          <a:endParaRPr lang="en-US"/>
        </a:p>
      </dgm:t>
    </dgm:pt>
    <dgm:pt modelId="{40CE4753-1F2C-4B0F-831B-113D031ED954}">
      <dgm:prSet/>
      <dgm:spPr/>
      <dgm:t>
        <a:bodyPr/>
        <a:lstStyle/>
        <a:p>
          <a:r>
            <a:rPr lang="en-US"/>
            <a:t>Abstract Class &amp; Method</a:t>
          </a:r>
        </a:p>
      </dgm:t>
    </dgm:pt>
    <dgm:pt modelId="{1E718133-8EB3-4246-8339-0B8095F0417A}" type="parTrans" cxnId="{AC1FC862-92A9-4358-9DFC-7CC01828A422}">
      <dgm:prSet/>
      <dgm:spPr/>
      <dgm:t>
        <a:bodyPr/>
        <a:lstStyle/>
        <a:p>
          <a:endParaRPr lang="en-US"/>
        </a:p>
      </dgm:t>
    </dgm:pt>
    <dgm:pt modelId="{9C93F946-C6EC-4CA8-BA5F-74D23BF3D378}" type="sibTrans" cxnId="{AC1FC862-92A9-4358-9DFC-7CC01828A422}">
      <dgm:prSet/>
      <dgm:spPr/>
      <dgm:t>
        <a:bodyPr/>
        <a:lstStyle/>
        <a:p>
          <a:endParaRPr lang="en-US"/>
        </a:p>
      </dgm:t>
    </dgm:pt>
    <dgm:pt modelId="{2B51524C-8796-43D3-BA23-390BE76A4D89}">
      <dgm:prSet/>
      <dgm:spPr/>
      <dgm:t>
        <a:bodyPr/>
        <a:lstStyle/>
        <a:p>
          <a:r>
            <a:rPr lang="en-US"/>
            <a:t>Java Polymorphism</a:t>
          </a:r>
        </a:p>
      </dgm:t>
    </dgm:pt>
    <dgm:pt modelId="{F9F92EF6-C117-48E9-B5E0-26966A4FBB5B}" type="parTrans" cxnId="{CFE63680-6E97-4474-A084-8001295B0F5D}">
      <dgm:prSet/>
      <dgm:spPr/>
      <dgm:t>
        <a:bodyPr/>
        <a:lstStyle/>
        <a:p>
          <a:endParaRPr lang="en-US"/>
        </a:p>
      </dgm:t>
    </dgm:pt>
    <dgm:pt modelId="{F90EBD56-3EED-4E18-A0E4-27E1564F6462}" type="sibTrans" cxnId="{CFE63680-6E97-4474-A084-8001295B0F5D}">
      <dgm:prSet/>
      <dgm:spPr/>
      <dgm:t>
        <a:bodyPr/>
        <a:lstStyle/>
        <a:p>
          <a:endParaRPr lang="en-US"/>
        </a:p>
      </dgm:t>
    </dgm:pt>
    <dgm:pt modelId="{3089C0E0-833C-49AF-A418-50E5A7FED1E0}">
      <dgm:prSet/>
      <dgm:spPr/>
      <dgm:t>
        <a:bodyPr/>
        <a:lstStyle/>
        <a:p>
          <a:r>
            <a:rPr lang="en-US"/>
            <a:t>Java Encapsulation</a:t>
          </a:r>
        </a:p>
      </dgm:t>
    </dgm:pt>
    <dgm:pt modelId="{B1DD1850-CFD8-425B-AE82-A4365CB028E5}" type="parTrans" cxnId="{5EC067B0-29B2-456B-A078-AEA3861484D0}">
      <dgm:prSet/>
      <dgm:spPr/>
      <dgm:t>
        <a:bodyPr/>
        <a:lstStyle/>
        <a:p>
          <a:endParaRPr lang="en-US"/>
        </a:p>
      </dgm:t>
    </dgm:pt>
    <dgm:pt modelId="{EBBF8DEB-8215-4E66-A082-05A1978890C5}" type="sibTrans" cxnId="{5EC067B0-29B2-456B-A078-AEA3861484D0}">
      <dgm:prSet/>
      <dgm:spPr/>
      <dgm:t>
        <a:bodyPr/>
        <a:lstStyle/>
        <a:p>
          <a:endParaRPr lang="en-US"/>
        </a:p>
      </dgm:t>
    </dgm:pt>
    <dgm:pt modelId="{59E3F5EE-B4F2-4D65-BFE2-139D0FDCF118}" type="pres">
      <dgm:prSet presAssocID="{4C930A62-84C2-4E74-8D7A-8A5A1CF373D8}" presName="linear" presStyleCnt="0">
        <dgm:presLayoutVars>
          <dgm:dir/>
          <dgm:animLvl val="lvl"/>
          <dgm:resizeHandles val="exact"/>
        </dgm:presLayoutVars>
      </dgm:prSet>
      <dgm:spPr/>
      <dgm:t>
        <a:bodyPr/>
        <a:lstStyle/>
        <a:p>
          <a:endParaRPr lang="en-US"/>
        </a:p>
      </dgm:t>
    </dgm:pt>
    <dgm:pt modelId="{C50C68D4-0800-4593-811C-8B2609036DC1}" type="pres">
      <dgm:prSet presAssocID="{FC2339A2-23F3-4D92-A363-255C35AD7BD0}" presName="parentLin" presStyleCnt="0"/>
      <dgm:spPr/>
    </dgm:pt>
    <dgm:pt modelId="{B7065E9B-B2C1-495D-B701-C81DDC7E2C81}" type="pres">
      <dgm:prSet presAssocID="{FC2339A2-23F3-4D92-A363-255C35AD7BD0}" presName="parentLeftMargin" presStyleLbl="node1" presStyleIdx="0" presStyleCnt="6"/>
      <dgm:spPr/>
      <dgm:t>
        <a:bodyPr/>
        <a:lstStyle/>
        <a:p>
          <a:endParaRPr lang="en-US"/>
        </a:p>
      </dgm:t>
    </dgm:pt>
    <dgm:pt modelId="{C72B8521-4401-4977-8F43-17D8C280A93A}" type="pres">
      <dgm:prSet presAssocID="{FC2339A2-23F3-4D92-A363-255C35AD7BD0}" presName="parentText" presStyleLbl="node1" presStyleIdx="0" presStyleCnt="6">
        <dgm:presLayoutVars>
          <dgm:chMax val="0"/>
          <dgm:bulletEnabled val="1"/>
        </dgm:presLayoutVars>
      </dgm:prSet>
      <dgm:spPr/>
      <dgm:t>
        <a:bodyPr/>
        <a:lstStyle/>
        <a:p>
          <a:endParaRPr lang="en-US"/>
        </a:p>
      </dgm:t>
    </dgm:pt>
    <dgm:pt modelId="{8AC211E2-0E24-4D00-8D14-949F63BF98EE}" type="pres">
      <dgm:prSet presAssocID="{FC2339A2-23F3-4D92-A363-255C35AD7BD0}" presName="negativeSpace" presStyleCnt="0"/>
      <dgm:spPr/>
    </dgm:pt>
    <dgm:pt modelId="{C2654822-A58C-44B4-8633-794897B2E3F7}" type="pres">
      <dgm:prSet presAssocID="{FC2339A2-23F3-4D92-A363-255C35AD7BD0}" presName="childText" presStyleLbl="conFgAcc1" presStyleIdx="0" presStyleCnt="6">
        <dgm:presLayoutVars>
          <dgm:bulletEnabled val="1"/>
        </dgm:presLayoutVars>
      </dgm:prSet>
      <dgm:spPr/>
    </dgm:pt>
    <dgm:pt modelId="{1E00FE90-7CD4-43CB-B066-DDA194739822}" type="pres">
      <dgm:prSet presAssocID="{4AD48F53-5DCA-417D-9FDD-8D3C5839AF52}" presName="spaceBetweenRectangles" presStyleCnt="0"/>
      <dgm:spPr/>
    </dgm:pt>
    <dgm:pt modelId="{E5AEDA11-C52F-4709-B738-E8F0639A0FF6}" type="pres">
      <dgm:prSet presAssocID="{B756614C-7C11-4278-967E-AAAADFEABCD2}" presName="parentLin" presStyleCnt="0"/>
      <dgm:spPr/>
    </dgm:pt>
    <dgm:pt modelId="{EB1F753A-0415-48E3-AFD2-4F2302ACA9F0}" type="pres">
      <dgm:prSet presAssocID="{B756614C-7C11-4278-967E-AAAADFEABCD2}" presName="parentLeftMargin" presStyleLbl="node1" presStyleIdx="0" presStyleCnt="6"/>
      <dgm:spPr/>
      <dgm:t>
        <a:bodyPr/>
        <a:lstStyle/>
        <a:p>
          <a:endParaRPr lang="en-US"/>
        </a:p>
      </dgm:t>
    </dgm:pt>
    <dgm:pt modelId="{92F55395-90D9-49E6-A282-2D4BF8370A26}" type="pres">
      <dgm:prSet presAssocID="{B756614C-7C11-4278-967E-AAAADFEABCD2}" presName="parentText" presStyleLbl="node1" presStyleIdx="1" presStyleCnt="6">
        <dgm:presLayoutVars>
          <dgm:chMax val="0"/>
          <dgm:bulletEnabled val="1"/>
        </dgm:presLayoutVars>
      </dgm:prSet>
      <dgm:spPr/>
      <dgm:t>
        <a:bodyPr/>
        <a:lstStyle/>
        <a:p>
          <a:endParaRPr lang="en-US"/>
        </a:p>
      </dgm:t>
    </dgm:pt>
    <dgm:pt modelId="{9B46A6C2-841D-40EB-AE7A-293C75C3E793}" type="pres">
      <dgm:prSet presAssocID="{B756614C-7C11-4278-967E-AAAADFEABCD2}" presName="negativeSpace" presStyleCnt="0"/>
      <dgm:spPr/>
    </dgm:pt>
    <dgm:pt modelId="{AF48E20F-070E-4C69-A586-D4293C96F17B}" type="pres">
      <dgm:prSet presAssocID="{B756614C-7C11-4278-967E-AAAADFEABCD2}" presName="childText" presStyleLbl="conFgAcc1" presStyleIdx="1" presStyleCnt="6">
        <dgm:presLayoutVars>
          <dgm:bulletEnabled val="1"/>
        </dgm:presLayoutVars>
      </dgm:prSet>
      <dgm:spPr/>
    </dgm:pt>
    <dgm:pt modelId="{219F29E7-F93F-46F3-B1D5-A50BEAF1509B}" type="pres">
      <dgm:prSet presAssocID="{7825C1C3-0519-4C9D-A8B9-A02BAB25F9AF}" presName="spaceBetweenRectangles" presStyleCnt="0"/>
      <dgm:spPr/>
    </dgm:pt>
    <dgm:pt modelId="{60E5E306-2730-4A93-8E82-28A84BFF3BF8}" type="pres">
      <dgm:prSet presAssocID="{FEA6A759-49C4-4DD8-B1B9-5EFEB69ED54E}" presName="parentLin" presStyleCnt="0"/>
      <dgm:spPr/>
    </dgm:pt>
    <dgm:pt modelId="{325BE7B7-CEEB-47C4-9102-8AABD535C9D0}" type="pres">
      <dgm:prSet presAssocID="{FEA6A759-49C4-4DD8-B1B9-5EFEB69ED54E}" presName="parentLeftMargin" presStyleLbl="node1" presStyleIdx="1" presStyleCnt="6"/>
      <dgm:spPr/>
      <dgm:t>
        <a:bodyPr/>
        <a:lstStyle/>
        <a:p>
          <a:endParaRPr lang="en-US"/>
        </a:p>
      </dgm:t>
    </dgm:pt>
    <dgm:pt modelId="{0AD3B76C-538C-4778-BF1C-AC480F8DF2B4}" type="pres">
      <dgm:prSet presAssocID="{FEA6A759-49C4-4DD8-B1B9-5EFEB69ED54E}" presName="parentText" presStyleLbl="node1" presStyleIdx="2" presStyleCnt="6">
        <dgm:presLayoutVars>
          <dgm:chMax val="0"/>
          <dgm:bulletEnabled val="1"/>
        </dgm:presLayoutVars>
      </dgm:prSet>
      <dgm:spPr/>
      <dgm:t>
        <a:bodyPr/>
        <a:lstStyle/>
        <a:p>
          <a:endParaRPr lang="en-US"/>
        </a:p>
      </dgm:t>
    </dgm:pt>
    <dgm:pt modelId="{D34363C9-FE9F-4110-B5B5-17A727D9231C}" type="pres">
      <dgm:prSet presAssocID="{FEA6A759-49C4-4DD8-B1B9-5EFEB69ED54E}" presName="negativeSpace" presStyleCnt="0"/>
      <dgm:spPr/>
    </dgm:pt>
    <dgm:pt modelId="{1A5A7E00-6B76-42B0-A95D-34347AE169E4}" type="pres">
      <dgm:prSet presAssocID="{FEA6A759-49C4-4DD8-B1B9-5EFEB69ED54E}" presName="childText" presStyleLbl="conFgAcc1" presStyleIdx="2" presStyleCnt="6">
        <dgm:presLayoutVars>
          <dgm:bulletEnabled val="1"/>
        </dgm:presLayoutVars>
      </dgm:prSet>
      <dgm:spPr/>
    </dgm:pt>
    <dgm:pt modelId="{4D255194-CD1A-4437-96D3-7F0D3105F1E5}" type="pres">
      <dgm:prSet presAssocID="{56ABCE0A-764C-4A46-A24E-2B004CFA9B6D}" presName="spaceBetweenRectangles" presStyleCnt="0"/>
      <dgm:spPr/>
    </dgm:pt>
    <dgm:pt modelId="{FF96F60F-7474-43DF-896F-C3E170E7E47B}" type="pres">
      <dgm:prSet presAssocID="{40CE4753-1F2C-4B0F-831B-113D031ED954}" presName="parentLin" presStyleCnt="0"/>
      <dgm:spPr/>
    </dgm:pt>
    <dgm:pt modelId="{9FE6AB3B-442C-4E35-BA32-803CD952E7FF}" type="pres">
      <dgm:prSet presAssocID="{40CE4753-1F2C-4B0F-831B-113D031ED954}" presName="parentLeftMargin" presStyleLbl="node1" presStyleIdx="2" presStyleCnt="6"/>
      <dgm:spPr/>
      <dgm:t>
        <a:bodyPr/>
        <a:lstStyle/>
        <a:p>
          <a:endParaRPr lang="en-US"/>
        </a:p>
      </dgm:t>
    </dgm:pt>
    <dgm:pt modelId="{D22A3522-219C-4076-9A2C-553D36E5A439}" type="pres">
      <dgm:prSet presAssocID="{40CE4753-1F2C-4B0F-831B-113D031ED954}" presName="parentText" presStyleLbl="node1" presStyleIdx="3" presStyleCnt="6">
        <dgm:presLayoutVars>
          <dgm:chMax val="0"/>
          <dgm:bulletEnabled val="1"/>
        </dgm:presLayoutVars>
      </dgm:prSet>
      <dgm:spPr/>
      <dgm:t>
        <a:bodyPr/>
        <a:lstStyle/>
        <a:p>
          <a:endParaRPr lang="en-US"/>
        </a:p>
      </dgm:t>
    </dgm:pt>
    <dgm:pt modelId="{73E82E74-66F6-408E-8F73-8E44F80E939B}" type="pres">
      <dgm:prSet presAssocID="{40CE4753-1F2C-4B0F-831B-113D031ED954}" presName="negativeSpace" presStyleCnt="0"/>
      <dgm:spPr/>
    </dgm:pt>
    <dgm:pt modelId="{58DDD5ED-F7B2-43E6-A2C8-373081B28A4A}" type="pres">
      <dgm:prSet presAssocID="{40CE4753-1F2C-4B0F-831B-113D031ED954}" presName="childText" presStyleLbl="conFgAcc1" presStyleIdx="3" presStyleCnt="6">
        <dgm:presLayoutVars>
          <dgm:bulletEnabled val="1"/>
        </dgm:presLayoutVars>
      </dgm:prSet>
      <dgm:spPr/>
    </dgm:pt>
    <dgm:pt modelId="{E4354C9B-0C59-4633-BD4C-25F10C337BF2}" type="pres">
      <dgm:prSet presAssocID="{9C93F946-C6EC-4CA8-BA5F-74D23BF3D378}" presName="spaceBetweenRectangles" presStyleCnt="0"/>
      <dgm:spPr/>
    </dgm:pt>
    <dgm:pt modelId="{F03DB298-1AC7-4A20-BA5A-61E50C3A2EE5}" type="pres">
      <dgm:prSet presAssocID="{2B51524C-8796-43D3-BA23-390BE76A4D89}" presName="parentLin" presStyleCnt="0"/>
      <dgm:spPr/>
    </dgm:pt>
    <dgm:pt modelId="{1D3A38D3-4F5F-4201-B075-A48654DD8EC3}" type="pres">
      <dgm:prSet presAssocID="{2B51524C-8796-43D3-BA23-390BE76A4D89}" presName="parentLeftMargin" presStyleLbl="node1" presStyleIdx="3" presStyleCnt="6"/>
      <dgm:spPr/>
      <dgm:t>
        <a:bodyPr/>
        <a:lstStyle/>
        <a:p>
          <a:endParaRPr lang="en-US"/>
        </a:p>
      </dgm:t>
    </dgm:pt>
    <dgm:pt modelId="{4EB65D3E-9EB7-4288-8D09-4952A9EC020F}" type="pres">
      <dgm:prSet presAssocID="{2B51524C-8796-43D3-BA23-390BE76A4D89}" presName="parentText" presStyleLbl="node1" presStyleIdx="4" presStyleCnt="6">
        <dgm:presLayoutVars>
          <dgm:chMax val="0"/>
          <dgm:bulletEnabled val="1"/>
        </dgm:presLayoutVars>
      </dgm:prSet>
      <dgm:spPr/>
      <dgm:t>
        <a:bodyPr/>
        <a:lstStyle/>
        <a:p>
          <a:endParaRPr lang="en-US"/>
        </a:p>
      </dgm:t>
    </dgm:pt>
    <dgm:pt modelId="{28641991-5F37-4CE8-B458-9BAB1852C80E}" type="pres">
      <dgm:prSet presAssocID="{2B51524C-8796-43D3-BA23-390BE76A4D89}" presName="negativeSpace" presStyleCnt="0"/>
      <dgm:spPr/>
    </dgm:pt>
    <dgm:pt modelId="{EF12492D-ABF2-414C-9A06-AC0B33E777C4}" type="pres">
      <dgm:prSet presAssocID="{2B51524C-8796-43D3-BA23-390BE76A4D89}" presName="childText" presStyleLbl="conFgAcc1" presStyleIdx="4" presStyleCnt="6">
        <dgm:presLayoutVars>
          <dgm:bulletEnabled val="1"/>
        </dgm:presLayoutVars>
      </dgm:prSet>
      <dgm:spPr/>
    </dgm:pt>
    <dgm:pt modelId="{B629113F-9C44-4FAD-991B-B289CE338A2C}" type="pres">
      <dgm:prSet presAssocID="{F90EBD56-3EED-4E18-A0E4-27E1564F6462}" presName="spaceBetweenRectangles" presStyleCnt="0"/>
      <dgm:spPr/>
    </dgm:pt>
    <dgm:pt modelId="{2B8D961C-2F71-4E75-AC2F-56749F78F5DA}" type="pres">
      <dgm:prSet presAssocID="{3089C0E0-833C-49AF-A418-50E5A7FED1E0}" presName="parentLin" presStyleCnt="0"/>
      <dgm:spPr/>
    </dgm:pt>
    <dgm:pt modelId="{EA16D95B-1D4D-4A59-B58A-CE694F8FF32B}" type="pres">
      <dgm:prSet presAssocID="{3089C0E0-833C-49AF-A418-50E5A7FED1E0}" presName="parentLeftMargin" presStyleLbl="node1" presStyleIdx="4" presStyleCnt="6"/>
      <dgm:spPr/>
      <dgm:t>
        <a:bodyPr/>
        <a:lstStyle/>
        <a:p>
          <a:endParaRPr lang="en-US"/>
        </a:p>
      </dgm:t>
    </dgm:pt>
    <dgm:pt modelId="{A6C36296-0A31-4A25-8A79-91FE136ED503}" type="pres">
      <dgm:prSet presAssocID="{3089C0E0-833C-49AF-A418-50E5A7FED1E0}" presName="parentText" presStyleLbl="node1" presStyleIdx="5" presStyleCnt="6">
        <dgm:presLayoutVars>
          <dgm:chMax val="0"/>
          <dgm:bulletEnabled val="1"/>
        </dgm:presLayoutVars>
      </dgm:prSet>
      <dgm:spPr/>
      <dgm:t>
        <a:bodyPr/>
        <a:lstStyle/>
        <a:p>
          <a:endParaRPr lang="en-US"/>
        </a:p>
      </dgm:t>
    </dgm:pt>
    <dgm:pt modelId="{4AC9C62E-AF02-4E2E-9789-D100603004F9}" type="pres">
      <dgm:prSet presAssocID="{3089C0E0-833C-49AF-A418-50E5A7FED1E0}" presName="negativeSpace" presStyleCnt="0"/>
      <dgm:spPr/>
    </dgm:pt>
    <dgm:pt modelId="{660AA736-3045-4CC6-8AFB-CD80455A4519}" type="pres">
      <dgm:prSet presAssocID="{3089C0E0-833C-49AF-A418-50E5A7FED1E0}" presName="childText" presStyleLbl="conFgAcc1" presStyleIdx="5" presStyleCnt="6">
        <dgm:presLayoutVars>
          <dgm:bulletEnabled val="1"/>
        </dgm:presLayoutVars>
      </dgm:prSet>
      <dgm:spPr/>
    </dgm:pt>
  </dgm:ptLst>
  <dgm:cxnLst>
    <dgm:cxn modelId="{4FC37F79-6468-48C1-BAF8-8BE141363062}" srcId="{4C930A62-84C2-4E74-8D7A-8A5A1CF373D8}" destId="{FEA6A759-49C4-4DD8-B1B9-5EFEB69ED54E}" srcOrd="2" destOrd="0" parTransId="{56054493-B00F-4066-90F0-C04D7E1E255C}" sibTransId="{56ABCE0A-764C-4A46-A24E-2B004CFA9B6D}"/>
    <dgm:cxn modelId="{FA2A35B2-6BAB-43F3-A4CC-904F3FBF744C}" type="presOf" srcId="{FEA6A759-49C4-4DD8-B1B9-5EFEB69ED54E}" destId="{325BE7B7-CEEB-47C4-9102-8AABD535C9D0}" srcOrd="0" destOrd="0" presId="urn:microsoft.com/office/officeart/2005/8/layout/list1"/>
    <dgm:cxn modelId="{126603E2-AF44-4850-9CD7-5C42558C5A60}" type="presOf" srcId="{B756614C-7C11-4278-967E-AAAADFEABCD2}" destId="{92F55395-90D9-49E6-A282-2D4BF8370A26}" srcOrd="1" destOrd="0" presId="urn:microsoft.com/office/officeart/2005/8/layout/list1"/>
    <dgm:cxn modelId="{A74F8E16-5FAF-4A99-BEAC-AE6DABC8DBB0}" type="presOf" srcId="{FC2339A2-23F3-4D92-A363-255C35AD7BD0}" destId="{B7065E9B-B2C1-495D-B701-C81DDC7E2C81}" srcOrd="0" destOrd="0" presId="urn:microsoft.com/office/officeart/2005/8/layout/list1"/>
    <dgm:cxn modelId="{60B17916-08A9-4365-A7B0-D1D8FEA79CC4}" type="presOf" srcId="{40CE4753-1F2C-4B0F-831B-113D031ED954}" destId="{D22A3522-219C-4076-9A2C-553D36E5A439}" srcOrd="1" destOrd="0" presId="urn:microsoft.com/office/officeart/2005/8/layout/list1"/>
    <dgm:cxn modelId="{6F9AFC3B-E4F5-4A61-A65F-A24AF0F56056}" type="presOf" srcId="{3089C0E0-833C-49AF-A418-50E5A7FED1E0}" destId="{EA16D95B-1D4D-4A59-B58A-CE694F8FF32B}" srcOrd="0" destOrd="0" presId="urn:microsoft.com/office/officeart/2005/8/layout/list1"/>
    <dgm:cxn modelId="{5EC067B0-29B2-456B-A078-AEA3861484D0}" srcId="{4C930A62-84C2-4E74-8D7A-8A5A1CF373D8}" destId="{3089C0E0-833C-49AF-A418-50E5A7FED1E0}" srcOrd="5" destOrd="0" parTransId="{B1DD1850-CFD8-425B-AE82-A4365CB028E5}" sibTransId="{EBBF8DEB-8215-4E66-A082-05A1978890C5}"/>
    <dgm:cxn modelId="{1562B92F-6EC5-41FA-9814-B3F1CC356019}" srcId="{4C930A62-84C2-4E74-8D7A-8A5A1CF373D8}" destId="{FC2339A2-23F3-4D92-A363-255C35AD7BD0}" srcOrd="0" destOrd="0" parTransId="{8667DD65-B0B4-4B85-A14A-F031F8394284}" sibTransId="{4AD48F53-5DCA-417D-9FDD-8D3C5839AF52}"/>
    <dgm:cxn modelId="{E7FF7273-C29F-4E81-8265-1CF8CF150AF5}" type="presOf" srcId="{2B51524C-8796-43D3-BA23-390BE76A4D89}" destId="{4EB65D3E-9EB7-4288-8D09-4952A9EC020F}" srcOrd="1" destOrd="0" presId="urn:microsoft.com/office/officeart/2005/8/layout/list1"/>
    <dgm:cxn modelId="{AF0A98FF-EC31-4F69-86D9-B6F97F8DB55D}" type="presOf" srcId="{4C930A62-84C2-4E74-8D7A-8A5A1CF373D8}" destId="{59E3F5EE-B4F2-4D65-BFE2-139D0FDCF118}" srcOrd="0" destOrd="0" presId="urn:microsoft.com/office/officeart/2005/8/layout/list1"/>
    <dgm:cxn modelId="{6A2C247C-8420-4EC9-A23E-8FB2B85A4225}" type="presOf" srcId="{FEA6A759-49C4-4DD8-B1B9-5EFEB69ED54E}" destId="{0AD3B76C-538C-4778-BF1C-AC480F8DF2B4}" srcOrd="1" destOrd="0" presId="urn:microsoft.com/office/officeart/2005/8/layout/list1"/>
    <dgm:cxn modelId="{CFE63680-6E97-4474-A084-8001295B0F5D}" srcId="{4C930A62-84C2-4E74-8D7A-8A5A1CF373D8}" destId="{2B51524C-8796-43D3-BA23-390BE76A4D89}" srcOrd="4" destOrd="0" parTransId="{F9F92EF6-C117-48E9-B5E0-26966A4FBB5B}" sibTransId="{F90EBD56-3EED-4E18-A0E4-27E1564F6462}"/>
    <dgm:cxn modelId="{8FDE6430-D7FC-4D1C-9310-9E9EA9A95CCB}" type="presOf" srcId="{FC2339A2-23F3-4D92-A363-255C35AD7BD0}" destId="{C72B8521-4401-4977-8F43-17D8C280A93A}" srcOrd="1" destOrd="0" presId="urn:microsoft.com/office/officeart/2005/8/layout/list1"/>
    <dgm:cxn modelId="{F9F83A72-845A-49E2-83F3-7DAF3308CA5B}" type="presOf" srcId="{40CE4753-1F2C-4B0F-831B-113D031ED954}" destId="{9FE6AB3B-442C-4E35-BA32-803CD952E7FF}" srcOrd="0" destOrd="0" presId="urn:microsoft.com/office/officeart/2005/8/layout/list1"/>
    <dgm:cxn modelId="{AC1FC862-92A9-4358-9DFC-7CC01828A422}" srcId="{4C930A62-84C2-4E74-8D7A-8A5A1CF373D8}" destId="{40CE4753-1F2C-4B0F-831B-113D031ED954}" srcOrd="3" destOrd="0" parTransId="{1E718133-8EB3-4246-8339-0B8095F0417A}" sibTransId="{9C93F946-C6EC-4CA8-BA5F-74D23BF3D378}"/>
    <dgm:cxn modelId="{BE26B2ED-0442-48ED-9A24-3B453183BA1C}" type="presOf" srcId="{B756614C-7C11-4278-967E-AAAADFEABCD2}" destId="{EB1F753A-0415-48E3-AFD2-4F2302ACA9F0}" srcOrd="0" destOrd="0" presId="urn:microsoft.com/office/officeart/2005/8/layout/list1"/>
    <dgm:cxn modelId="{2E87E9BF-E10A-439B-83DE-8178E947003B}" type="presOf" srcId="{3089C0E0-833C-49AF-A418-50E5A7FED1E0}" destId="{A6C36296-0A31-4A25-8A79-91FE136ED503}" srcOrd="1" destOrd="0" presId="urn:microsoft.com/office/officeart/2005/8/layout/list1"/>
    <dgm:cxn modelId="{6248C31C-DDFC-494A-B015-03B8202795F4}" srcId="{4C930A62-84C2-4E74-8D7A-8A5A1CF373D8}" destId="{B756614C-7C11-4278-967E-AAAADFEABCD2}" srcOrd="1" destOrd="0" parTransId="{406CAE5E-BDBA-42D8-B8BA-0E8E8EFB07BF}" sibTransId="{7825C1C3-0519-4C9D-A8B9-A02BAB25F9AF}"/>
    <dgm:cxn modelId="{A7BF9B8B-7A08-4444-A61B-413345BF363A}" type="presOf" srcId="{2B51524C-8796-43D3-BA23-390BE76A4D89}" destId="{1D3A38D3-4F5F-4201-B075-A48654DD8EC3}" srcOrd="0" destOrd="0" presId="urn:microsoft.com/office/officeart/2005/8/layout/list1"/>
    <dgm:cxn modelId="{2E9DABE2-C55D-41A8-A925-622CADFFB42D}" type="presParOf" srcId="{59E3F5EE-B4F2-4D65-BFE2-139D0FDCF118}" destId="{C50C68D4-0800-4593-811C-8B2609036DC1}" srcOrd="0" destOrd="0" presId="urn:microsoft.com/office/officeart/2005/8/layout/list1"/>
    <dgm:cxn modelId="{30BF9A7A-8577-449C-85E9-BCECDFE0BC47}" type="presParOf" srcId="{C50C68D4-0800-4593-811C-8B2609036DC1}" destId="{B7065E9B-B2C1-495D-B701-C81DDC7E2C81}" srcOrd="0" destOrd="0" presId="urn:microsoft.com/office/officeart/2005/8/layout/list1"/>
    <dgm:cxn modelId="{0F2A6AEC-C4BE-4DB3-9B64-F060FD963107}" type="presParOf" srcId="{C50C68D4-0800-4593-811C-8B2609036DC1}" destId="{C72B8521-4401-4977-8F43-17D8C280A93A}" srcOrd="1" destOrd="0" presId="urn:microsoft.com/office/officeart/2005/8/layout/list1"/>
    <dgm:cxn modelId="{660C9345-82B8-41DB-8712-1E977CC37FBE}" type="presParOf" srcId="{59E3F5EE-B4F2-4D65-BFE2-139D0FDCF118}" destId="{8AC211E2-0E24-4D00-8D14-949F63BF98EE}" srcOrd="1" destOrd="0" presId="urn:microsoft.com/office/officeart/2005/8/layout/list1"/>
    <dgm:cxn modelId="{A5CA6178-4EE2-4181-9780-A3B4D815E0D0}" type="presParOf" srcId="{59E3F5EE-B4F2-4D65-BFE2-139D0FDCF118}" destId="{C2654822-A58C-44B4-8633-794897B2E3F7}" srcOrd="2" destOrd="0" presId="urn:microsoft.com/office/officeart/2005/8/layout/list1"/>
    <dgm:cxn modelId="{B9141928-FE93-488F-B479-B9C197A16386}" type="presParOf" srcId="{59E3F5EE-B4F2-4D65-BFE2-139D0FDCF118}" destId="{1E00FE90-7CD4-43CB-B066-DDA194739822}" srcOrd="3" destOrd="0" presId="urn:microsoft.com/office/officeart/2005/8/layout/list1"/>
    <dgm:cxn modelId="{3CCFC1DD-CF01-4854-A3C2-5642E4546836}" type="presParOf" srcId="{59E3F5EE-B4F2-4D65-BFE2-139D0FDCF118}" destId="{E5AEDA11-C52F-4709-B738-E8F0639A0FF6}" srcOrd="4" destOrd="0" presId="urn:microsoft.com/office/officeart/2005/8/layout/list1"/>
    <dgm:cxn modelId="{2C4C1188-9E79-46EF-9531-9C1D374019FE}" type="presParOf" srcId="{E5AEDA11-C52F-4709-B738-E8F0639A0FF6}" destId="{EB1F753A-0415-48E3-AFD2-4F2302ACA9F0}" srcOrd="0" destOrd="0" presId="urn:microsoft.com/office/officeart/2005/8/layout/list1"/>
    <dgm:cxn modelId="{7AFD4BDF-1DD4-41C6-8E03-990A737690F3}" type="presParOf" srcId="{E5AEDA11-C52F-4709-B738-E8F0639A0FF6}" destId="{92F55395-90D9-49E6-A282-2D4BF8370A26}" srcOrd="1" destOrd="0" presId="urn:microsoft.com/office/officeart/2005/8/layout/list1"/>
    <dgm:cxn modelId="{8D5E2624-4580-48F6-B8F6-5762755B65DD}" type="presParOf" srcId="{59E3F5EE-B4F2-4D65-BFE2-139D0FDCF118}" destId="{9B46A6C2-841D-40EB-AE7A-293C75C3E793}" srcOrd="5" destOrd="0" presId="urn:microsoft.com/office/officeart/2005/8/layout/list1"/>
    <dgm:cxn modelId="{D9A1CCA9-BEA3-4B32-8800-0184A14E8886}" type="presParOf" srcId="{59E3F5EE-B4F2-4D65-BFE2-139D0FDCF118}" destId="{AF48E20F-070E-4C69-A586-D4293C96F17B}" srcOrd="6" destOrd="0" presId="urn:microsoft.com/office/officeart/2005/8/layout/list1"/>
    <dgm:cxn modelId="{2B1F0C01-AB9A-46FA-832D-F10F393E3CB7}" type="presParOf" srcId="{59E3F5EE-B4F2-4D65-BFE2-139D0FDCF118}" destId="{219F29E7-F93F-46F3-B1D5-A50BEAF1509B}" srcOrd="7" destOrd="0" presId="urn:microsoft.com/office/officeart/2005/8/layout/list1"/>
    <dgm:cxn modelId="{80E1B77C-F53F-4290-BA1A-28E4B82F9F34}" type="presParOf" srcId="{59E3F5EE-B4F2-4D65-BFE2-139D0FDCF118}" destId="{60E5E306-2730-4A93-8E82-28A84BFF3BF8}" srcOrd="8" destOrd="0" presId="urn:microsoft.com/office/officeart/2005/8/layout/list1"/>
    <dgm:cxn modelId="{C534088A-FA94-4DE0-936C-55DFF46352DC}" type="presParOf" srcId="{60E5E306-2730-4A93-8E82-28A84BFF3BF8}" destId="{325BE7B7-CEEB-47C4-9102-8AABD535C9D0}" srcOrd="0" destOrd="0" presId="urn:microsoft.com/office/officeart/2005/8/layout/list1"/>
    <dgm:cxn modelId="{F7A38536-87B2-4498-A6F0-1C5A0C260D44}" type="presParOf" srcId="{60E5E306-2730-4A93-8E82-28A84BFF3BF8}" destId="{0AD3B76C-538C-4778-BF1C-AC480F8DF2B4}" srcOrd="1" destOrd="0" presId="urn:microsoft.com/office/officeart/2005/8/layout/list1"/>
    <dgm:cxn modelId="{18249941-6A44-4210-A7D0-CEF3BC15AF18}" type="presParOf" srcId="{59E3F5EE-B4F2-4D65-BFE2-139D0FDCF118}" destId="{D34363C9-FE9F-4110-B5B5-17A727D9231C}" srcOrd="9" destOrd="0" presId="urn:microsoft.com/office/officeart/2005/8/layout/list1"/>
    <dgm:cxn modelId="{F512404F-33A1-4A75-983D-5DA1BEADEFB7}" type="presParOf" srcId="{59E3F5EE-B4F2-4D65-BFE2-139D0FDCF118}" destId="{1A5A7E00-6B76-42B0-A95D-34347AE169E4}" srcOrd="10" destOrd="0" presId="urn:microsoft.com/office/officeart/2005/8/layout/list1"/>
    <dgm:cxn modelId="{AFA036CA-9A4B-402D-AD07-309B907885D2}" type="presParOf" srcId="{59E3F5EE-B4F2-4D65-BFE2-139D0FDCF118}" destId="{4D255194-CD1A-4437-96D3-7F0D3105F1E5}" srcOrd="11" destOrd="0" presId="urn:microsoft.com/office/officeart/2005/8/layout/list1"/>
    <dgm:cxn modelId="{2616A4C5-0C28-45AB-8FDA-3CA57A40E5B4}" type="presParOf" srcId="{59E3F5EE-B4F2-4D65-BFE2-139D0FDCF118}" destId="{FF96F60F-7474-43DF-896F-C3E170E7E47B}" srcOrd="12" destOrd="0" presId="urn:microsoft.com/office/officeart/2005/8/layout/list1"/>
    <dgm:cxn modelId="{FA8A25A7-DA2B-4042-B4ED-BAADE4976470}" type="presParOf" srcId="{FF96F60F-7474-43DF-896F-C3E170E7E47B}" destId="{9FE6AB3B-442C-4E35-BA32-803CD952E7FF}" srcOrd="0" destOrd="0" presId="urn:microsoft.com/office/officeart/2005/8/layout/list1"/>
    <dgm:cxn modelId="{4CE99A4A-F3A0-49AD-B844-F064101D0249}" type="presParOf" srcId="{FF96F60F-7474-43DF-896F-C3E170E7E47B}" destId="{D22A3522-219C-4076-9A2C-553D36E5A439}" srcOrd="1" destOrd="0" presId="urn:microsoft.com/office/officeart/2005/8/layout/list1"/>
    <dgm:cxn modelId="{0FCFFFCD-24D8-4E49-8545-C919981683CC}" type="presParOf" srcId="{59E3F5EE-B4F2-4D65-BFE2-139D0FDCF118}" destId="{73E82E74-66F6-408E-8F73-8E44F80E939B}" srcOrd="13" destOrd="0" presId="urn:microsoft.com/office/officeart/2005/8/layout/list1"/>
    <dgm:cxn modelId="{B101E417-5293-4C90-8090-E09F471D1C52}" type="presParOf" srcId="{59E3F5EE-B4F2-4D65-BFE2-139D0FDCF118}" destId="{58DDD5ED-F7B2-43E6-A2C8-373081B28A4A}" srcOrd="14" destOrd="0" presId="urn:microsoft.com/office/officeart/2005/8/layout/list1"/>
    <dgm:cxn modelId="{D17E081D-E6BE-4991-9A65-6067460E1B58}" type="presParOf" srcId="{59E3F5EE-B4F2-4D65-BFE2-139D0FDCF118}" destId="{E4354C9B-0C59-4633-BD4C-25F10C337BF2}" srcOrd="15" destOrd="0" presId="urn:microsoft.com/office/officeart/2005/8/layout/list1"/>
    <dgm:cxn modelId="{3E761EC4-DBDC-4B5C-832B-62DF9D95262B}" type="presParOf" srcId="{59E3F5EE-B4F2-4D65-BFE2-139D0FDCF118}" destId="{F03DB298-1AC7-4A20-BA5A-61E50C3A2EE5}" srcOrd="16" destOrd="0" presId="urn:microsoft.com/office/officeart/2005/8/layout/list1"/>
    <dgm:cxn modelId="{95C9319E-4911-4EC2-A67A-8C3A5C4E4BAB}" type="presParOf" srcId="{F03DB298-1AC7-4A20-BA5A-61E50C3A2EE5}" destId="{1D3A38D3-4F5F-4201-B075-A48654DD8EC3}" srcOrd="0" destOrd="0" presId="urn:microsoft.com/office/officeart/2005/8/layout/list1"/>
    <dgm:cxn modelId="{B33D1F15-B095-4FF1-B03E-3B5EBE76FC98}" type="presParOf" srcId="{F03DB298-1AC7-4A20-BA5A-61E50C3A2EE5}" destId="{4EB65D3E-9EB7-4288-8D09-4952A9EC020F}" srcOrd="1" destOrd="0" presId="urn:microsoft.com/office/officeart/2005/8/layout/list1"/>
    <dgm:cxn modelId="{F20841BF-9075-419C-A8A2-8EEFD31AFCFD}" type="presParOf" srcId="{59E3F5EE-B4F2-4D65-BFE2-139D0FDCF118}" destId="{28641991-5F37-4CE8-B458-9BAB1852C80E}" srcOrd="17" destOrd="0" presId="urn:microsoft.com/office/officeart/2005/8/layout/list1"/>
    <dgm:cxn modelId="{C2FEC38B-6218-48E5-B75F-4D634C0A6478}" type="presParOf" srcId="{59E3F5EE-B4F2-4D65-BFE2-139D0FDCF118}" destId="{EF12492D-ABF2-414C-9A06-AC0B33E777C4}" srcOrd="18" destOrd="0" presId="urn:microsoft.com/office/officeart/2005/8/layout/list1"/>
    <dgm:cxn modelId="{4A0D6046-D82B-435E-899B-ED9F1A18528C}" type="presParOf" srcId="{59E3F5EE-B4F2-4D65-BFE2-139D0FDCF118}" destId="{B629113F-9C44-4FAD-991B-B289CE338A2C}" srcOrd="19" destOrd="0" presId="urn:microsoft.com/office/officeart/2005/8/layout/list1"/>
    <dgm:cxn modelId="{A4033FC8-6289-4081-B73A-7F21E07E0721}" type="presParOf" srcId="{59E3F5EE-B4F2-4D65-BFE2-139D0FDCF118}" destId="{2B8D961C-2F71-4E75-AC2F-56749F78F5DA}" srcOrd="20" destOrd="0" presId="urn:microsoft.com/office/officeart/2005/8/layout/list1"/>
    <dgm:cxn modelId="{81058917-8160-4798-9CCE-B08674C3B89F}" type="presParOf" srcId="{2B8D961C-2F71-4E75-AC2F-56749F78F5DA}" destId="{EA16D95B-1D4D-4A59-B58A-CE694F8FF32B}" srcOrd="0" destOrd="0" presId="urn:microsoft.com/office/officeart/2005/8/layout/list1"/>
    <dgm:cxn modelId="{9888D224-0E53-4010-AD48-62992022D75E}" type="presParOf" srcId="{2B8D961C-2F71-4E75-AC2F-56749F78F5DA}" destId="{A6C36296-0A31-4A25-8A79-91FE136ED503}" srcOrd="1" destOrd="0" presId="urn:microsoft.com/office/officeart/2005/8/layout/list1"/>
    <dgm:cxn modelId="{AA08121C-4325-41EE-BA26-D57089E6053C}" type="presParOf" srcId="{59E3F5EE-B4F2-4D65-BFE2-139D0FDCF118}" destId="{4AC9C62E-AF02-4E2E-9789-D100603004F9}" srcOrd="21" destOrd="0" presId="urn:microsoft.com/office/officeart/2005/8/layout/list1"/>
    <dgm:cxn modelId="{F5C84C86-CE12-4BF3-96E8-2470537C44AD}" type="presParOf" srcId="{59E3F5EE-B4F2-4D65-BFE2-139D0FDCF118}" destId="{660AA736-3045-4CC6-8AFB-CD80455A4519}" srcOrd="22"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2654822-A58C-44B4-8633-794897B2E3F7}">
      <dsp:nvSpPr>
        <dsp:cNvPr id="0" name=""/>
        <dsp:cNvSpPr/>
      </dsp:nvSpPr>
      <dsp:spPr>
        <a:xfrm>
          <a:off x="0" y="279628"/>
          <a:ext cx="7753082" cy="453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2B8521-4401-4977-8F43-17D8C280A93A}">
      <dsp:nvSpPr>
        <dsp:cNvPr id="0" name=""/>
        <dsp:cNvSpPr/>
      </dsp:nvSpPr>
      <dsp:spPr>
        <a:xfrm>
          <a:off x="387654" y="13948"/>
          <a:ext cx="5427157" cy="5313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134" tIns="0" rIns="205134" bIns="0" numCol="1" spcCol="1270" anchor="ctr" anchorCtr="0">
          <a:noAutofit/>
        </a:bodyPr>
        <a:lstStyle/>
        <a:p>
          <a:pPr lvl="0" algn="l" defTabSz="800100">
            <a:lnSpc>
              <a:spcPct val="90000"/>
            </a:lnSpc>
            <a:spcBef>
              <a:spcPct val="0"/>
            </a:spcBef>
            <a:spcAft>
              <a:spcPct val="35000"/>
            </a:spcAft>
          </a:pPr>
          <a:r>
            <a:rPr lang="en-US" sz="1800" kern="1200"/>
            <a:t>Java Inheritance</a:t>
          </a:r>
        </a:p>
      </dsp:txBody>
      <dsp:txXfrm>
        <a:off x="387654" y="13948"/>
        <a:ext cx="5427157" cy="531360"/>
      </dsp:txXfrm>
    </dsp:sp>
    <dsp:sp modelId="{AF48E20F-070E-4C69-A586-D4293C96F17B}">
      <dsp:nvSpPr>
        <dsp:cNvPr id="0" name=""/>
        <dsp:cNvSpPr/>
      </dsp:nvSpPr>
      <dsp:spPr>
        <a:xfrm>
          <a:off x="0" y="1096108"/>
          <a:ext cx="7753082" cy="453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F55395-90D9-49E6-A282-2D4BF8370A26}">
      <dsp:nvSpPr>
        <dsp:cNvPr id="0" name=""/>
        <dsp:cNvSpPr/>
      </dsp:nvSpPr>
      <dsp:spPr>
        <a:xfrm>
          <a:off x="387654" y="830428"/>
          <a:ext cx="5427157" cy="5313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134" tIns="0" rIns="205134" bIns="0" numCol="1" spcCol="1270" anchor="ctr" anchorCtr="0">
          <a:noAutofit/>
        </a:bodyPr>
        <a:lstStyle/>
        <a:p>
          <a:pPr lvl="0" algn="l" defTabSz="800100">
            <a:lnSpc>
              <a:spcPct val="90000"/>
            </a:lnSpc>
            <a:spcBef>
              <a:spcPct val="0"/>
            </a:spcBef>
            <a:spcAft>
              <a:spcPct val="35000"/>
            </a:spcAft>
          </a:pPr>
          <a:r>
            <a:rPr lang="en-US" sz="1800" kern="1200"/>
            <a:t>Java Method Overriding</a:t>
          </a:r>
        </a:p>
      </dsp:txBody>
      <dsp:txXfrm>
        <a:off x="387654" y="830428"/>
        <a:ext cx="5427157" cy="531360"/>
      </dsp:txXfrm>
    </dsp:sp>
    <dsp:sp modelId="{1A5A7E00-6B76-42B0-A95D-34347AE169E4}">
      <dsp:nvSpPr>
        <dsp:cNvPr id="0" name=""/>
        <dsp:cNvSpPr/>
      </dsp:nvSpPr>
      <dsp:spPr>
        <a:xfrm>
          <a:off x="0" y="1912588"/>
          <a:ext cx="7753082" cy="453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D3B76C-538C-4778-BF1C-AC480F8DF2B4}">
      <dsp:nvSpPr>
        <dsp:cNvPr id="0" name=""/>
        <dsp:cNvSpPr/>
      </dsp:nvSpPr>
      <dsp:spPr>
        <a:xfrm>
          <a:off x="387654" y="1646908"/>
          <a:ext cx="5427157" cy="5313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134" tIns="0" rIns="205134" bIns="0" numCol="1" spcCol="1270" anchor="ctr" anchorCtr="0">
          <a:noAutofit/>
        </a:bodyPr>
        <a:lstStyle/>
        <a:p>
          <a:pPr lvl="0" algn="l" defTabSz="800100">
            <a:lnSpc>
              <a:spcPct val="90000"/>
            </a:lnSpc>
            <a:spcBef>
              <a:spcPct val="0"/>
            </a:spcBef>
            <a:spcAft>
              <a:spcPct val="35000"/>
            </a:spcAft>
          </a:pPr>
          <a:r>
            <a:rPr lang="en-US" sz="1800" kern="1200"/>
            <a:t>Java super Keyword</a:t>
          </a:r>
        </a:p>
      </dsp:txBody>
      <dsp:txXfrm>
        <a:off x="387654" y="1646908"/>
        <a:ext cx="5427157" cy="531360"/>
      </dsp:txXfrm>
    </dsp:sp>
    <dsp:sp modelId="{58DDD5ED-F7B2-43E6-A2C8-373081B28A4A}">
      <dsp:nvSpPr>
        <dsp:cNvPr id="0" name=""/>
        <dsp:cNvSpPr/>
      </dsp:nvSpPr>
      <dsp:spPr>
        <a:xfrm>
          <a:off x="0" y="2729068"/>
          <a:ext cx="7753082" cy="453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2A3522-219C-4076-9A2C-553D36E5A439}">
      <dsp:nvSpPr>
        <dsp:cNvPr id="0" name=""/>
        <dsp:cNvSpPr/>
      </dsp:nvSpPr>
      <dsp:spPr>
        <a:xfrm>
          <a:off x="387654" y="2463388"/>
          <a:ext cx="5427157" cy="5313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134" tIns="0" rIns="205134" bIns="0" numCol="1" spcCol="1270" anchor="ctr" anchorCtr="0">
          <a:noAutofit/>
        </a:bodyPr>
        <a:lstStyle/>
        <a:p>
          <a:pPr lvl="0" algn="l" defTabSz="800100">
            <a:lnSpc>
              <a:spcPct val="90000"/>
            </a:lnSpc>
            <a:spcBef>
              <a:spcPct val="0"/>
            </a:spcBef>
            <a:spcAft>
              <a:spcPct val="35000"/>
            </a:spcAft>
          </a:pPr>
          <a:r>
            <a:rPr lang="en-US" sz="1800" kern="1200"/>
            <a:t>Abstract Class &amp; Method</a:t>
          </a:r>
        </a:p>
      </dsp:txBody>
      <dsp:txXfrm>
        <a:off x="387654" y="2463388"/>
        <a:ext cx="5427157" cy="531360"/>
      </dsp:txXfrm>
    </dsp:sp>
    <dsp:sp modelId="{EF12492D-ABF2-414C-9A06-AC0B33E777C4}">
      <dsp:nvSpPr>
        <dsp:cNvPr id="0" name=""/>
        <dsp:cNvSpPr/>
      </dsp:nvSpPr>
      <dsp:spPr>
        <a:xfrm>
          <a:off x="0" y="3545548"/>
          <a:ext cx="7753082" cy="453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B65D3E-9EB7-4288-8D09-4952A9EC020F}">
      <dsp:nvSpPr>
        <dsp:cNvPr id="0" name=""/>
        <dsp:cNvSpPr/>
      </dsp:nvSpPr>
      <dsp:spPr>
        <a:xfrm>
          <a:off x="387654" y="3279868"/>
          <a:ext cx="5427157" cy="5313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134" tIns="0" rIns="205134" bIns="0" numCol="1" spcCol="1270" anchor="ctr" anchorCtr="0">
          <a:noAutofit/>
        </a:bodyPr>
        <a:lstStyle/>
        <a:p>
          <a:pPr lvl="0" algn="l" defTabSz="800100">
            <a:lnSpc>
              <a:spcPct val="90000"/>
            </a:lnSpc>
            <a:spcBef>
              <a:spcPct val="0"/>
            </a:spcBef>
            <a:spcAft>
              <a:spcPct val="35000"/>
            </a:spcAft>
          </a:pPr>
          <a:r>
            <a:rPr lang="en-US" sz="1800" kern="1200"/>
            <a:t>Java Polymorphism</a:t>
          </a:r>
        </a:p>
      </dsp:txBody>
      <dsp:txXfrm>
        <a:off x="387654" y="3279868"/>
        <a:ext cx="5427157" cy="531360"/>
      </dsp:txXfrm>
    </dsp:sp>
    <dsp:sp modelId="{660AA736-3045-4CC6-8AFB-CD80455A4519}">
      <dsp:nvSpPr>
        <dsp:cNvPr id="0" name=""/>
        <dsp:cNvSpPr/>
      </dsp:nvSpPr>
      <dsp:spPr>
        <a:xfrm>
          <a:off x="0" y="4362028"/>
          <a:ext cx="7753082" cy="453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C36296-0A31-4A25-8A79-91FE136ED503}">
      <dsp:nvSpPr>
        <dsp:cNvPr id="0" name=""/>
        <dsp:cNvSpPr/>
      </dsp:nvSpPr>
      <dsp:spPr>
        <a:xfrm>
          <a:off x="387654" y="4096348"/>
          <a:ext cx="5427157" cy="5313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134" tIns="0" rIns="205134" bIns="0" numCol="1" spcCol="1270" anchor="ctr" anchorCtr="0">
          <a:noAutofit/>
        </a:bodyPr>
        <a:lstStyle/>
        <a:p>
          <a:pPr lvl="0" algn="l" defTabSz="800100">
            <a:lnSpc>
              <a:spcPct val="90000"/>
            </a:lnSpc>
            <a:spcBef>
              <a:spcPct val="0"/>
            </a:spcBef>
            <a:spcAft>
              <a:spcPct val="35000"/>
            </a:spcAft>
          </a:pPr>
          <a:r>
            <a:rPr lang="en-US" sz="1800" kern="1200"/>
            <a:t>Java Encapsulation</a:t>
          </a:r>
        </a:p>
      </dsp:txBody>
      <dsp:txXfrm>
        <a:off x="387654" y="4096348"/>
        <a:ext cx="5427157" cy="5313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pPr/>
              <a:t>7/15/2020</a:t>
            </a:fld>
            <a:endParaRPr lang="en-US" dirty="0"/>
          </a:p>
        </p:txBody>
      </p:sp>
      <p:sp>
        <p:nvSpPr>
          <p:cNvPr id="4" name="Footer Placeholder 3">
            <a:extLst>
              <a:ext uri="{FF2B5EF4-FFF2-40B4-BE49-F238E27FC236}">
                <a16:creationId xmlns:a16="http://schemas.microsoft.com/office/drawing/2014/main" xmlns=""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pPr/>
              <a:t>‹#›</a:t>
            </a:fld>
            <a:endParaRPr lang="en-US" dirty="0"/>
          </a:p>
        </p:txBody>
      </p:sp>
    </p:spTree>
    <p:extLst>
      <p:ext uri="{BB962C8B-B14F-4D97-AF65-F5344CB8AC3E}">
        <p14:creationId xmlns:p14="http://schemas.microsoft.com/office/powerpoint/2010/main" xmlns=""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pPr/>
              <a:t>7/15/2020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pPr/>
              <a:t>‹#›</a:t>
            </a:fld>
            <a:endParaRPr lang="en-US" dirty="0"/>
          </a:p>
        </p:txBody>
      </p:sp>
    </p:spTree>
    <p:extLst>
      <p:ext uri="{BB962C8B-B14F-4D97-AF65-F5344CB8AC3E}">
        <p14:creationId xmlns:p14="http://schemas.microsoft.com/office/powerpoint/2010/main" xmlns=""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pPr/>
              <a:t>1</a:t>
            </a:fld>
            <a:endParaRPr lang="en-US" dirty="0"/>
          </a:p>
        </p:txBody>
      </p:sp>
    </p:spTree>
    <p:extLst>
      <p:ext uri="{BB962C8B-B14F-4D97-AF65-F5344CB8AC3E}">
        <p14:creationId xmlns:p14="http://schemas.microsoft.com/office/powerpoint/2010/main" xmlns="" val="36425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pPr/>
              <a:t>7/15/2020</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467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1724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422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28528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1707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53452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680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7/15/2020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752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7/15/2020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170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45524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150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7/15/2020</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10066130" y="6223827"/>
            <a:ext cx="1706217" cy="365125"/>
          </a:xfrm>
          <a:prstGeom prst="rect">
            <a:avLst/>
          </a:prstGeom>
        </p:spPr>
        <p:txBody>
          <a:bodyPr vert="horz" lIns="91440" tIns="45720" rIns="91440" bIns="45720" rtlCol="0" anchor="ctr"/>
          <a:lstStyle>
            <a:lvl1pPr algn="r">
              <a:defRPr sz="2400">
                <a:solidFill>
                  <a:schemeClr val="accent1"/>
                </a:solidFill>
              </a:defRPr>
            </a:lvl1pPr>
          </a:lstStyle>
          <a:p>
            <a:fld id="{6D22F896-40B5-4ADD-8801-0D06FADFA095}" type="slidenum">
              <a:rPr lang="en-US" smtClean="0"/>
              <a:pPr/>
              <a:t>‹#›</a:t>
            </a:fld>
            <a:endParaRPr lang="en-US" dirty="0"/>
          </a:p>
        </p:txBody>
      </p:sp>
      <p:pic>
        <p:nvPicPr>
          <p:cNvPr id="9" name="Picture 8">
            <a:extLst>
              <a:ext uri="{FF2B5EF4-FFF2-40B4-BE49-F238E27FC236}">
                <a16:creationId xmlns:a16="http://schemas.microsoft.com/office/drawing/2014/main" xmlns="" id="{43179FE7-09F9-42A1-929F-1C2FF39326A4}"/>
              </a:ext>
            </a:extLst>
          </p:cNvPr>
          <p:cNvPicPr>
            <a:picLocks noChangeAspect="1"/>
          </p:cNvPicPr>
          <p:nvPr userDrawn="1"/>
        </p:nvPicPr>
        <p:blipFill>
          <a:blip r:embed="rId13"/>
          <a:stretch>
            <a:fillRect/>
          </a:stretch>
        </p:blipFill>
        <p:spPr>
          <a:xfrm>
            <a:off x="10294731" y="6242835"/>
            <a:ext cx="982874" cy="377732"/>
          </a:xfrm>
          <a:prstGeom prst="rect">
            <a:avLst/>
          </a:prstGeom>
        </p:spPr>
      </p:pic>
      <p:cxnSp>
        <p:nvCxnSpPr>
          <p:cNvPr id="11" name="Straight Connector 10">
            <a:extLst>
              <a:ext uri="{FF2B5EF4-FFF2-40B4-BE49-F238E27FC236}">
                <a16:creationId xmlns:a16="http://schemas.microsoft.com/office/drawing/2014/main" xmlns="" id="{F1CC42DF-839C-49D6-83C5-15596EC723FE}"/>
              </a:ext>
            </a:extLst>
          </p:cNvPr>
          <p:cNvCxnSpPr/>
          <p:nvPr userDrawn="1"/>
        </p:nvCxnSpPr>
        <p:spPr>
          <a:xfrm>
            <a:off x="11290305" y="6242835"/>
            <a:ext cx="0" cy="34611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81F489-B701-4C74-9747-27C8656A89CC}"/>
              </a:ext>
            </a:extLst>
          </p:cNvPr>
          <p:cNvSpPr>
            <a:spLocks noGrp="1"/>
          </p:cNvSpPr>
          <p:nvPr>
            <p:ph type="ctrTitle"/>
          </p:nvPr>
        </p:nvSpPr>
        <p:spPr/>
        <p:txBody>
          <a:bodyPr>
            <a:normAutofit/>
          </a:bodyPr>
          <a:lstStyle/>
          <a:p>
            <a:r>
              <a:rPr lang="en-US" dirty="0">
                <a:latin typeface="Rockwell" panose="02060603020205020403" pitchFamily="18" charset="0"/>
              </a:rPr>
              <a:t>Object oriented programming</a:t>
            </a:r>
          </a:p>
        </p:txBody>
      </p:sp>
      <p:sp>
        <p:nvSpPr>
          <p:cNvPr id="4" name="Slide Number Placeholder 3">
            <a:extLst>
              <a:ext uri="{FF2B5EF4-FFF2-40B4-BE49-F238E27FC236}">
                <a16:creationId xmlns:a16="http://schemas.microsoft.com/office/drawing/2014/main" xmlns="" id="{84554B46-D6E2-46D7-B826-FF22A5DEEBC2}"/>
              </a:ext>
            </a:extLst>
          </p:cNvPr>
          <p:cNvSpPr>
            <a:spLocks noGrp="1"/>
          </p:cNvSpPr>
          <p:nvPr>
            <p:ph type="sldNum" sz="quarter" idx="12"/>
          </p:nvPr>
        </p:nvSpPr>
        <p:spPr/>
        <p:txBody>
          <a:bodyPr/>
          <a:lstStyle/>
          <a:p>
            <a:fld id="{6D22F896-40B5-4ADD-8801-0D06FADFA095}" type="slidenum">
              <a:rPr lang="en-US" smtClean="0"/>
              <a:pPr/>
              <a:t>1</a:t>
            </a:fld>
            <a:endParaRPr lang="en-US" dirty="0"/>
          </a:p>
        </p:txBody>
      </p:sp>
      <p:pic>
        <p:nvPicPr>
          <p:cNvPr id="6" name="Picture 5">
            <a:extLst>
              <a:ext uri="{FF2B5EF4-FFF2-40B4-BE49-F238E27FC236}">
                <a16:creationId xmlns:a16="http://schemas.microsoft.com/office/drawing/2014/main" xmlns="" id="{B6AFB28D-AAEA-45DA-B5CE-CAD39F2802B7}"/>
              </a:ext>
            </a:extLst>
          </p:cNvPr>
          <p:cNvPicPr>
            <a:picLocks noChangeAspect="1"/>
          </p:cNvPicPr>
          <p:nvPr/>
        </p:nvPicPr>
        <p:blipFill>
          <a:blip r:embed="rId3"/>
          <a:stretch>
            <a:fillRect/>
          </a:stretch>
        </p:blipFill>
        <p:spPr>
          <a:xfrm>
            <a:off x="5487019" y="431677"/>
            <a:ext cx="1217963" cy="1157568"/>
          </a:xfrm>
          <a:prstGeom prst="rect">
            <a:avLst/>
          </a:prstGeom>
        </p:spPr>
      </p:pic>
      <p:sp>
        <p:nvSpPr>
          <p:cNvPr id="7" name="Subtitle 6"/>
          <p:cNvSpPr>
            <a:spLocks noGrp="1"/>
          </p:cNvSpPr>
          <p:nvPr>
            <p:ph type="subTitle" idx="1"/>
          </p:nvPr>
        </p:nvSpPr>
        <p:spPr/>
        <p:txBody>
          <a:bodyPr/>
          <a:lstStyle/>
          <a:p>
            <a:r>
              <a:rPr lang="en-US" dirty="0" smtClean="0"/>
              <a:t>Lecture 9</a:t>
            </a:r>
            <a:endParaRPr lang="en-US" dirty="0"/>
          </a:p>
        </p:txBody>
      </p:sp>
    </p:spTree>
    <p:extLst>
      <p:ext uri="{BB962C8B-B14F-4D97-AF65-F5344CB8AC3E}">
        <p14:creationId xmlns:p14="http://schemas.microsoft.com/office/powerpoint/2010/main" xmlns="" val="61690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53DD3-C27C-457D-ADDD-066D01CB95CA}"/>
              </a:ext>
            </a:extLst>
          </p:cNvPr>
          <p:cNvSpPr>
            <a:spLocks noGrp="1"/>
          </p:cNvSpPr>
          <p:nvPr>
            <p:ph type="title"/>
          </p:nvPr>
        </p:nvSpPr>
        <p:spPr>
          <a:xfrm>
            <a:off x="710399" y="0"/>
            <a:ext cx="9875520" cy="1356360"/>
          </a:xfrm>
        </p:spPr>
        <p:txBody>
          <a:bodyPr/>
          <a:lstStyle/>
          <a:p>
            <a:pPr fontAlgn="base"/>
            <a:r>
              <a:rPr lang="en-US" dirty="0"/>
              <a:t>Java Abstract Class and Abstract Methods</a:t>
            </a:r>
          </a:p>
        </p:txBody>
      </p:sp>
      <p:sp>
        <p:nvSpPr>
          <p:cNvPr id="3" name="Slide Number Placeholder 2">
            <a:extLst>
              <a:ext uri="{FF2B5EF4-FFF2-40B4-BE49-F238E27FC236}">
                <a16:creationId xmlns:a16="http://schemas.microsoft.com/office/drawing/2014/main" xmlns="" id="{F023EAF9-7AE8-4B4C-9849-6273335A3E2D}"/>
              </a:ext>
            </a:extLst>
          </p:cNvPr>
          <p:cNvSpPr>
            <a:spLocks noGrp="1"/>
          </p:cNvSpPr>
          <p:nvPr>
            <p:ph type="sldNum" sz="quarter" idx="12"/>
          </p:nvPr>
        </p:nvSpPr>
        <p:spPr/>
        <p:txBody>
          <a:bodyPr/>
          <a:lstStyle/>
          <a:p>
            <a:fld id="{6D22F896-40B5-4ADD-8801-0D06FADFA095}" type="slidenum">
              <a:rPr lang="en-US" smtClean="0"/>
              <a:pPr/>
              <a:t>10</a:t>
            </a:fld>
            <a:endParaRPr lang="en-US" dirty="0"/>
          </a:p>
        </p:txBody>
      </p:sp>
      <p:pic>
        <p:nvPicPr>
          <p:cNvPr id="4" name="Picture 3">
            <a:extLst>
              <a:ext uri="{FF2B5EF4-FFF2-40B4-BE49-F238E27FC236}">
                <a16:creationId xmlns:a16="http://schemas.microsoft.com/office/drawing/2014/main" xmlns="" id="{F3316275-CB8E-49C7-A1E4-295BA90CFD86}"/>
              </a:ext>
            </a:extLst>
          </p:cNvPr>
          <p:cNvPicPr>
            <a:picLocks noChangeAspect="1"/>
          </p:cNvPicPr>
          <p:nvPr/>
        </p:nvPicPr>
        <p:blipFill>
          <a:blip r:embed="rId2"/>
          <a:stretch>
            <a:fillRect/>
          </a:stretch>
        </p:blipFill>
        <p:spPr>
          <a:xfrm>
            <a:off x="3258087" y="971147"/>
            <a:ext cx="4917936" cy="5514773"/>
          </a:xfrm>
          <a:prstGeom prst="rect">
            <a:avLst/>
          </a:prstGeom>
        </p:spPr>
      </p:pic>
    </p:spTree>
    <p:extLst>
      <p:ext uri="{BB962C8B-B14F-4D97-AF65-F5344CB8AC3E}">
        <p14:creationId xmlns:p14="http://schemas.microsoft.com/office/powerpoint/2010/main" xmlns="" val="315302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023EAF9-7AE8-4B4C-9849-6273335A3E2D}"/>
              </a:ext>
            </a:extLst>
          </p:cNvPr>
          <p:cNvSpPr>
            <a:spLocks noGrp="1"/>
          </p:cNvSpPr>
          <p:nvPr>
            <p:ph type="sldNum" sz="quarter" idx="12"/>
          </p:nvPr>
        </p:nvSpPr>
        <p:spPr/>
        <p:txBody>
          <a:bodyPr/>
          <a:lstStyle/>
          <a:p>
            <a:fld id="{6D22F896-40B5-4ADD-8801-0D06FADFA095}" type="slidenum">
              <a:rPr lang="en-US" smtClean="0"/>
              <a:pPr/>
              <a:t>11</a:t>
            </a:fld>
            <a:endParaRPr lang="en-US" dirty="0"/>
          </a:p>
        </p:txBody>
      </p:sp>
      <p:sp>
        <p:nvSpPr>
          <p:cNvPr id="6" name="TextBox 5">
            <a:extLst>
              <a:ext uri="{FF2B5EF4-FFF2-40B4-BE49-F238E27FC236}">
                <a16:creationId xmlns:a16="http://schemas.microsoft.com/office/drawing/2014/main" xmlns="" id="{B66ED6D1-09DD-4DD5-A23B-327410305E78}"/>
              </a:ext>
            </a:extLst>
          </p:cNvPr>
          <p:cNvSpPr txBox="1"/>
          <p:nvPr/>
        </p:nvSpPr>
        <p:spPr>
          <a:xfrm>
            <a:off x="1321175" y="1181029"/>
            <a:ext cx="9549649" cy="5201424"/>
          </a:xfrm>
          <a:prstGeom prst="rect">
            <a:avLst/>
          </a:prstGeom>
          <a:noFill/>
        </p:spPr>
        <p:txBody>
          <a:bodyPr wrap="square" rtlCol="0">
            <a:spAutoFit/>
          </a:bodyPr>
          <a:lstStyle/>
          <a:p>
            <a:pPr fontAlgn="base"/>
            <a:r>
              <a:rPr lang="en-US" sz="2200" dirty="0">
                <a:solidFill>
                  <a:schemeClr val="accent1"/>
                </a:solidFill>
              </a:rPr>
              <a:t>Abstraction is an important concept of object-oriented programming. Abstraction only shows the needed information and all the unnecessary details are kept hidden. This allows us to manage complexity by omitting or hiding details with a simpler, higher-level idea.</a:t>
            </a:r>
          </a:p>
          <a:p>
            <a:pPr fontAlgn="base"/>
            <a:endParaRPr lang="en-US" sz="2200" dirty="0">
              <a:solidFill>
                <a:schemeClr val="accent1"/>
              </a:solidFill>
            </a:endParaRPr>
          </a:p>
          <a:p>
            <a:pPr marL="342900" indent="-342900" fontAlgn="base">
              <a:buFont typeface="Arial" panose="020B0604020202020204" pitchFamily="34" charset="0"/>
              <a:buChar char="•"/>
            </a:pPr>
            <a:r>
              <a:rPr lang="en-US" sz="2000" dirty="0">
                <a:solidFill>
                  <a:schemeClr val="accent1"/>
                </a:solidFill>
              </a:rPr>
              <a:t>We use the abstract keyword to create abstract classes and methods.</a:t>
            </a:r>
          </a:p>
          <a:p>
            <a:pPr marL="285750" indent="-285750" fontAlgn="base">
              <a:buFont typeface="Arial" panose="020B0604020202020204" pitchFamily="34" charset="0"/>
              <a:buChar char="•"/>
            </a:pPr>
            <a:r>
              <a:rPr lang="en-US" sz="2000" dirty="0">
                <a:solidFill>
                  <a:schemeClr val="accent1"/>
                </a:solidFill>
              </a:rPr>
              <a:t>An abstract method doesn't have any implementation (method body).</a:t>
            </a:r>
          </a:p>
          <a:p>
            <a:pPr marL="285750" indent="-285750" fontAlgn="base">
              <a:buFont typeface="Arial" panose="020B0604020202020204" pitchFamily="34" charset="0"/>
              <a:buChar char="•"/>
            </a:pPr>
            <a:r>
              <a:rPr lang="en-US" sz="2000" dirty="0">
                <a:solidFill>
                  <a:schemeClr val="accent1"/>
                </a:solidFill>
              </a:rPr>
              <a:t>A class containing abstract methods should also be abstract.</a:t>
            </a:r>
          </a:p>
          <a:p>
            <a:pPr marL="285750" indent="-285750" fontAlgn="base">
              <a:buFont typeface="Arial" panose="020B0604020202020204" pitchFamily="34" charset="0"/>
              <a:buChar char="•"/>
            </a:pPr>
            <a:r>
              <a:rPr lang="en-US" sz="2000" dirty="0">
                <a:solidFill>
                  <a:schemeClr val="accent1"/>
                </a:solidFill>
              </a:rPr>
              <a:t>We cannot create objects of an abstract class.</a:t>
            </a:r>
          </a:p>
          <a:p>
            <a:pPr marL="285750" indent="-285750" fontAlgn="base">
              <a:buFont typeface="Arial" panose="020B0604020202020204" pitchFamily="34" charset="0"/>
              <a:buChar char="•"/>
            </a:pPr>
            <a:r>
              <a:rPr lang="en-US" sz="2000" dirty="0">
                <a:solidFill>
                  <a:schemeClr val="accent1"/>
                </a:solidFill>
              </a:rPr>
              <a:t>To implement features of an abstract class, we inherit subclasses from it and create objects of the subclass.</a:t>
            </a:r>
          </a:p>
          <a:p>
            <a:pPr marL="285750" indent="-285750" fontAlgn="base">
              <a:buFont typeface="Arial" panose="020B0604020202020204" pitchFamily="34" charset="0"/>
              <a:buChar char="•"/>
            </a:pPr>
            <a:r>
              <a:rPr lang="en-US" sz="2000" dirty="0">
                <a:solidFill>
                  <a:schemeClr val="accent1"/>
                </a:solidFill>
              </a:rPr>
              <a:t>A subclass must override all abstract methods of an abstract class. However, if the subclass is declared abstract, it's not mandatory to override abstract methods.</a:t>
            </a:r>
          </a:p>
          <a:p>
            <a:pPr marL="285750" indent="-285750" fontAlgn="base">
              <a:buFont typeface="Arial" panose="020B0604020202020204" pitchFamily="34" charset="0"/>
              <a:buChar char="•"/>
            </a:pPr>
            <a:r>
              <a:rPr lang="en-US" sz="2000" dirty="0">
                <a:solidFill>
                  <a:schemeClr val="accent1"/>
                </a:solidFill>
              </a:rPr>
              <a:t>We can access the static attributes and methods of an abstract class using the reference of the abstract class.</a:t>
            </a:r>
          </a:p>
          <a:p>
            <a:pPr marL="342900" indent="-342900" fontAlgn="base">
              <a:buFont typeface="Arial" panose="020B0604020202020204" pitchFamily="34" charset="0"/>
              <a:buChar char="•"/>
            </a:pPr>
            <a:endParaRPr lang="en-US" sz="2200" dirty="0">
              <a:solidFill>
                <a:schemeClr val="accent1"/>
              </a:solidFill>
            </a:endParaRPr>
          </a:p>
        </p:txBody>
      </p:sp>
      <p:sp>
        <p:nvSpPr>
          <p:cNvPr id="12" name="Title 1">
            <a:extLst>
              <a:ext uri="{FF2B5EF4-FFF2-40B4-BE49-F238E27FC236}">
                <a16:creationId xmlns:a16="http://schemas.microsoft.com/office/drawing/2014/main" xmlns="" id="{A95107B2-73A1-4DC4-B000-E90FC9871BBB}"/>
              </a:ext>
            </a:extLst>
          </p:cNvPr>
          <p:cNvSpPr>
            <a:spLocks noGrp="1"/>
          </p:cNvSpPr>
          <p:nvPr>
            <p:ph type="title"/>
          </p:nvPr>
        </p:nvSpPr>
        <p:spPr>
          <a:xfrm>
            <a:off x="710399" y="0"/>
            <a:ext cx="9875520" cy="1356360"/>
          </a:xfrm>
        </p:spPr>
        <p:txBody>
          <a:bodyPr/>
          <a:lstStyle/>
          <a:p>
            <a:pPr fontAlgn="base"/>
            <a:r>
              <a:rPr lang="en-US" dirty="0"/>
              <a:t>Java Abstract Class and Abstract Methods</a:t>
            </a:r>
          </a:p>
        </p:txBody>
      </p:sp>
    </p:spTree>
    <p:extLst>
      <p:ext uri="{BB962C8B-B14F-4D97-AF65-F5344CB8AC3E}">
        <p14:creationId xmlns:p14="http://schemas.microsoft.com/office/powerpoint/2010/main" xmlns="" val="1276110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023EAF9-7AE8-4B4C-9849-6273335A3E2D}"/>
              </a:ext>
            </a:extLst>
          </p:cNvPr>
          <p:cNvSpPr>
            <a:spLocks noGrp="1"/>
          </p:cNvSpPr>
          <p:nvPr>
            <p:ph type="sldNum" sz="quarter" idx="12"/>
          </p:nvPr>
        </p:nvSpPr>
        <p:spPr/>
        <p:txBody>
          <a:bodyPr/>
          <a:lstStyle/>
          <a:p>
            <a:fld id="{6D22F896-40B5-4ADD-8801-0D06FADFA095}" type="slidenum">
              <a:rPr lang="en-US" smtClean="0"/>
              <a:pPr/>
              <a:t>12</a:t>
            </a:fld>
            <a:endParaRPr lang="en-US" dirty="0"/>
          </a:p>
        </p:txBody>
      </p:sp>
      <p:sp>
        <p:nvSpPr>
          <p:cNvPr id="6" name="TextBox 5">
            <a:extLst>
              <a:ext uri="{FF2B5EF4-FFF2-40B4-BE49-F238E27FC236}">
                <a16:creationId xmlns:a16="http://schemas.microsoft.com/office/drawing/2014/main" xmlns="" id="{B66ED6D1-09DD-4DD5-A23B-327410305E78}"/>
              </a:ext>
            </a:extLst>
          </p:cNvPr>
          <p:cNvSpPr txBox="1"/>
          <p:nvPr/>
        </p:nvSpPr>
        <p:spPr>
          <a:xfrm>
            <a:off x="1369589" y="2005277"/>
            <a:ext cx="9549649" cy="2616101"/>
          </a:xfrm>
          <a:prstGeom prst="rect">
            <a:avLst/>
          </a:prstGeom>
          <a:noFill/>
        </p:spPr>
        <p:txBody>
          <a:bodyPr wrap="square" rtlCol="0">
            <a:spAutoFit/>
          </a:bodyPr>
          <a:lstStyle/>
          <a:p>
            <a:pPr fontAlgn="base"/>
            <a:r>
              <a:rPr lang="en-US" sz="2000" b="1" dirty="0">
                <a:solidFill>
                  <a:schemeClr val="accent1"/>
                </a:solidFill>
              </a:rPr>
              <a:t>Polymorphism is an important concept of object-oriented programming. It simply means more than one form. That is, the same entity (method or operator or object) behaves differently in different scenarios.</a:t>
            </a:r>
          </a:p>
          <a:p>
            <a:pPr marL="342900" indent="-342900" fontAlgn="base">
              <a:buFont typeface="Arial" panose="020B0604020202020204" pitchFamily="34" charset="0"/>
              <a:buChar char="•"/>
            </a:pPr>
            <a:endParaRPr lang="en-US" sz="2200" dirty="0">
              <a:solidFill>
                <a:schemeClr val="accent1"/>
              </a:solidFill>
            </a:endParaRPr>
          </a:p>
          <a:p>
            <a:pPr fontAlgn="base"/>
            <a:r>
              <a:rPr lang="en-US" sz="2000" dirty="0">
                <a:solidFill>
                  <a:schemeClr val="accent1"/>
                </a:solidFill>
              </a:rPr>
              <a:t>In Java, Polymorphism can be divided into two types:</a:t>
            </a:r>
          </a:p>
          <a:p>
            <a:pPr marL="342900" indent="-342900" fontAlgn="base">
              <a:buFont typeface="+mj-lt"/>
              <a:buAutoNum type="arabicPeriod"/>
            </a:pPr>
            <a:r>
              <a:rPr lang="en-US" sz="2000" dirty="0">
                <a:solidFill>
                  <a:schemeClr val="accent1"/>
                </a:solidFill>
              </a:rPr>
              <a:t>Run-time Polymorphism</a:t>
            </a:r>
          </a:p>
          <a:p>
            <a:pPr marL="342900" indent="-342900" fontAlgn="base">
              <a:buFont typeface="+mj-lt"/>
              <a:buAutoNum type="arabicPeriod"/>
            </a:pPr>
            <a:r>
              <a:rPr lang="en-US" sz="2000" dirty="0">
                <a:solidFill>
                  <a:schemeClr val="accent1"/>
                </a:solidFill>
              </a:rPr>
              <a:t>Compile-time Polymorphism</a:t>
            </a:r>
          </a:p>
          <a:p>
            <a:pPr marL="342900" indent="-342900" fontAlgn="base">
              <a:buFont typeface="Arial" panose="020B0604020202020204" pitchFamily="34" charset="0"/>
              <a:buChar char="•"/>
            </a:pPr>
            <a:endParaRPr lang="en-US" sz="2200" dirty="0">
              <a:solidFill>
                <a:schemeClr val="accent1"/>
              </a:solidFill>
            </a:endParaRPr>
          </a:p>
        </p:txBody>
      </p:sp>
      <p:sp>
        <p:nvSpPr>
          <p:cNvPr id="12" name="Title 1">
            <a:extLst>
              <a:ext uri="{FF2B5EF4-FFF2-40B4-BE49-F238E27FC236}">
                <a16:creationId xmlns:a16="http://schemas.microsoft.com/office/drawing/2014/main" xmlns="" id="{A95107B2-73A1-4DC4-B000-E90FC9871BBB}"/>
              </a:ext>
            </a:extLst>
          </p:cNvPr>
          <p:cNvSpPr>
            <a:spLocks noGrp="1"/>
          </p:cNvSpPr>
          <p:nvPr>
            <p:ph type="title"/>
          </p:nvPr>
        </p:nvSpPr>
        <p:spPr>
          <a:xfrm>
            <a:off x="710399" y="0"/>
            <a:ext cx="9875520" cy="1356360"/>
          </a:xfrm>
        </p:spPr>
        <p:txBody>
          <a:bodyPr/>
          <a:lstStyle/>
          <a:p>
            <a:pPr fontAlgn="base"/>
            <a:r>
              <a:rPr lang="en-US" dirty="0"/>
              <a:t>Java Polymorphism</a:t>
            </a:r>
          </a:p>
        </p:txBody>
      </p:sp>
    </p:spTree>
    <p:extLst>
      <p:ext uri="{BB962C8B-B14F-4D97-AF65-F5344CB8AC3E}">
        <p14:creationId xmlns:p14="http://schemas.microsoft.com/office/powerpoint/2010/main" xmlns="" val="2969993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023EAF9-7AE8-4B4C-9849-6273335A3E2D}"/>
              </a:ext>
            </a:extLst>
          </p:cNvPr>
          <p:cNvSpPr>
            <a:spLocks noGrp="1"/>
          </p:cNvSpPr>
          <p:nvPr>
            <p:ph type="sldNum" sz="quarter" idx="12"/>
          </p:nvPr>
        </p:nvSpPr>
        <p:spPr/>
        <p:txBody>
          <a:bodyPr/>
          <a:lstStyle/>
          <a:p>
            <a:fld id="{6D22F896-40B5-4ADD-8801-0D06FADFA095}" type="slidenum">
              <a:rPr lang="en-US" smtClean="0"/>
              <a:pPr/>
              <a:t>13</a:t>
            </a:fld>
            <a:endParaRPr lang="en-US" dirty="0"/>
          </a:p>
        </p:txBody>
      </p:sp>
      <p:sp>
        <p:nvSpPr>
          <p:cNvPr id="12" name="Title 1">
            <a:extLst>
              <a:ext uri="{FF2B5EF4-FFF2-40B4-BE49-F238E27FC236}">
                <a16:creationId xmlns:a16="http://schemas.microsoft.com/office/drawing/2014/main" xmlns="" id="{A95107B2-73A1-4DC4-B000-E90FC9871BBB}"/>
              </a:ext>
            </a:extLst>
          </p:cNvPr>
          <p:cNvSpPr>
            <a:spLocks noGrp="1"/>
          </p:cNvSpPr>
          <p:nvPr>
            <p:ph type="title"/>
          </p:nvPr>
        </p:nvSpPr>
        <p:spPr>
          <a:xfrm>
            <a:off x="710399" y="0"/>
            <a:ext cx="9875520" cy="1356360"/>
          </a:xfrm>
        </p:spPr>
        <p:txBody>
          <a:bodyPr/>
          <a:lstStyle/>
          <a:p>
            <a:pPr fontAlgn="base"/>
            <a:r>
              <a:rPr lang="en-US" dirty="0"/>
              <a:t>Java Polymorphism</a:t>
            </a:r>
          </a:p>
        </p:txBody>
      </p:sp>
      <p:pic>
        <p:nvPicPr>
          <p:cNvPr id="2" name="Picture 1">
            <a:extLst>
              <a:ext uri="{FF2B5EF4-FFF2-40B4-BE49-F238E27FC236}">
                <a16:creationId xmlns:a16="http://schemas.microsoft.com/office/drawing/2014/main" xmlns="" id="{E653195C-5F85-4A55-946E-62AE336B9685}"/>
              </a:ext>
            </a:extLst>
          </p:cNvPr>
          <p:cNvPicPr>
            <a:picLocks noChangeAspect="1"/>
          </p:cNvPicPr>
          <p:nvPr/>
        </p:nvPicPr>
        <p:blipFill>
          <a:blip r:embed="rId2"/>
          <a:stretch>
            <a:fillRect/>
          </a:stretch>
        </p:blipFill>
        <p:spPr>
          <a:xfrm>
            <a:off x="1917477" y="1075639"/>
            <a:ext cx="4178523" cy="5228681"/>
          </a:xfrm>
          <a:prstGeom prst="rect">
            <a:avLst/>
          </a:prstGeom>
        </p:spPr>
      </p:pic>
      <p:pic>
        <p:nvPicPr>
          <p:cNvPr id="5" name="Picture 4">
            <a:extLst>
              <a:ext uri="{FF2B5EF4-FFF2-40B4-BE49-F238E27FC236}">
                <a16:creationId xmlns:a16="http://schemas.microsoft.com/office/drawing/2014/main" xmlns="" id="{115E78A3-6B54-40E0-889C-6C55C2966196}"/>
              </a:ext>
            </a:extLst>
          </p:cNvPr>
          <p:cNvPicPr>
            <a:picLocks noChangeAspect="1"/>
          </p:cNvPicPr>
          <p:nvPr/>
        </p:nvPicPr>
        <p:blipFill>
          <a:blip r:embed="rId3"/>
          <a:stretch>
            <a:fillRect/>
          </a:stretch>
        </p:blipFill>
        <p:spPr>
          <a:xfrm>
            <a:off x="6496174" y="1934491"/>
            <a:ext cx="4747083" cy="3004347"/>
          </a:xfrm>
          <a:prstGeom prst="rect">
            <a:avLst/>
          </a:prstGeom>
        </p:spPr>
      </p:pic>
    </p:spTree>
    <p:extLst>
      <p:ext uri="{BB962C8B-B14F-4D97-AF65-F5344CB8AC3E}">
        <p14:creationId xmlns:p14="http://schemas.microsoft.com/office/powerpoint/2010/main" xmlns="" val="1256500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023EAF9-7AE8-4B4C-9849-6273335A3E2D}"/>
              </a:ext>
            </a:extLst>
          </p:cNvPr>
          <p:cNvSpPr>
            <a:spLocks noGrp="1"/>
          </p:cNvSpPr>
          <p:nvPr>
            <p:ph type="sldNum" sz="quarter" idx="12"/>
          </p:nvPr>
        </p:nvSpPr>
        <p:spPr/>
        <p:txBody>
          <a:bodyPr/>
          <a:lstStyle/>
          <a:p>
            <a:fld id="{6D22F896-40B5-4ADD-8801-0D06FADFA095}" type="slidenum">
              <a:rPr lang="en-US" smtClean="0"/>
              <a:pPr/>
              <a:t>14</a:t>
            </a:fld>
            <a:endParaRPr lang="en-US" dirty="0"/>
          </a:p>
        </p:txBody>
      </p:sp>
      <p:sp>
        <p:nvSpPr>
          <p:cNvPr id="12" name="Title 1">
            <a:extLst>
              <a:ext uri="{FF2B5EF4-FFF2-40B4-BE49-F238E27FC236}">
                <a16:creationId xmlns:a16="http://schemas.microsoft.com/office/drawing/2014/main" xmlns="" id="{A95107B2-73A1-4DC4-B000-E90FC9871BBB}"/>
              </a:ext>
            </a:extLst>
          </p:cNvPr>
          <p:cNvSpPr>
            <a:spLocks noGrp="1"/>
          </p:cNvSpPr>
          <p:nvPr>
            <p:ph type="title"/>
          </p:nvPr>
        </p:nvSpPr>
        <p:spPr>
          <a:xfrm>
            <a:off x="710399" y="0"/>
            <a:ext cx="9875520" cy="1356360"/>
          </a:xfrm>
        </p:spPr>
        <p:txBody>
          <a:bodyPr/>
          <a:lstStyle/>
          <a:p>
            <a:pPr fontAlgn="base"/>
            <a:r>
              <a:rPr lang="en-US" dirty="0"/>
              <a:t>Java Polymorphism</a:t>
            </a:r>
          </a:p>
        </p:txBody>
      </p:sp>
      <p:pic>
        <p:nvPicPr>
          <p:cNvPr id="4" name="Picture 3">
            <a:extLst>
              <a:ext uri="{FF2B5EF4-FFF2-40B4-BE49-F238E27FC236}">
                <a16:creationId xmlns:a16="http://schemas.microsoft.com/office/drawing/2014/main" xmlns="" id="{C6168EFA-0009-41F3-ACB9-DC72C94453EE}"/>
              </a:ext>
            </a:extLst>
          </p:cNvPr>
          <p:cNvPicPr>
            <a:picLocks noChangeAspect="1"/>
          </p:cNvPicPr>
          <p:nvPr/>
        </p:nvPicPr>
        <p:blipFill>
          <a:blip r:embed="rId2"/>
          <a:stretch>
            <a:fillRect/>
          </a:stretch>
        </p:blipFill>
        <p:spPr>
          <a:xfrm>
            <a:off x="1606081" y="1150297"/>
            <a:ext cx="4747083" cy="5233627"/>
          </a:xfrm>
          <a:prstGeom prst="rect">
            <a:avLst/>
          </a:prstGeom>
        </p:spPr>
      </p:pic>
      <p:pic>
        <p:nvPicPr>
          <p:cNvPr id="7" name="Picture 6">
            <a:extLst>
              <a:ext uri="{FF2B5EF4-FFF2-40B4-BE49-F238E27FC236}">
                <a16:creationId xmlns:a16="http://schemas.microsoft.com/office/drawing/2014/main" xmlns="" id="{16F38A3A-A434-4A08-A31F-33E5D9C69BA7}"/>
              </a:ext>
            </a:extLst>
          </p:cNvPr>
          <p:cNvPicPr>
            <a:picLocks noChangeAspect="1"/>
          </p:cNvPicPr>
          <p:nvPr/>
        </p:nvPicPr>
        <p:blipFill>
          <a:blip r:embed="rId3"/>
          <a:stretch>
            <a:fillRect/>
          </a:stretch>
        </p:blipFill>
        <p:spPr>
          <a:xfrm>
            <a:off x="7463253" y="1217649"/>
            <a:ext cx="2904240" cy="4422701"/>
          </a:xfrm>
          <a:prstGeom prst="rect">
            <a:avLst/>
          </a:prstGeom>
        </p:spPr>
      </p:pic>
    </p:spTree>
    <p:extLst>
      <p:ext uri="{BB962C8B-B14F-4D97-AF65-F5344CB8AC3E}">
        <p14:creationId xmlns:p14="http://schemas.microsoft.com/office/powerpoint/2010/main" xmlns="" val="1634676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023EAF9-7AE8-4B4C-9849-6273335A3E2D}"/>
              </a:ext>
            </a:extLst>
          </p:cNvPr>
          <p:cNvSpPr>
            <a:spLocks noGrp="1"/>
          </p:cNvSpPr>
          <p:nvPr>
            <p:ph type="sldNum" sz="quarter" idx="12"/>
          </p:nvPr>
        </p:nvSpPr>
        <p:spPr/>
        <p:txBody>
          <a:bodyPr/>
          <a:lstStyle/>
          <a:p>
            <a:fld id="{6D22F896-40B5-4ADD-8801-0D06FADFA095}" type="slidenum">
              <a:rPr lang="en-US" smtClean="0"/>
              <a:pPr/>
              <a:t>15</a:t>
            </a:fld>
            <a:endParaRPr lang="en-US" dirty="0"/>
          </a:p>
        </p:txBody>
      </p:sp>
      <p:sp>
        <p:nvSpPr>
          <p:cNvPr id="6" name="TextBox 5">
            <a:extLst>
              <a:ext uri="{FF2B5EF4-FFF2-40B4-BE49-F238E27FC236}">
                <a16:creationId xmlns:a16="http://schemas.microsoft.com/office/drawing/2014/main" xmlns="" id="{B66ED6D1-09DD-4DD5-A23B-327410305E78}"/>
              </a:ext>
            </a:extLst>
          </p:cNvPr>
          <p:cNvSpPr txBox="1"/>
          <p:nvPr/>
        </p:nvSpPr>
        <p:spPr>
          <a:xfrm>
            <a:off x="1321175" y="1967061"/>
            <a:ext cx="9549649" cy="2923877"/>
          </a:xfrm>
          <a:prstGeom prst="rect">
            <a:avLst/>
          </a:prstGeom>
          <a:noFill/>
        </p:spPr>
        <p:txBody>
          <a:bodyPr wrap="square" rtlCol="0">
            <a:spAutoFit/>
          </a:bodyPr>
          <a:lstStyle/>
          <a:p>
            <a:pPr fontAlgn="base"/>
            <a:r>
              <a:rPr lang="en-US" sz="2000" b="1" dirty="0">
                <a:solidFill>
                  <a:schemeClr val="accent1"/>
                </a:solidFill>
              </a:rPr>
              <a:t>Encapsulation refers to the bundling of fields and methods inside a single class.</a:t>
            </a:r>
          </a:p>
          <a:p>
            <a:pPr fontAlgn="base"/>
            <a:r>
              <a:rPr lang="en-US" sz="2000" b="1" dirty="0">
                <a:solidFill>
                  <a:schemeClr val="accent1"/>
                </a:solidFill>
              </a:rPr>
              <a:t>Bundling similar fields and methods inside a class together also helps in data hiding.</a:t>
            </a:r>
            <a:endParaRPr lang="en-US" b="1" dirty="0"/>
          </a:p>
          <a:p>
            <a:pPr marL="342900" indent="-342900" fontAlgn="base">
              <a:buFont typeface="Arial" panose="020B0604020202020204" pitchFamily="34" charset="0"/>
              <a:buChar char="•"/>
            </a:pPr>
            <a:endParaRPr lang="en-US" sz="2200" dirty="0">
              <a:solidFill>
                <a:schemeClr val="accent1"/>
              </a:solidFill>
            </a:endParaRPr>
          </a:p>
          <a:p>
            <a:pPr marL="285750" indent="-285750" fontAlgn="base">
              <a:buFont typeface="Arial" panose="020B0604020202020204" pitchFamily="34" charset="0"/>
              <a:buChar char="•"/>
            </a:pPr>
            <a:r>
              <a:rPr lang="en-US" sz="2000" dirty="0">
                <a:solidFill>
                  <a:schemeClr val="accent1"/>
                </a:solidFill>
              </a:rPr>
              <a:t>In Java, encapsulation helps us to keep related fields and methods together, which makes our code cleaner and easy to read.</a:t>
            </a:r>
          </a:p>
          <a:p>
            <a:pPr marL="285750" indent="-285750" fontAlgn="base">
              <a:buFont typeface="Arial" panose="020B0604020202020204" pitchFamily="34" charset="0"/>
              <a:buChar char="•"/>
            </a:pPr>
            <a:endParaRPr lang="en-US" sz="2000" dirty="0">
              <a:solidFill>
                <a:schemeClr val="accent1"/>
              </a:solidFill>
            </a:endParaRPr>
          </a:p>
          <a:p>
            <a:pPr marL="285750" indent="-285750" fontAlgn="base">
              <a:buFont typeface="Arial" panose="020B0604020202020204" pitchFamily="34" charset="0"/>
              <a:buChar char="•"/>
            </a:pPr>
            <a:r>
              <a:rPr lang="en-US" sz="2000" dirty="0">
                <a:solidFill>
                  <a:schemeClr val="accent1"/>
                </a:solidFill>
              </a:rPr>
              <a:t>It helps to control the modification of our data fields</a:t>
            </a:r>
          </a:p>
          <a:p>
            <a:pPr marL="285750" indent="-285750" fontAlgn="base">
              <a:buFont typeface="Arial" panose="020B0604020202020204" pitchFamily="34" charset="0"/>
              <a:buChar char="•"/>
            </a:pPr>
            <a:endParaRPr lang="en-US" sz="2000" dirty="0">
              <a:solidFill>
                <a:schemeClr val="accent1"/>
              </a:solidFill>
            </a:endParaRPr>
          </a:p>
          <a:p>
            <a:pPr marL="342900" indent="-342900" fontAlgn="base">
              <a:buFont typeface="Arial" panose="020B0604020202020204" pitchFamily="34" charset="0"/>
              <a:buChar char="•"/>
            </a:pPr>
            <a:endParaRPr lang="en-US" sz="2200" dirty="0">
              <a:solidFill>
                <a:schemeClr val="accent1"/>
              </a:solidFill>
            </a:endParaRPr>
          </a:p>
        </p:txBody>
      </p:sp>
      <p:sp>
        <p:nvSpPr>
          <p:cNvPr id="12" name="Title 1">
            <a:extLst>
              <a:ext uri="{FF2B5EF4-FFF2-40B4-BE49-F238E27FC236}">
                <a16:creationId xmlns:a16="http://schemas.microsoft.com/office/drawing/2014/main" xmlns="" id="{A95107B2-73A1-4DC4-B000-E90FC9871BBB}"/>
              </a:ext>
            </a:extLst>
          </p:cNvPr>
          <p:cNvSpPr>
            <a:spLocks noGrp="1"/>
          </p:cNvSpPr>
          <p:nvPr>
            <p:ph type="title"/>
          </p:nvPr>
        </p:nvSpPr>
        <p:spPr>
          <a:xfrm>
            <a:off x="710399" y="0"/>
            <a:ext cx="9875520" cy="1356360"/>
          </a:xfrm>
        </p:spPr>
        <p:txBody>
          <a:bodyPr/>
          <a:lstStyle/>
          <a:p>
            <a:pPr fontAlgn="base"/>
            <a:r>
              <a:rPr lang="en-US" dirty="0"/>
              <a:t>Java Encapsulation</a:t>
            </a:r>
          </a:p>
        </p:txBody>
      </p:sp>
    </p:spTree>
    <p:extLst>
      <p:ext uri="{BB962C8B-B14F-4D97-AF65-F5344CB8AC3E}">
        <p14:creationId xmlns:p14="http://schemas.microsoft.com/office/powerpoint/2010/main" xmlns="" val="2456438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023EAF9-7AE8-4B4C-9849-6273335A3E2D}"/>
              </a:ext>
            </a:extLst>
          </p:cNvPr>
          <p:cNvSpPr>
            <a:spLocks noGrp="1"/>
          </p:cNvSpPr>
          <p:nvPr>
            <p:ph type="sldNum" sz="quarter" idx="12"/>
          </p:nvPr>
        </p:nvSpPr>
        <p:spPr/>
        <p:txBody>
          <a:bodyPr/>
          <a:lstStyle/>
          <a:p>
            <a:fld id="{6D22F896-40B5-4ADD-8801-0D06FADFA095}" type="slidenum">
              <a:rPr lang="en-US" smtClean="0"/>
              <a:pPr/>
              <a:t>16</a:t>
            </a:fld>
            <a:endParaRPr lang="en-US" dirty="0"/>
          </a:p>
        </p:txBody>
      </p:sp>
      <p:sp>
        <p:nvSpPr>
          <p:cNvPr id="12" name="Title 1">
            <a:extLst>
              <a:ext uri="{FF2B5EF4-FFF2-40B4-BE49-F238E27FC236}">
                <a16:creationId xmlns:a16="http://schemas.microsoft.com/office/drawing/2014/main" xmlns="" id="{A95107B2-73A1-4DC4-B000-E90FC9871BBB}"/>
              </a:ext>
            </a:extLst>
          </p:cNvPr>
          <p:cNvSpPr>
            <a:spLocks noGrp="1"/>
          </p:cNvSpPr>
          <p:nvPr>
            <p:ph type="title"/>
          </p:nvPr>
        </p:nvSpPr>
        <p:spPr>
          <a:xfrm>
            <a:off x="710399" y="0"/>
            <a:ext cx="9875520" cy="1356360"/>
          </a:xfrm>
        </p:spPr>
        <p:txBody>
          <a:bodyPr/>
          <a:lstStyle/>
          <a:p>
            <a:pPr fontAlgn="base"/>
            <a:r>
              <a:rPr lang="en-US" dirty="0"/>
              <a:t>Java Encapsulation</a:t>
            </a:r>
          </a:p>
        </p:txBody>
      </p:sp>
      <p:pic>
        <p:nvPicPr>
          <p:cNvPr id="2" name="Picture 1">
            <a:extLst>
              <a:ext uri="{FF2B5EF4-FFF2-40B4-BE49-F238E27FC236}">
                <a16:creationId xmlns:a16="http://schemas.microsoft.com/office/drawing/2014/main" xmlns="" id="{96F01424-5C2F-4221-A8D7-BFE13C386A5B}"/>
              </a:ext>
            </a:extLst>
          </p:cNvPr>
          <p:cNvPicPr>
            <a:picLocks noChangeAspect="1"/>
          </p:cNvPicPr>
          <p:nvPr/>
        </p:nvPicPr>
        <p:blipFill>
          <a:blip r:embed="rId2"/>
          <a:stretch>
            <a:fillRect/>
          </a:stretch>
        </p:blipFill>
        <p:spPr>
          <a:xfrm>
            <a:off x="2631113" y="1356360"/>
            <a:ext cx="6287459" cy="4761105"/>
          </a:xfrm>
          <a:prstGeom prst="rect">
            <a:avLst/>
          </a:prstGeom>
        </p:spPr>
      </p:pic>
    </p:spTree>
    <p:extLst>
      <p:ext uri="{BB962C8B-B14F-4D97-AF65-F5344CB8AC3E}">
        <p14:creationId xmlns:p14="http://schemas.microsoft.com/office/powerpoint/2010/main" xmlns="" val="536747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023EAF9-7AE8-4B4C-9849-6273335A3E2D}"/>
              </a:ext>
            </a:extLst>
          </p:cNvPr>
          <p:cNvSpPr>
            <a:spLocks noGrp="1"/>
          </p:cNvSpPr>
          <p:nvPr>
            <p:ph type="sldNum" sz="quarter" idx="12"/>
          </p:nvPr>
        </p:nvSpPr>
        <p:spPr/>
        <p:txBody>
          <a:bodyPr/>
          <a:lstStyle/>
          <a:p>
            <a:fld id="{6D22F896-40B5-4ADD-8801-0D06FADFA095}" type="slidenum">
              <a:rPr lang="en-US" smtClean="0"/>
              <a:pPr/>
              <a:t>17</a:t>
            </a:fld>
            <a:endParaRPr lang="en-US" dirty="0"/>
          </a:p>
        </p:txBody>
      </p:sp>
      <p:sp>
        <p:nvSpPr>
          <p:cNvPr id="12" name="Title 1">
            <a:extLst>
              <a:ext uri="{FF2B5EF4-FFF2-40B4-BE49-F238E27FC236}">
                <a16:creationId xmlns:a16="http://schemas.microsoft.com/office/drawing/2014/main" xmlns="" id="{A95107B2-73A1-4DC4-B000-E90FC9871BBB}"/>
              </a:ext>
            </a:extLst>
          </p:cNvPr>
          <p:cNvSpPr>
            <a:spLocks noGrp="1"/>
          </p:cNvSpPr>
          <p:nvPr>
            <p:ph type="title"/>
          </p:nvPr>
        </p:nvSpPr>
        <p:spPr>
          <a:xfrm>
            <a:off x="710399" y="0"/>
            <a:ext cx="9875520" cy="1356360"/>
          </a:xfrm>
        </p:spPr>
        <p:txBody>
          <a:bodyPr/>
          <a:lstStyle/>
          <a:p>
            <a:pPr fontAlgn="base"/>
            <a:r>
              <a:rPr lang="en-US" dirty="0"/>
              <a:t>Java Encapsulation</a:t>
            </a:r>
          </a:p>
        </p:txBody>
      </p:sp>
      <p:pic>
        <p:nvPicPr>
          <p:cNvPr id="2" name="Picture 1">
            <a:extLst>
              <a:ext uri="{FF2B5EF4-FFF2-40B4-BE49-F238E27FC236}">
                <a16:creationId xmlns:a16="http://schemas.microsoft.com/office/drawing/2014/main" xmlns="" id="{96F01424-5C2F-4221-A8D7-BFE13C386A5B}"/>
              </a:ext>
            </a:extLst>
          </p:cNvPr>
          <p:cNvPicPr>
            <a:picLocks noChangeAspect="1"/>
          </p:cNvPicPr>
          <p:nvPr/>
        </p:nvPicPr>
        <p:blipFill>
          <a:blip r:embed="rId2"/>
          <a:stretch>
            <a:fillRect/>
          </a:stretch>
        </p:blipFill>
        <p:spPr>
          <a:xfrm>
            <a:off x="2631113" y="1356360"/>
            <a:ext cx="6287459" cy="4761105"/>
          </a:xfrm>
          <a:prstGeom prst="rect">
            <a:avLst/>
          </a:prstGeom>
        </p:spPr>
      </p:pic>
    </p:spTree>
    <p:extLst>
      <p:ext uri="{BB962C8B-B14F-4D97-AF65-F5344CB8AC3E}">
        <p14:creationId xmlns:p14="http://schemas.microsoft.com/office/powerpoint/2010/main" xmlns="" val="3690630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023EAF9-7AE8-4B4C-9849-6273335A3E2D}"/>
              </a:ext>
            </a:extLst>
          </p:cNvPr>
          <p:cNvSpPr>
            <a:spLocks noGrp="1"/>
          </p:cNvSpPr>
          <p:nvPr>
            <p:ph type="sldNum" sz="quarter" idx="12"/>
          </p:nvPr>
        </p:nvSpPr>
        <p:spPr/>
        <p:txBody>
          <a:bodyPr/>
          <a:lstStyle/>
          <a:p>
            <a:fld id="{6D22F896-40B5-4ADD-8801-0D06FADFA095}" type="slidenum">
              <a:rPr lang="en-US" smtClean="0"/>
              <a:pPr/>
              <a:t>18</a:t>
            </a:fld>
            <a:endParaRPr lang="en-US" dirty="0"/>
          </a:p>
        </p:txBody>
      </p:sp>
      <p:sp>
        <p:nvSpPr>
          <p:cNvPr id="6" name="TextBox 5">
            <a:extLst>
              <a:ext uri="{FF2B5EF4-FFF2-40B4-BE49-F238E27FC236}">
                <a16:creationId xmlns:a16="http://schemas.microsoft.com/office/drawing/2014/main" xmlns="" id="{B66ED6D1-09DD-4DD5-A23B-327410305E78}"/>
              </a:ext>
            </a:extLst>
          </p:cNvPr>
          <p:cNvSpPr txBox="1"/>
          <p:nvPr/>
        </p:nvSpPr>
        <p:spPr>
          <a:xfrm>
            <a:off x="1321175" y="1356360"/>
            <a:ext cx="10359963" cy="3477875"/>
          </a:xfrm>
          <a:prstGeom prst="rect">
            <a:avLst/>
          </a:prstGeom>
          <a:noFill/>
        </p:spPr>
        <p:txBody>
          <a:bodyPr wrap="square" rtlCol="0">
            <a:spAutoFit/>
          </a:bodyPr>
          <a:lstStyle/>
          <a:p>
            <a:pPr marL="571500" indent="-571500" fontAlgn="base">
              <a:buFont typeface="Arial" panose="020B0604020202020204" pitchFamily="34" charset="0"/>
              <a:buChar char="•"/>
            </a:pPr>
            <a:r>
              <a:rPr lang="en-US" sz="4400" dirty="0">
                <a:solidFill>
                  <a:schemeClr val="accent1"/>
                </a:solidFill>
                <a:latin typeface="+mj-lt"/>
                <a:ea typeface="+mj-ea"/>
                <a:cs typeface="+mj-cs"/>
              </a:rPr>
              <a:t>Calculate Area of  Square and Rectangle using Class and Polymorphism?</a:t>
            </a:r>
          </a:p>
          <a:p>
            <a:pPr marL="571500" indent="-571500" fontAlgn="base">
              <a:buFont typeface="Arial" panose="020B0604020202020204" pitchFamily="34" charset="0"/>
              <a:buChar char="•"/>
            </a:pPr>
            <a:endParaRPr lang="en-US" sz="4400" dirty="0">
              <a:solidFill>
                <a:schemeClr val="accent1"/>
              </a:solidFill>
              <a:latin typeface="+mj-lt"/>
              <a:ea typeface="+mj-ea"/>
              <a:cs typeface="+mj-cs"/>
            </a:endParaRPr>
          </a:p>
          <a:p>
            <a:pPr marL="571500" indent="-571500" fontAlgn="base">
              <a:buFont typeface="Arial" panose="020B0604020202020204" pitchFamily="34" charset="0"/>
              <a:buChar char="•"/>
            </a:pPr>
            <a:r>
              <a:rPr lang="en-US" sz="4400" dirty="0">
                <a:solidFill>
                  <a:schemeClr val="accent1"/>
                </a:solidFill>
                <a:latin typeface="+mj-lt"/>
                <a:ea typeface="+mj-ea"/>
                <a:cs typeface="+mj-cs"/>
              </a:rPr>
              <a:t>Calculate power of a number using Class and Encapsulation?</a:t>
            </a:r>
          </a:p>
        </p:txBody>
      </p:sp>
      <p:sp>
        <p:nvSpPr>
          <p:cNvPr id="12" name="Title 1">
            <a:extLst>
              <a:ext uri="{FF2B5EF4-FFF2-40B4-BE49-F238E27FC236}">
                <a16:creationId xmlns:a16="http://schemas.microsoft.com/office/drawing/2014/main" xmlns="" id="{A95107B2-73A1-4DC4-B000-E90FC9871BBB}"/>
              </a:ext>
            </a:extLst>
          </p:cNvPr>
          <p:cNvSpPr>
            <a:spLocks noGrp="1"/>
          </p:cNvSpPr>
          <p:nvPr>
            <p:ph type="title"/>
          </p:nvPr>
        </p:nvSpPr>
        <p:spPr>
          <a:xfrm>
            <a:off x="710399" y="0"/>
            <a:ext cx="9875520" cy="1356360"/>
          </a:xfrm>
        </p:spPr>
        <p:txBody>
          <a:bodyPr/>
          <a:lstStyle/>
          <a:p>
            <a:pPr fontAlgn="base"/>
            <a:r>
              <a:rPr lang="en-US" dirty="0"/>
              <a:t>Java Encapsulation</a:t>
            </a:r>
          </a:p>
        </p:txBody>
      </p:sp>
    </p:spTree>
    <p:extLst>
      <p:ext uri="{BB962C8B-B14F-4D97-AF65-F5344CB8AC3E}">
        <p14:creationId xmlns:p14="http://schemas.microsoft.com/office/powerpoint/2010/main" xmlns="" val="2625743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53DD3-C27C-457D-ADDD-066D01CB95CA}"/>
              </a:ext>
            </a:extLst>
          </p:cNvPr>
          <p:cNvSpPr>
            <a:spLocks noGrp="1"/>
          </p:cNvSpPr>
          <p:nvPr>
            <p:ph type="title"/>
          </p:nvPr>
        </p:nvSpPr>
        <p:spPr>
          <a:xfrm>
            <a:off x="664549" y="183962"/>
            <a:ext cx="9875520" cy="936500"/>
          </a:xfrm>
        </p:spPr>
        <p:txBody>
          <a:bodyPr>
            <a:normAutofit/>
          </a:bodyPr>
          <a:lstStyle/>
          <a:p>
            <a:pPr fontAlgn="base"/>
            <a:r>
              <a:rPr lang="en-US" sz="4800" dirty="0"/>
              <a:t>Java OOP (II)</a:t>
            </a:r>
          </a:p>
        </p:txBody>
      </p:sp>
      <p:sp>
        <p:nvSpPr>
          <p:cNvPr id="3" name="Slide Number Placeholder 2">
            <a:extLst>
              <a:ext uri="{FF2B5EF4-FFF2-40B4-BE49-F238E27FC236}">
                <a16:creationId xmlns:a16="http://schemas.microsoft.com/office/drawing/2014/main" xmlns="" id="{37D38756-5BCA-412D-B600-83F2ED374333}"/>
              </a:ext>
            </a:extLst>
          </p:cNvPr>
          <p:cNvSpPr>
            <a:spLocks noGrp="1"/>
          </p:cNvSpPr>
          <p:nvPr>
            <p:ph type="sldNum" sz="quarter" idx="12"/>
          </p:nvPr>
        </p:nvSpPr>
        <p:spPr/>
        <p:txBody>
          <a:bodyPr/>
          <a:lstStyle/>
          <a:p>
            <a:fld id="{6D22F896-40B5-4ADD-8801-0D06FADFA095}" type="slidenum">
              <a:rPr lang="en-US" smtClean="0"/>
              <a:pPr/>
              <a:t>2</a:t>
            </a:fld>
            <a:endParaRPr lang="en-US" dirty="0"/>
          </a:p>
        </p:txBody>
      </p:sp>
      <p:graphicFrame>
        <p:nvGraphicFramePr>
          <p:cNvPr id="6" name="Diagram 5">
            <a:extLst>
              <a:ext uri="{FF2B5EF4-FFF2-40B4-BE49-F238E27FC236}">
                <a16:creationId xmlns:a16="http://schemas.microsoft.com/office/drawing/2014/main" xmlns="" id="{5560A01A-8A08-4E76-9944-CFE820FD8A5F}"/>
              </a:ext>
            </a:extLst>
          </p:cNvPr>
          <p:cNvGraphicFramePr/>
          <p:nvPr>
            <p:extLst>
              <p:ext uri="{D42A27DB-BD31-4B8C-83A1-F6EECF244321}">
                <p14:modId xmlns:p14="http://schemas.microsoft.com/office/powerpoint/2010/main" xmlns="" val="3385323445"/>
              </p:ext>
            </p:extLst>
          </p:nvPr>
        </p:nvGraphicFramePr>
        <p:xfrm>
          <a:off x="1996225" y="1275008"/>
          <a:ext cx="7753082" cy="48295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922258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D960BD6A-B93E-4C98-B92A-E829C4C06499}"/>
              </a:ext>
            </a:extLst>
          </p:cNvPr>
          <p:cNvSpPr>
            <a:spLocks noGrp="1"/>
          </p:cNvSpPr>
          <p:nvPr>
            <p:ph idx="1"/>
          </p:nvPr>
        </p:nvSpPr>
        <p:spPr>
          <a:xfrm>
            <a:off x="1159564" y="1330768"/>
            <a:ext cx="9872871" cy="1356360"/>
          </a:xfrm>
        </p:spPr>
        <p:txBody>
          <a:bodyPr/>
          <a:lstStyle/>
          <a:p>
            <a:pPr marL="45720" indent="0">
              <a:buNone/>
            </a:pPr>
            <a:r>
              <a:rPr lang="en-US" dirty="0"/>
              <a:t>Inheritance is one of the key features of OOP (Object-oriented Programming) that allows us to define a new class from an existing class</a:t>
            </a:r>
            <a:endParaRPr lang="en-US" b="1" dirty="0"/>
          </a:p>
        </p:txBody>
      </p:sp>
      <p:sp>
        <p:nvSpPr>
          <p:cNvPr id="3" name="Slide Number Placeholder 2">
            <a:extLst>
              <a:ext uri="{FF2B5EF4-FFF2-40B4-BE49-F238E27FC236}">
                <a16:creationId xmlns:a16="http://schemas.microsoft.com/office/drawing/2014/main" xmlns="" id="{F023EAF9-7AE8-4B4C-9849-6273335A3E2D}"/>
              </a:ext>
            </a:extLst>
          </p:cNvPr>
          <p:cNvSpPr>
            <a:spLocks noGrp="1"/>
          </p:cNvSpPr>
          <p:nvPr>
            <p:ph type="sldNum" sz="quarter" idx="12"/>
          </p:nvPr>
        </p:nvSpPr>
        <p:spPr/>
        <p:txBody>
          <a:bodyPr/>
          <a:lstStyle/>
          <a:p>
            <a:fld id="{6D22F896-40B5-4ADD-8801-0D06FADFA095}" type="slidenum">
              <a:rPr lang="en-US" smtClean="0"/>
              <a:pPr/>
              <a:t>3</a:t>
            </a:fld>
            <a:endParaRPr lang="en-US" dirty="0"/>
          </a:p>
        </p:txBody>
      </p:sp>
      <p:sp>
        <p:nvSpPr>
          <p:cNvPr id="6" name="TextBox 5">
            <a:extLst>
              <a:ext uri="{FF2B5EF4-FFF2-40B4-BE49-F238E27FC236}">
                <a16:creationId xmlns:a16="http://schemas.microsoft.com/office/drawing/2014/main" xmlns="" id="{B66ED6D1-09DD-4DD5-A23B-327410305E78}"/>
              </a:ext>
            </a:extLst>
          </p:cNvPr>
          <p:cNvSpPr txBox="1"/>
          <p:nvPr/>
        </p:nvSpPr>
        <p:spPr>
          <a:xfrm>
            <a:off x="1038838" y="2682571"/>
            <a:ext cx="5057161" cy="2031325"/>
          </a:xfrm>
          <a:prstGeom prst="rect">
            <a:avLst/>
          </a:prstGeom>
          <a:noFill/>
        </p:spPr>
        <p:txBody>
          <a:bodyPr wrap="square" rtlCol="0">
            <a:spAutoFit/>
          </a:bodyPr>
          <a:lstStyle/>
          <a:p>
            <a:pPr fontAlgn="base"/>
            <a:r>
              <a:rPr lang="en-US" dirty="0"/>
              <a:t>we use the</a:t>
            </a:r>
            <a:r>
              <a:rPr lang="en-US" b="1" dirty="0">
                <a:solidFill>
                  <a:srgbClr val="4A66AC"/>
                </a:solidFill>
              </a:rPr>
              <a:t> extends </a:t>
            </a:r>
            <a:r>
              <a:rPr lang="en-US" dirty="0"/>
              <a:t>keyword to inherit from a class. Here, we have inherited the </a:t>
            </a:r>
            <a:r>
              <a:rPr lang="en-US" dirty="0">
                <a:solidFill>
                  <a:srgbClr val="4A66AC"/>
                </a:solidFill>
              </a:rPr>
              <a:t>Dog class </a:t>
            </a:r>
            <a:r>
              <a:rPr lang="en-US" dirty="0"/>
              <a:t>from the </a:t>
            </a:r>
            <a:r>
              <a:rPr lang="en-US" dirty="0">
                <a:solidFill>
                  <a:srgbClr val="4A66AC"/>
                </a:solidFill>
              </a:rPr>
              <a:t>Animal class</a:t>
            </a:r>
            <a:r>
              <a:rPr lang="en-US" dirty="0"/>
              <a:t>.</a:t>
            </a:r>
          </a:p>
          <a:p>
            <a:pPr fontAlgn="base"/>
            <a:endParaRPr lang="en-US" dirty="0"/>
          </a:p>
          <a:p>
            <a:pPr fontAlgn="base"/>
            <a:r>
              <a:rPr lang="en-US" dirty="0"/>
              <a:t>The </a:t>
            </a:r>
            <a:r>
              <a:rPr lang="en-US" b="1" dirty="0">
                <a:solidFill>
                  <a:srgbClr val="4A66AC"/>
                </a:solidFill>
              </a:rPr>
              <a:t>Animal</a:t>
            </a:r>
            <a:r>
              <a:rPr lang="en-US" dirty="0"/>
              <a:t> is the </a:t>
            </a:r>
            <a:r>
              <a:rPr lang="en-US" dirty="0">
                <a:solidFill>
                  <a:srgbClr val="4A66AC"/>
                </a:solidFill>
              </a:rPr>
              <a:t>superclass</a:t>
            </a:r>
            <a:r>
              <a:rPr lang="en-US" dirty="0"/>
              <a:t> (parent class or base class), and the</a:t>
            </a:r>
            <a:r>
              <a:rPr lang="en-US" b="1" dirty="0">
                <a:solidFill>
                  <a:srgbClr val="4A66AC"/>
                </a:solidFill>
              </a:rPr>
              <a:t> Dog </a:t>
            </a:r>
            <a:r>
              <a:rPr lang="en-US" dirty="0"/>
              <a:t>is a </a:t>
            </a:r>
            <a:r>
              <a:rPr lang="en-US" dirty="0">
                <a:solidFill>
                  <a:srgbClr val="4A66AC"/>
                </a:solidFill>
              </a:rPr>
              <a:t>subclass </a:t>
            </a:r>
            <a:r>
              <a:rPr lang="en-US" dirty="0"/>
              <a:t>(child class or derived class).</a:t>
            </a:r>
          </a:p>
        </p:txBody>
      </p:sp>
      <p:sp>
        <p:nvSpPr>
          <p:cNvPr id="12" name="Title 1">
            <a:extLst>
              <a:ext uri="{FF2B5EF4-FFF2-40B4-BE49-F238E27FC236}">
                <a16:creationId xmlns:a16="http://schemas.microsoft.com/office/drawing/2014/main" xmlns="" id="{A95107B2-73A1-4DC4-B000-E90FC9871BBB}"/>
              </a:ext>
            </a:extLst>
          </p:cNvPr>
          <p:cNvSpPr>
            <a:spLocks noGrp="1"/>
          </p:cNvSpPr>
          <p:nvPr>
            <p:ph type="title"/>
          </p:nvPr>
        </p:nvSpPr>
        <p:spPr>
          <a:xfrm>
            <a:off x="710399" y="0"/>
            <a:ext cx="9875520" cy="1356360"/>
          </a:xfrm>
        </p:spPr>
        <p:txBody>
          <a:bodyPr/>
          <a:lstStyle/>
          <a:p>
            <a:pPr fontAlgn="base"/>
            <a:r>
              <a:rPr lang="en-US" dirty="0"/>
              <a:t>Java Inheritance</a:t>
            </a:r>
          </a:p>
        </p:txBody>
      </p:sp>
      <p:pic>
        <p:nvPicPr>
          <p:cNvPr id="2" name="Picture 1">
            <a:extLst>
              <a:ext uri="{FF2B5EF4-FFF2-40B4-BE49-F238E27FC236}">
                <a16:creationId xmlns:a16="http://schemas.microsoft.com/office/drawing/2014/main" xmlns="" id="{3B40F5E0-974B-4795-A8FD-06B91CBA63A7}"/>
              </a:ext>
            </a:extLst>
          </p:cNvPr>
          <p:cNvPicPr>
            <a:picLocks noChangeAspect="1"/>
          </p:cNvPicPr>
          <p:nvPr/>
        </p:nvPicPr>
        <p:blipFill>
          <a:blip r:embed="rId2"/>
          <a:stretch>
            <a:fillRect/>
          </a:stretch>
        </p:blipFill>
        <p:spPr>
          <a:xfrm>
            <a:off x="6245196" y="2333303"/>
            <a:ext cx="4674042" cy="3193929"/>
          </a:xfrm>
          <a:prstGeom prst="rect">
            <a:avLst/>
          </a:prstGeom>
        </p:spPr>
      </p:pic>
    </p:spTree>
    <p:extLst>
      <p:ext uri="{BB962C8B-B14F-4D97-AF65-F5344CB8AC3E}">
        <p14:creationId xmlns:p14="http://schemas.microsoft.com/office/powerpoint/2010/main" xmlns="" val="310705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53DD3-C27C-457D-ADDD-066D01CB95CA}"/>
              </a:ext>
            </a:extLst>
          </p:cNvPr>
          <p:cNvSpPr>
            <a:spLocks noGrp="1"/>
          </p:cNvSpPr>
          <p:nvPr>
            <p:ph type="title"/>
          </p:nvPr>
        </p:nvSpPr>
        <p:spPr>
          <a:xfrm>
            <a:off x="710399" y="0"/>
            <a:ext cx="9875520" cy="1356360"/>
          </a:xfrm>
        </p:spPr>
        <p:txBody>
          <a:bodyPr/>
          <a:lstStyle/>
          <a:p>
            <a:pPr fontAlgn="base"/>
            <a:r>
              <a:rPr lang="en-US" dirty="0"/>
              <a:t>Java Inheritance</a:t>
            </a:r>
          </a:p>
        </p:txBody>
      </p:sp>
      <p:sp>
        <p:nvSpPr>
          <p:cNvPr id="3" name="Slide Number Placeholder 2">
            <a:extLst>
              <a:ext uri="{FF2B5EF4-FFF2-40B4-BE49-F238E27FC236}">
                <a16:creationId xmlns:a16="http://schemas.microsoft.com/office/drawing/2014/main" xmlns="" id="{F023EAF9-7AE8-4B4C-9849-6273335A3E2D}"/>
              </a:ext>
            </a:extLst>
          </p:cNvPr>
          <p:cNvSpPr>
            <a:spLocks noGrp="1"/>
          </p:cNvSpPr>
          <p:nvPr>
            <p:ph type="sldNum" sz="quarter" idx="12"/>
          </p:nvPr>
        </p:nvSpPr>
        <p:spPr/>
        <p:txBody>
          <a:bodyPr/>
          <a:lstStyle/>
          <a:p>
            <a:fld id="{6D22F896-40B5-4ADD-8801-0D06FADFA095}" type="slidenum">
              <a:rPr lang="en-US" smtClean="0"/>
              <a:pPr/>
              <a:t>4</a:t>
            </a:fld>
            <a:endParaRPr lang="en-US" dirty="0"/>
          </a:p>
        </p:txBody>
      </p:sp>
      <p:pic>
        <p:nvPicPr>
          <p:cNvPr id="6" name="Picture 5">
            <a:extLst>
              <a:ext uri="{FF2B5EF4-FFF2-40B4-BE49-F238E27FC236}">
                <a16:creationId xmlns:a16="http://schemas.microsoft.com/office/drawing/2014/main" xmlns="" id="{74379854-5D85-46E7-A6F9-45D7454CB41B}"/>
              </a:ext>
            </a:extLst>
          </p:cNvPr>
          <p:cNvPicPr>
            <a:picLocks noChangeAspect="1"/>
          </p:cNvPicPr>
          <p:nvPr/>
        </p:nvPicPr>
        <p:blipFill>
          <a:blip r:embed="rId2"/>
          <a:stretch>
            <a:fillRect/>
          </a:stretch>
        </p:blipFill>
        <p:spPr>
          <a:xfrm>
            <a:off x="1606081" y="1029572"/>
            <a:ext cx="4640173" cy="5395295"/>
          </a:xfrm>
          <a:prstGeom prst="rect">
            <a:avLst/>
          </a:prstGeom>
        </p:spPr>
      </p:pic>
      <p:pic>
        <p:nvPicPr>
          <p:cNvPr id="9" name="Picture 8">
            <a:extLst>
              <a:ext uri="{FF2B5EF4-FFF2-40B4-BE49-F238E27FC236}">
                <a16:creationId xmlns:a16="http://schemas.microsoft.com/office/drawing/2014/main" xmlns="" id="{DA347AC1-4D27-4AA0-805C-A004694C727A}"/>
              </a:ext>
            </a:extLst>
          </p:cNvPr>
          <p:cNvPicPr>
            <a:picLocks noChangeAspect="1"/>
          </p:cNvPicPr>
          <p:nvPr/>
        </p:nvPicPr>
        <p:blipFill>
          <a:blip r:embed="rId3"/>
          <a:stretch>
            <a:fillRect/>
          </a:stretch>
        </p:blipFill>
        <p:spPr>
          <a:xfrm>
            <a:off x="6878149" y="1577953"/>
            <a:ext cx="4279399" cy="3702093"/>
          </a:xfrm>
          <a:prstGeom prst="rect">
            <a:avLst/>
          </a:prstGeom>
        </p:spPr>
      </p:pic>
    </p:spTree>
    <p:extLst>
      <p:ext uri="{BB962C8B-B14F-4D97-AF65-F5344CB8AC3E}">
        <p14:creationId xmlns:p14="http://schemas.microsoft.com/office/powerpoint/2010/main" xmlns="" val="2967899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53DD3-C27C-457D-ADDD-066D01CB95CA}"/>
              </a:ext>
            </a:extLst>
          </p:cNvPr>
          <p:cNvSpPr>
            <a:spLocks noGrp="1"/>
          </p:cNvSpPr>
          <p:nvPr>
            <p:ph type="title"/>
          </p:nvPr>
        </p:nvSpPr>
        <p:spPr>
          <a:xfrm>
            <a:off x="710399" y="0"/>
            <a:ext cx="9875520" cy="1356360"/>
          </a:xfrm>
        </p:spPr>
        <p:txBody>
          <a:bodyPr/>
          <a:lstStyle/>
          <a:p>
            <a:pPr fontAlgn="base"/>
            <a:r>
              <a:rPr lang="en-US" b="1" dirty="0"/>
              <a:t>Method overriding</a:t>
            </a:r>
          </a:p>
        </p:txBody>
      </p:sp>
      <p:sp>
        <p:nvSpPr>
          <p:cNvPr id="3" name="Slide Number Placeholder 2">
            <a:extLst>
              <a:ext uri="{FF2B5EF4-FFF2-40B4-BE49-F238E27FC236}">
                <a16:creationId xmlns:a16="http://schemas.microsoft.com/office/drawing/2014/main" xmlns="" id="{F023EAF9-7AE8-4B4C-9849-6273335A3E2D}"/>
              </a:ext>
            </a:extLst>
          </p:cNvPr>
          <p:cNvSpPr>
            <a:spLocks noGrp="1"/>
          </p:cNvSpPr>
          <p:nvPr>
            <p:ph type="sldNum" sz="quarter" idx="12"/>
          </p:nvPr>
        </p:nvSpPr>
        <p:spPr/>
        <p:txBody>
          <a:bodyPr/>
          <a:lstStyle/>
          <a:p>
            <a:fld id="{6D22F896-40B5-4ADD-8801-0D06FADFA095}" type="slidenum">
              <a:rPr lang="en-US" smtClean="0"/>
              <a:pPr/>
              <a:t>5</a:t>
            </a:fld>
            <a:endParaRPr lang="en-US" dirty="0"/>
          </a:p>
        </p:txBody>
      </p:sp>
      <p:pic>
        <p:nvPicPr>
          <p:cNvPr id="7" name="Picture 6">
            <a:extLst>
              <a:ext uri="{FF2B5EF4-FFF2-40B4-BE49-F238E27FC236}">
                <a16:creationId xmlns:a16="http://schemas.microsoft.com/office/drawing/2014/main" xmlns="" id="{1694D1AA-B4C5-4234-8E93-A388771402AA}"/>
              </a:ext>
            </a:extLst>
          </p:cNvPr>
          <p:cNvPicPr>
            <a:picLocks noChangeAspect="1"/>
          </p:cNvPicPr>
          <p:nvPr/>
        </p:nvPicPr>
        <p:blipFill>
          <a:blip r:embed="rId2"/>
          <a:stretch>
            <a:fillRect/>
          </a:stretch>
        </p:blipFill>
        <p:spPr>
          <a:xfrm>
            <a:off x="2469288" y="1047066"/>
            <a:ext cx="6641077" cy="5212562"/>
          </a:xfrm>
          <a:prstGeom prst="rect">
            <a:avLst/>
          </a:prstGeom>
        </p:spPr>
      </p:pic>
    </p:spTree>
    <p:extLst>
      <p:ext uri="{BB962C8B-B14F-4D97-AF65-F5344CB8AC3E}">
        <p14:creationId xmlns:p14="http://schemas.microsoft.com/office/powerpoint/2010/main" xmlns="" val="330594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023EAF9-7AE8-4B4C-9849-6273335A3E2D}"/>
              </a:ext>
            </a:extLst>
          </p:cNvPr>
          <p:cNvSpPr>
            <a:spLocks noGrp="1"/>
          </p:cNvSpPr>
          <p:nvPr>
            <p:ph type="sldNum" sz="quarter" idx="12"/>
          </p:nvPr>
        </p:nvSpPr>
        <p:spPr/>
        <p:txBody>
          <a:bodyPr/>
          <a:lstStyle/>
          <a:p>
            <a:fld id="{6D22F896-40B5-4ADD-8801-0D06FADFA095}" type="slidenum">
              <a:rPr lang="en-US" smtClean="0"/>
              <a:pPr/>
              <a:t>6</a:t>
            </a:fld>
            <a:endParaRPr lang="en-US" dirty="0"/>
          </a:p>
        </p:txBody>
      </p:sp>
      <p:sp>
        <p:nvSpPr>
          <p:cNvPr id="6" name="TextBox 5">
            <a:extLst>
              <a:ext uri="{FF2B5EF4-FFF2-40B4-BE49-F238E27FC236}">
                <a16:creationId xmlns:a16="http://schemas.microsoft.com/office/drawing/2014/main" xmlns="" id="{B66ED6D1-09DD-4DD5-A23B-327410305E78}"/>
              </a:ext>
            </a:extLst>
          </p:cNvPr>
          <p:cNvSpPr txBox="1"/>
          <p:nvPr/>
        </p:nvSpPr>
        <p:spPr>
          <a:xfrm>
            <a:off x="1321175" y="1185076"/>
            <a:ext cx="9549649" cy="4185761"/>
          </a:xfrm>
          <a:prstGeom prst="rect">
            <a:avLst/>
          </a:prstGeom>
          <a:noFill/>
        </p:spPr>
        <p:txBody>
          <a:bodyPr wrap="square" rtlCol="0">
            <a:spAutoFit/>
          </a:bodyPr>
          <a:lstStyle/>
          <a:p>
            <a:pPr marL="285750" indent="-285750" fontAlgn="base">
              <a:buFont typeface="Arial" panose="020B0604020202020204" pitchFamily="34" charset="0"/>
              <a:buChar char="•"/>
            </a:pPr>
            <a:endParaRPr lang="en-US" sz="2200" dirty="0">
              <a:solidFill>
                <a:schemeClr val="accent1"/>
              </a:solidFill>
            </a:endParaRPr>
          </a:p>
          <a:p>
            <a:pPr fontAlgn="base"/>
            <a:r>
              <a:rPr lang="en-US" sz="2200" b="1" dirty="0">
                <a:solidFill>
                  <a:schemeClr val="accent1"/>
                </a:solidFill>
              </a:rPr>
              <a:t>If the same method is defined in both the superclass class and the subclass class, then the method of the subclass class overrides the method of the superclass. This is known as method overriding.</a:t>
            </a:r>
          </a:p>
          <a:p>
            <a:r>
              <a:rPr lang="en-US" sz="2400" dirty="0"/>
              <a:t/>
            </a:r>
            <a:br>
              <a:rPr lang="en-US" sz="2400" dirty="0"/>
            </a:br>
            <a:endParaRPr lang="en-US" sz="2200" dirty="0">
              <a:solidFill>
                <a:schemeClr val="accent1"/>
              </a:solidFill>
            </a:endParaRPr>
          </a:p>
          <a:p>
            <a:pPr marL="285750" indent="-285750" fontAlgn="base">
              <a:buFont typeface="Arial" panose="020B0604020202020204" pitchFamily="34" charset="0"/>
              <a:buChar char="•"/>
            </a:pPr>
            <a:r>
              <a:rPr lang="en-US" sz="2200" dirty="0">
                <a:solidFill>
                  <a:schemeClr val="accent1"/>
                </a:solidFill>
              </a:rPr>
              <a:t>Both the superclass and the subclass must have the same method name, the same return type and the same parameter list. </a:t>
            </a:r>
          </a:p>
          <a:p>
            <a:pPr marL="285750" indent="-285750" fontAlgn="base">
              <a:buFont typeface="Arial" panose="020B0604020202020204" pitchFamily="34" charset="0"/>
              <a:buChar char="•"/>
            </a:pPr>
            <a:endParaRPr lang="en-US" sz="2200" dirty="0">
              <a:solidFill>
                <a:schemeClr val="accent1"/>
              </a:solidFill>
            </a:endParaRPr>
          </a:p>
          <a:p>
            <a:pPr marL="285750" indent="-285750" fontAlgn="base">
              <a:buFont typeface="Arial" panose="020B0604020202020204" pitchFamily="34" charset="0"/>
              <a:buChar char="•"/>
            </a:pPr>
            <a:r>
              <a:rPr lang="en-US" sz="2200" dirty="0">
                <a:solidFill>
                  <a:schemeClr val="accent1"/>
                </a:solidFill>
              </a:rPr>
              <a:t>We cannot override the method declared as final and static. </a:t>
            </a:r>
          </a:p>
          <a:p>
            <a:pPr marL="285750" indent="-285750" fontAlgn="base">
              <a:buFont typeface="Arial" panose="020B0604020202020204" pitchFamily="34" charset="0"/>
              <a:buChar char="•"/>
            </a:pPr>
            <a:endParaRPr lang="en-US" sz="2200" dirty="0">
              <a:solidFill>
                <a:schemeClr val="accent1"/>
              </a:solidFill>
            </a:endParaRPr>
          </a:p>
          <a:p>
            <a:pPr marL="285750" indent="-285750" fontAlgn="base">
              <a:buFont typeface="Arial" panose="020B0604020202020204" pitchFamily="34" charset="0"/>
              <a:buChar char="•"/>
            </a:pPr>
            <a:r>
              <a:rPr lang="en-US" sz="2200" dirty="0">
                <a:solidFill>
                  <a:schemeClr val="accent1"/>
                </a:solidFill>
              </a:rPr>
              <a:t>We should always override abstract methods of the superclass.</a:t>
            </a:r>
          </a:p>
        </p:txBody>
      </p:sp>
      <p:sp>
        <p:nvSpPr>
          <p:cNvPr id="12" name="Title 1">
            <a:extLst>
              <a:ext uri="{FF2B5EF4-FFF2-40B4-BE49-F238E27FC236}">
                <a16:creationId xmlns:a16="http://schemas.microsoft.com/office/drawing/2014/main" xmlns="" id="{A95107B2-73A1-4DC4-B000-E90FC9871BBB}"/>
              </a:ext>
            </a:extLst>
          </p:cNvPr>
          <p:cNvSpPr>
            <a:spLocks noGrp="1"/>
          </p:cNvSpPr>
          <p:nvPr>
            <p:ph type="title"/>
          </p:nvPr>
        </p:nvSpPr>
        <p:spPr>
          <a:xfrm>
            <a:off x="710399" y="0"/>
            <a:ext cx="9875520" cy="1356360"/>
          </a:xfrm>
        </p:spPr>
        <p:txBody>
          <a:bodyPr/>
          <a:lstStyle/>
          <a:p>
            <a:pPr fontAlgn="base"/>
            <a:r>
              <a:rPr lang="en-US" b="1" dirty="0"/>
              <a:t>Method overriding</a:t>
            </a:r>
            <a:endParaRPr lang="en-US" dirty="0"/>
          </a:p>
        </p:txBody>
      </p:sp>
    </p:spTree>
    <p:extLst>
      <p:ext uri="{BB962C8B-B14F-4D97-AF65-F5344CB8AC3E}">
        <p14:creationId xmlns:p14="http://schemas.microsoft.com/office/powerpoint/2010/main" xmlns="" val="297345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53DD3-C27C-457D-ADDD-066D01CB95CA}"/>
              </a:ext>
            </a:extLst>
          </p:cNvPr>
          <p:cNvSpPr>
            <a:spLocks noGrp="1"/>
          </p:cNvSpPr>
          <p:nvPr>
            <p:ph type="title"/>
          </p:nvPr>
        </p:nvSpPr>
        <p:spPr>
          <a:xfrm>
            <a:off x="710399" y="0"/>
            <a:ext cx="9875520" cy="1356360"/>
          </a:xfrm>
        </p:spPr>
        <p:txBody>
          <a:bodyPr/>
          <a:lstStyle/>
          <a:p>
            <a:pPr fontAlgn="base"/>
            <a:r>
              <a:rPr lang="en-US" b="1" dirty="0"/>
              <a:t>Access Specifier in Overriding</a:t>
            </a:r>
          </a:p>
        </p:txBody>
      </p:sp>
      <p:sp>
        <p:nvSpPr>
          <p:cNvPr id="3" name="Slide Number Placeholder 2">
            <a:extLst>
              <a:ext uri="{FF2B5EF4-FFF2-40B4-BE49-F238E27FC236}">
                <a16:creationId xmlns:a16="http://schemas.microsoft.com/office/drawing/2014/main" xmlns="" id="{F023EAF9-7AE8-4B4C-9849-6273335A3E2D}"/>
              </a:ext>
            </a:extLst>
          </p:cNvPr>
          <p:cNvSpPr>
            <a:spLocks noGrp="1"/>
          </p:cNvSpPr>
          <p:nvPr>
            <p:ph type="sldNum" sz="quarter" idx="12"/>
          </p:nvPr>
        </p:nvSpPr>
        <p:spPr/>
        <p:txBody>
          <a:bodyPr/>
          <a:lstStyle/>
          <a:p>
            <a:fld id="{6D22F896-40B5-4ADD-8801-0D06FADFA095}" type="slidenum">
              <a:rPr lang="en-US" smtClean="0"/>
              <a:pPr/>
              <a:t>7</a:t>
            </a:fld>
            <a:endParaRPr lang="en-US" dirty="0"/>
          </a:p>
        </p:txBody>
      </p:sp>
      <p:pic>
        <p:nvPicPr>
          <p:cNvPr id="4" name="Picture 3">
            <a:extLst>
              <a:ext uri="{FF2B5EF4-FFF2-40B4-BE49-F238E27FC236}">
                <a16:creationId xmlns:a16="http://schemas.microsoft.com/office/drawing/2014/main" xmlns="" id="{A7ECD7AE-A8D3-4E95-BF7F-C1723C9CA9E5}"/>
              </a:ext>
            </a:extLst>
          </p:cNvPr>
          <p:cNvPicPr>
            <a:picLocks noChangeAspect="1"/>
          </p:cNvPicPr>
          <p:nvPr/>
        </p:nvPicPr>
        <p:blipFill>
          <a:blip r:embed="rId2"/>
          <a:stretch>
            <a:fillRect/>
          </a:stretch>
        </p:blipFill>
        <p:spPr>
          <a:xfrm>
            <a:off x="2392720" y="1116572"/>
            <a:ext cx="6250904" cy="5107255"/>
          </a:xfrm>
          <a:prstGeom prst="rect">
            <a:avLst/>
          </a:prstGeom>
        </p:spPr>
      </p:pic>
    </p:spTree>
    <p:extLst>
      <p:ext uri="{BB962C8B-B14F-4D97-AF65-F5344CB8AC3E}">
        <p14:creationId xmlns:p14="http://schemas.microsoft.com/office/powerpoint/2010/main" xmlns="" val="1196499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53DD3-C27C-457D-ADDD-066D01CB95CA}"/>
              </a:ext>
            </a:extLst>
          </p:cNvPr>
          <p:cNvSpPr>
            <a:spLocks noGrp="1"/>
          </p:cNvSpPr>
          <p:nvPr>
            <p:ph type="title"/>
          </p:nvPr>
        </p:nvSpPr>
        <p:spPr>
          <a:xfrm>
            <a:off x="710399" y="0"/>
            <a:ext cx="9875520" cy="1356360"/>
          </a:xfrm>
        </p:spPr>
        <p:txBody>
          <a:bodyPr/>
          <a:lstStyle/>
          <a:p>
            <a:pPr fontAlgn="base"/>
            <a:r>
              <a:rPr lang="en-US" b="1" dirty="0"/>
              <a:t>Super Keyword</a:t>
            </a:r>
          </a:p>
        </p:txBody>
      </p:sp>
      <p:sp>
        <p:nvSpPr>
          <p:cNvPr id="3" name="Slide Number Placeholder 2">
            <a:extLst>
              <a:ext uri="{FF2B5EF4-FFF2-40B4-BE49-F238E27FC236}">
                <a16:creationId xmlns:a16="http://schemas.microsoft.com/office/drawing/2014/main" xmlns="" id="{F023EAF9-7AE8-4B4C-9849-6273335A3E2D}"/>
              </a:ext>
            </a:extLst>
          </p:cNvPr>
          <p:cNvSpPr>
            <a:spLocks noGrp="1"/>
          </p:cNvSpPr>
          <p:nvPr>
            <p:ph type="sldNum" sz="quarter" idx="12"/>
          </p:nvPr>
        </p:nvSpPr>
        <p:spPr/>
        <p:txBody>
          <a:bodyPr/>
          <a:lstStyle/>
          <a:p>
            <a:fld id="{6D22F896-40B5-4ADD-8801-0D06FADFA095}" type="slidenum">
              <a:rPr lang="en-US" smtClean="0"/>
              <a:pPr/>
              <a:t>8</a:t>
            </a:fld>
            <a:endParaRPr lang="en-US" dirty="0"/>
          </a:p>
        </p:txBody>
      </p:sp>
      <p:pic>
        <p:nvPicPr>
          <p:cNvPr id="6" name="Picture 5">
            <a:extLst>
              <a:ext uri="{FF2B5EF4-FFF2-40B4-BE49-F238E27FC236}">
                <a16:creationId xmlns:a16="http://schemas.microsoft.com/office/drawing/2014/main" xmlns="" id="{687EB6D2-66E7-472B-AE26-D9FD4BDFEC3C}"/>
              </a:ext>
            </a:extLst>
          </p:cNvPr>
          <p:cNvPicPr>
            <a:picLocks noChangeAspect="1"/>
          </p:cNvPicPr>
          <p:nvPr/>
        </p:nvPicPr>
        <p:blipFill>
          <a:blip r:embed="rId2"/>
          <a:stretch>
            <a:fillRect/>
          </a:stretch>
        </p:blipFill>
        <p:spPr>
          <a:xfrm>
            <a:off x="2095479" y="1181060"/>
            <a:ext cx="6365942" cy="5042767"/>
          </a:xfrm>
          <a:prstGeom prst="rect">
            <a:avLst/>
          </a:prstGeom>
        </p:spPr>
      </p:pic>
    </p:spTree>
    <p:extLst>
      <p:ext uri="{BB962C8B-B14F-4D97-AF65-F5344CB8AC3E}">
        <p14:creationId xmlns:p14="http://schemas.microsoft.com/office/powerpoint/2010/main" xmlns="" val="2547490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023EAF9-7AE8-4B4C-9849-6273335A3E2D}"/>
              </a:ext>
            </a:extLst>
          </p:cNvPr>
          <p:cNvSpPr>
            <a:spLocks noGrp="1"/>
          </p:cNvSpPr>
          <p:nvPr>
            <p:ph type="sldNum" sz="quarter" idx="12"/>
          </p:nvPr>
        </p:nvSpPr>
        <p:spPr/>
        <p:txBody>
          <a:bodyPr/>
          <a:lstStyle/>
          <a:p>
            <a:fld id="{6D22F896-40B5-4ADD-8801-0D06FADFA095}" type="slidenum">
              <a:rPr lang="en-US" smtClean="0"/>
              <a:pPr/>
              <a:t>9</a:t>
            </a:fld>
            <a:endParaRPr lang="en-US" dirty="0"/>
          </a:p>
        </p:txBody>
      </p:sp>
      <p:sp>
        <p:nvSpPr>
          <p:cNvPr id="6" name="TextBox 5">
            <a:extLst>
              <a:ext uri="{FF2B5EF4-FFF2-40B4-BE49-F238E27FC236}">
                <a16:creationId xmlns:a16="http://schemas.microsoft.com/office/drawing/2014/main" xmlns="" id="{B66ED6D1-09DD-4DD5-A23B-327410305E78}"/>
              </a:ext>
            </a:extLst>
          </p:cNvPr>
          <p:cNvSpPr txBox="1"/>
          <p:nvPr/>
        </p:nvSpPr>
        <p:spPr>
          <a:xfrm>
            <a:off x="1321175" y="1185076"/>
            <a:ext cx="9549649" cy="3477875"/>
          </a:xfrm>
          <a:prstGeom prst="rect">
            <a:avLst/>
          </a:prstGeom>
          <a:noFill/>
        </p:spPr>
        <p:txBody>
          <a:bodyPr wrap="square" rtlCol="0">
            <a:spAutoFit/>
          </a:bodyPr>
          <a:lstStyle/>
          <a:p>
            <a:pPr fontAlgn="base"/>
            <a:r>
              <a:rPr lang="en-US" sz="2200" dirty="0">
                <a:solidFill>
                  <a:schemeClr val="accent1"/>
                </a:solidFill>
              </a:rPr>
              <a:t>The super keyword in Java is used in subclasses to access superclass members (attributes, constructors and methods).</a:t>
            </a:r>
          </a:p>
          <a:p>
            <a:pPr marL="285750" indent="-285750" fontAlgn="base">
              <a:buFont typeface="Arial" panose="020B0604020202020204" pitchFamily="34" charset="0"/>
              <a:buChar char="•"/>
            </a:pPr>
            <a:endParaRPr lang="en-US" sz="2200" dirty="0">
              <a:solidFill>
                <a:schemeClr val="accent1"/>
              </a:solidFill>
            </a:endParaRPr>
          </a:p>
          <a:p>
            <a:pPr marL="342900" indent="-342900" fontAlgn="base">
              <a:buFont typeface="Arial" panose="020B0604020202020204" pitchFamily="34" charset="0"/>
              <a:buChar char="•"/>
            </a:pPr>
            <a:r>
              <a:rPr lang="en-US" sz="2200" dirty="0">
                <a:solidFill>
                  <a:schemeClr val="accent1"/>
                </a:solidFill>
              </a:rPr>
              <a:t>To call methods of the superclass that is overridden in the subclass.</a:t>
            </a:r>
          </a:p>
          <a:p>
            <a:pPr marL="342900" indent="-342900" fontAlgn="base">
              <a:buFont typeface="Arial" panose="020B0604020202020204" pitchFamily="34" charset="0"/>
              <a:buChar char="•"/>
            </a:pPr>
            <a:endParaRPr lang="en-US" sz="2200" dirty="0">
              <a:solidFill>
                <a:schemeClr val="accent1"/>
              </a:solidFill>
            </a:endParaRPr>
          </a:p>
          <a:p>
            <a:pPr marL="342900" indent="-342900" fontAlgn="base">
              <a:buFont typeface="Arial" panose="020B0604020202020204" pitchFamily="34" charset="0"/>
              <a:buChar char="•"/>
            </a:pPr>
            <a:r>
              <a:rPr lang="en-US" sz="2200" dirty="0">
                <a:solidFill>
                  <a:schemeClr val="accent1"/>
                </a:solidFill>
              </a:rPr>
              <a:t>To access attributes (fields) of the superclass if both superclass and subclass have attributes with the same name.</a:t>
            </a:r>
          </a:p>
          <a:p>
            <a:pPr marL="342900" indent="-342900" fontAlgn="base">
              <a:buFont typeface="Arial" panose="020B0604020202020204" pitchFamily="34" charset="0"/>
              <a:buChar char="•"/>
            </a:pPr>
            <a:endParaRPr lang="en-US" sz="2200" dirty="0">
              <a:solidFill>
                <a:schemeClr val="accent1"/>
              </a:solidFill>
            </a:endParaRPr>
          </a:p>
          <a:p>
            <a:pPr marL="342900" indent="-342900" fontAlgn="base">
              <a:buFont typeface="Arial" panose="020B0604020202020204" pitchFamily="34" charset="0"/>
              <a:buChar char="•"/>
            </a:pPr>
            <a:r>
              <a:rPr lang="en-US" sz="2200" dirty="0">
                <a:solidFill>
                  <a:schemeClr val="accent1"/>
                </a:solidFill>
              </a:rPr>
              <a:t>To explicitly call superclass no-</a:t>
            </a:r>
            <a:r>
              <a:rPr lang="en-US" sz="2200" dirty="0" err="1">
                <a:solidFill>
                  <a:schemeClr val="accent1"/>
                </a:solidFill>
              </a:rPr>
              <a:t>arg</a:t>
            </a:r>
            <a:r>
              <a:rPr lang="en-US" sz="2200" dirty="0">
                <a:solidFill>
                  <a:schemeClr val="accent1"/>
                </a:solidFill>
              </a:rPr>
              <a:t> (default) or parameterized constructor from the subclass constructor.</a:t>
            </a:r>
          </a:p>
        </p:txBody>
      </p:sp>
      <p:sp>
        <p:nvSpPr>
          <p:cNvPr id="12" name="Title 1">
            <a:extLst>
              <a:ext uri="{FF2B5EF4-FFF2-40B4-BE49-F238E27FC236}">
                <a16:creationId xmlns:a16="http://schemas.microsoft.com/office/drawing/2014/main" xmlns="" id="{A95107B2-73A1-4DC4-B000-E90FC9871BBB}"/>
              </a:ext>
            </a:extLst>
          </p:cNvPr>
          <p:cNvSpPr>
            <a:spLocks noGrp="1"/>
          </p:cNvSpPr>
          <p:nvPr>
            <p:ph type="title"/>
          </p:nvPr>
        </p:nvSpPr>
        <p:spPr>
          <a:xfrm>
            <a:off x="710399" y="0"/>
            <a:ext cx="9875520" cy="1356360"/>
          </a:xfrm>
        </p:spPr>
        <p:txBody>
          <a:bodyPr/>
          <a:lstStyle/>
          <a:p>
            <a:pPr fontAlgn="base"/>
            <a:r>
              <a:rPr lang="en-US" b="1" dirty="0"/>
              <a:t>Super Keyword</a:t>
            </a:r>
            <a:endParaRPr lang="en-US" dirty="0"/>
          </a:p>
        </p:txBody>
      </p:sp>
    </p:spTree>
    <p:extLst>
      <p:ext uri="{BB962C8B-B14F-4D97-AF65-F5344CB8AC3E}">
        <p14:creationId xmlns:p14="http://schemas.microsoft.com/office/powerpoint/2010/main" xmlns="" val="3073051501"/>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TF55885775_Student does teacher does_v2.potx" id="{618315E5-C348-40CF-AD40-05C2F7C13378}" vid="{0C991BBE-F1C3-4926-9687-DBEAAE8C92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F1ABED-93B7-45AC-A513-2CB1FF159AFF}">
  <ds:schemaRefs>
    <ds:schemaRef ds:uri="http://schemas.microsoft.com/sharepoint/v3/contenttype/forms"/>
  </ds:schemaRefs>
</ds:datastoreItem>
</file>

<file path=customXml/itemProps2.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6CA70E-ED75-4FF0-A862-8EF12B737755}">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Student doesteacher does</Template>
  <TotalTime>0</TotalTime>
  <Words>618</Words>
  <Application>Microsoft Office PowerPoint</Application>
  <PresentationFormat>Custom</PresentationFormat>
  <Paragraphs>89</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Basis</vt:lpstr>
      <vt:lpstr>Object oriented programming</vt:lpstr>
      <vt:lpstr>Java OOP (II)</vt:lpstr>
      <vt:lpstr>Java Inheritance</vt:lpstr>
      <vt:lpstr>Java Inheritance</vt:lpstr>
      <vt:lpstr>Method overriding</vt:lpstr>
      <vt:lpstr>Method overriding</vt:lpstr>
      <vt:lpstr>Access Specifier in Overriding</vt:lpstr>
      <vt:lpstr>Super Keyword</vt:lpstr>
      <vt:lpstr>Super Keyword</vt:lpstr>
      <vt:lpstr>Java Abstract Class and Abstract Methods</vt:lpstr>
      <vt:lpstr>Java Abstract Class and Abstract Methods</vt:lpstr>
      <vt:lpstr>Java Polymorphism</vt:lpstr>
      <vt:lpstr>Java Polymorphism</vt:lpstr>
      <vt:lpstr>Java Polymorphism</vt:lpstr>
      <vt:lpstr>Java Encapsulation</vt:lpstr>
      <vt:lpstr>Java Encapsulation</vt:lpstr>
      <vt:lpstr>Java Encapsulation</vt:lpstr>
      <vt:lpstr>Java Encapsulation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2019-10-02T14:59:19Z</dcterms:created>
  <dcterms:modified xsi:type="dcterms:W3CDTF">2020-07-14T19:16:45Z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