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90" r:id="rId4"/>
    <p:sldId id="294" r:id="rId5"/>
    <p:sldId id="295" r:id="rId6"/>
    <p:sldId id="292" r:id="rId7"/>
    <p:sldId id="293" r:id="rId8"/>
    <p:sldId id="302" r:id="rId9"/>
    <p:sldId id="300" r:id="rId10"/>
    <p:sldId id="299" r:id="rId11"/>
    <p:sldId id="301" r:id="rId12"/>
    <p:sldId id="303" r:id="rId13"/>
    <p:sldId id="304" r:id="rId14"/>
    <p:sldId id="305" r:id="rId15"/>
    <p:sldId id="306" r:id="rId16"/>
    <p:sldId id="307" r:id="rId17"/>
    <p:sldId id="289" r:id="rId1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276" y="-1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456B6BC-54F0-4C5C-8B7A-F5823E1F6F29}" type="datetimeFigureOut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D4FC702-B4C6-42FE-B3AC-A8B99FD920E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B62E9E7-4741-4B09-8F2F-24701DA790B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AEDE27-2E3A-4C0E-BCA0-35F1549E565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EF9EBBF-7639-4C7C-B281-274A2489E06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DCB741-CD4C-4279-BC62-676DA8328705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646EA-4F18-433A-B3A2-A10EBDBC92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75B178-BA3F-466E-B42D-8C2E68F12BCF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ABD533-D821-4353-B54C-9268542280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05A91-1D11-429C-B07E-54CA1765603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06105-ADB5-45EF-BA95-148E279DCE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E74EF-C661-4698-BEE2-7A8DA6FBC5A9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1041BF-E9D1-4363-B1EE-6148548CC00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E877BF-0872-441B-A06E-0596378C053D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E5D41-2307-41C2-A8DE-C108A0F414C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2A568D56-9F2C-4F79-B164-A91C972577A3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15BF102-77AB-42F8-8A25-EDC77FDBC18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7BFB17-6E1B-4482-90B5-105D05687BD1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0E66E2-2F34-45F3-A486-4C6025EBD1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13D1E5-32DA-4D0C-BE1D-4BA9D8F10B2E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84625E-CF61-472C-A910-19CA7BC5BA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B732B9-D44D-45AF-99AF-70FC976EAC18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BE1CC9-A94A-4153-81D0-1CC9D3DEB0C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1AA81-0EE2-4857-81DF-0EAC004F4300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9D9FD-768A-45C0-A408-BD7A42926E5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8E70CB1-7088-404C-A51B-E8E624079FAB}" type="datetime1">
              <a:rPr lang="en-US"/>
              <a:pPr>
                <a:defRPr/>
              </a:pPr>
              <a:t>7/15/2020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8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EFE2CF38-BFE1-4F21-8545-18039AD696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29" r:id="rId2"/>
    <p:sldLayoutId id="2147483730" r:id="rId3"/>
    <p:sldLayoutId id="2147483731" r:id="rId4"/>
    <p:sldLayoutId id="2147483738" r:id="rId5"/>
    <p:sldLayoutId id="2147483739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udywithanis.com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533400" y="1600200"/>
            <a:ext cx="7772400" cy="1470025"/>
          </a:xfrm>
        </p:spPr>
        <p:txBody>
          <a:bodyPr/>
          <a:lstStyle/>
          <a:p>
            <a:pPr algn="ctr" eaLnBrk="1" hangingPunct="1"/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Object Oriented Programming(Java)</a:t>
            </a:r>
            <a:br>
              <a:rPr lang="en-US" sz="3600" dirty="0" smtClean="0"/>
            </a:br>
            <a:r>
              <a:rPr lang="en-US" sz="3600" smtClean="0"/>
              <a:t/>
            </a:r>
            <a:br>
              <a:rPr lang="en-US" sz="3600" smtClean="0"/>
            </a:br>
            <a:r>
              <a:rPr lang="en-US" sz="3600" smtClean="0">
                <a:solidFill>
                  <a:srgbClr val="00B050"/>
                </a:solidFill>
              </a:rPr>
              <a:t>Lecture-10</a:t>
            </a: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bv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2514600"/>
            <a:ext cx="3546342" cy="3048000"/>
          </a:xfrm>
        </p:spPr>
      </p:pic>
      <p:pic>
        <p:nvPicPr>
          <p:cNvPr id="5" name="Content Placeholder 3" descr="cbv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31331" y="2133600"/>
            <a:ext cx="3983645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sz="3600" dirty="0" smtClean="0"/>
              <a:t>Call-by-reference (Contd.) :</a:t>
            </a:r>
            <a:endParaRPr lang="en-US"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sz="3600" dirty="0" smtClean="0"/>
              <a:t>Call-by-reference (Contd.) :</a:t>
            </a:r>
            <a:endParaRPr lang="en-US" sz="3600" dirty="0"/>
          </a:p>
        </p:txBody>
      </p:sp>
      <p:pic>
        <p:nvPicPr>
          <p:cNvPr id="9" name="Content Placeholder 8" descr="cbr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438400"/>
            <a:ext cx="5791843" cy="20574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dirty="0" smtClean="0"/>
              <a:t>Variable-Length Arguments :</a:t>
            </a:r>
            <a:endParaRPr lang="en-US" dirty="0"/>
          </a:p>
        </p:txBody>
      </p:sp>
      <p:pic>
        <p:nvPicPr>
          <p:cNvPr id="4" name="Content Placeholder 3" descr="mo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953000" y="1828800"/>
            <a:ext cx="3733800" cy="4114800"/>
          </a:xfrm>
        </p:spPr>
      </p:pic>
      <p:pic>
        <p:nvPicPr>
          <p:cNvPr id="5" name="Content Placeholder 3" descr="mo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04799" y="1905000"/>
            <a:ext cx="413591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sz="3600" dirty="0" smtClean="0"/>
              <a:t>Variable-Length Arguments (Contd.) :</a:t>
            </a:r>
            <a:endParaRPr lang="en-US" sz="3600" dirty="0"/>
          </a:p>
        </p:txBody>
      </p:sp>
      <p:pic>
        <p:nvPicPr>
          <p:cNvPr id="7" name="Content Placeholder 6" descr="vl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371600" y="2057400"/>
            <a:ext cx="5943600" cy="415950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sz="3600" dirty="0" smtClean="0"/>
              <a:t>Variable-Length Arguments (Contd.) :</a:t>
            </a:r>
            <a:endParaRPr lang="en-US" sz="3600" dirty="0"/>
          </a:p>
        </p:txBody>
      </p:sp>
      <p:pic>
        <p:nvPicPr>
          <p:cNvPr id="7" name="Content Placeholder 6" descr="vl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90600" y="2133600"/>
            <a:ext cx="7112002" cy="388620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sz="3600" dirty="0" smtClean="0"/>
              <a:t>Variable-Length Arguments (Contd.) :</a:t>
            </a:r>
            <a:endParaRPr lang="en-US" sz="3600" dirty="0"/>
          </a:p>
        </p:txBody>
      </p:sp>
      <p:pic>
        <p:nvPicPr>
          <p:cNvPr id="7" name="Content Placeholder 6" descr="vla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2000" y="2438400"/>
            <a:ext cx="7112002" cy="250652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066800"/>
          </a:xfrm>
        </p:spPr>
        <p:txBody>
          <a:bodyPr/>
          <a:lstStyle/>
          <a:p>
            <a:r>
              <a:rPr lang="en-US" dirty="0" smtClean="0"/>
              <a:t>References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Java-The Complete Reference (7</a:t>
            </a:r>
            <a:r>
              <a:rPr lang="en-US" baseline="30000" dirty="0" smtClean="0"/>
              <a:t>th</a:t>
            </a:r>
            <a:r>
              <a:rPr lang="en-US" dirty="0" smtClean="0"/>
              <a:t> Edition) by Herbert Schildt (Chapter -7).</a:t>
            </a:r>
          </a:p>
          <a:p>
            <a:endParaRPr lang="en-US" dirty="0" smtClean="0"/>
          </a:p>
          <a:p>
            <a:r>
              <a:rPr lang="en-US" dirty="0" smtClean="0">
                <a:hlinkClick r:id="rId2"/>
              </a:rPr>
              <a:t>http://www.studywithanis.com/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324350"/>
          </a:xfrm>
        </p:spPr>
        <p:txBody>
          <a:bodyPr/>
          <a:lstStyle/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endParaRPr lang="en-US" sz="100" b="1" dirty="0" smtClean="0"/>
          </a:p>
          <a:p>
            <a:pPr algn="ctr">
              <a:buNone/>
            </a:pPr>
            <a:r>
              <a:rPr lang="en-US" sz="13800" b="1" dirty="0" smtClean="0"/>
              <a:t>Thanks</a:t>
            </a:r>
            <a:endParaRPr lang="en-US" sz="13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dirty="0" smtClean="0"/>
              <a:t>Content	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381000" y="2209800"/>
            <a:ext cx="8305800" cy="3429000"/>
          </a:xfrm>
        </p:spPr>
        <p:txBody>
          <a:bodyPr/>
          <a:lstStyle/>
          <a:p>
            <a:pPr eaLnBrk="1" hangingPunct="1">
              <a:buNone/>
            </a:pPr>
            <a:endParaRPr lang="en-US" sz="3600" dirty="0" smtClean="0"/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Recursion.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Call by Value &amp; Call by Reference.</a:t>
            </a:r>
          </a:p>
          <a:p>
            <a:pPr eaLnBrk="1" hangingPunct="1">
              <a:buFont typeface="Wingdings" pitchFamily="2" charset="2"/>
              <a:buChar char="q"/>
            </a:pPr>
            <a:r>
              <a:rPr lang="en-US" sz="3600" dirty="0" smtClean="0"/>
              <a:t> Variable-Length Arguments.</a:t>
            </a:r>
          </a:p>
          <a:p>
            <a:pPr eaLnBrk="1" hangingPunct="1">
              <a:buFont typeface="Wingdings" pitchFamily="2" charset="2"/>
              <a:buChar char="q"/>
            </a:pP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066800"/>
          </a:xfrm>
        </p:spPr>
        <p:txBody>
          <a:bodyPr/>
          <a:lstStyle/>
          <a:p>
            <a:r>
              <a:rPr lang="en-US" dirty="0" smtClean="0"/>
              <a:t>Recursion 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Recursion is the process of defining something in terms of itself.</a:t>
            </a:r>
          </a:p>
          <a:p>
            <a:endParaRPr lang="en-US" dirty="0" smtClean="0"/>
          </a:p>
          <a:p>
            <a:r>
              <a:rPr lang="en-US" dirty="0" smtClean="0"/>
              <a:t>As it relates to Java programming, recursion is the attribute that allows a method to call itself.</a:t>
            </a:r>
          </a:p>
          <a:p>
            <a:endParaRPr lang="en-US" dirty="0" smtClean="0"/>
          </a:p>
          <a:p>
            <a:r>
              <a:rPr lang="en-US" dirty="0" smtClean="0"/>
              <a:t>A method that calls itself is said to be </a:t>
            </a:r>
            <a:r>
              <a:rPr lang="en-US" i="1" dirty="0" smtClean="0"/>
              <a:t>recursive.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Recursion (Contd.) : </a:t>
            </a:r>
            <a:endParaRPr lang="en-US" dirty="0"/>
          </a:p>
        </p:txBody>
      </p:sp>
      <p:pic>
        <p:nvPicPr>
          <p:cNvPr id="4" name="Content Placeholder 3" descr="f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2057400"/>
            <a:ext cx="3884124" cy="3581400"/>
          </a:xfrm>
        </p:spPr>
      </p:pic>
      <p:pic>
        <p:nvPicPr>
          <p:cNvPr id="5" name="Content Placeholder 3" descr="f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71999" y="2133601"/>
            <a:ext cx="440591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838200"/>
            <a:ext cx="8229600" cy="1066800"/>
          </a:xfrm>
        </p:spPr>
        <p:txBody>
          <a:bodyPr/>
          <a:lstStyle/>
          <a:p>
            <a:r>
              <a:rPr lang="en-US" dirty="0" smtClean="0"/>
              <a:t>Recursion (Contd.) : </a:t>
            </a:r>
            <a:endParaRPr lang="en-US" dirty="0"/>
          </a:p>
        </p:txBody>
      </p:sp>
      <p:pic>
        <p:nvPicPr>
          <p:cNvPr id="8" name="Content Placeholder 7" descr="f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399" y="2286000"/>
            <a:ext cx="6799481" cy="25146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b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371600"/>
            <a:ext cx="8577212" cy="45720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bv1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57201" y="2286000"/>
            <a:ext cx="3546342" cy="3352800"/>
          </a:xfrm>
        </p:spPr>
      </p:pic>
      <p:pic>
        <p:nvPicPr>
          <p:cNvPr id="5" name="Content Placeholder 3" descr="cbv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531331" y="2362200"/>
            <a:ext cx="3983645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sz="3600" dirty="0" smtClean="0"/>
              <a:t>Call-by-value (Contd.) :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685800"/>
            <a:ext cx="8229600" cy="1066800"/>
          </a:xfrm>
        </p:spPr>
        <p:txBody>
          <a:bodyPr/>
          <a:lstStyle/>
          <a:p>
            <a:r>
              <a:rPr lang="en-US" sz="3600" dirty="0" smtClean="0"/>
              <a:t>Call-by-value (Contd.) :</a:t>
            </a:r>
            <a:endParaRPr lang="en-US" sz="3600" dirty="0"/>
          </a:p>
        </p:txBody>
      </p:sp>
      <p:pic>
        <p:nvPicPr>
          <p:cNvPr id="8" name="Content Placeholder 7" descr="cbv3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838200" y="2362200"/>
            <a:ext cx="6723182" cy="2362200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bv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04800" y="1578686"/>
            <a:ext cx="8610600" cy="428871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1391</TotalTime>
  <Words>135</Words>
  <Application>Microsoft Office PowerPoint</Application>
  <PresentationFormat>On-screen Show (4:3)</PresentationFormat>
  <Paragraphs>40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Urban</vt:lpstr>
      <vt:lpstr>    Object Oriented Programming(Java)  Lecture-10 </vt:lpstr>
      <vt:lpstr>Content </vt:lpstr>
      <vt:lpstr>Recursion : </vt:lpstr>
      <vt:lpstr>Recursion (Contd.) : </vt:lpstr>
      <vt:lpstr>Recursion (Contd.) : </vt:lpstr>
      <vt:lpstr>Slide 6</vt:lpstr>
      <vt:lpstr>Call-by-value (Contd.) :</vt:lpstr>
      <vt:lpstr>Call-by-value (Contd.) :</vt:lpstr>
      <vt:lpstr>Slide 9</vt:lpstr>
      <vt:lpstr>Call-by-reference (Contd.) :</vt:lpstr>
      <vt:lpstr>Call-by-reference (Contd.) :</vt:lpstr>
      <vt:lpstr>Variable-Length Arguments :</vt:lpstr>
      <vt:lpstr>Variable-Length Arguments (Contd.) :</vt:lpstr>
      <vt:lpstr>Variable-Length Arguments (Contd.) :</vt:lpstr>
      <vt:lpstr>Variable-Length Arguments (Contd.) :</vt:lpstr>
      <vt:lpstr>References :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</dc:title>
  <dc:creator>MISBAH</dc:creator>
  <cp:lastModifiedBy>Aminur</cp:lastModifiedBy>
  <cp:revision>324</cp:revision>
  <dcterms:created xsi:type="dcterms:W3CDTF">2013-09-25T07:30:58Z</dcterms:created>
  <dcterms:modified xsi:type="dcterms:W3CDTF">2020-07-14T19:21:50Z</dcterms:modified>
</cp:coreProperties>
</file>