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302" r:id="rId3"/>
    <p:sldId id="303" r:id="rId4"/>
    <p:sldId id="308" r:id="rId5"/>
    <p:sldId id="309" r:id="rId6"/>
    <p:sldId id="304" r:id="rId7"/>
    <p:sldId id="310" r:id="rId8"/>
    <p:sldId id="311" r:id="rId9"/>
    <p:sldId id="305" r:id="rId10"/>
    <p:sldId id="306" r:id="rId11"/>
    <p:sldId id="307" r:id="rId12"/>
    <p:sldId id="312" r:id="rId13"/>
    <p:sldId id="28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interfa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extends Keyword in Interface :</a:t>
            </a:r>
            <a:endParaRPr lang="en-US" dirty="0"/>
          </a:p>
        </p:txBody>
      </p:sp>
      <p:pic>
        <p:nvPicPr>
          <p:cNvPr id="5" name="Content Placeholder 4" descr="if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3810000"/>
            <a:ext cx="6873146" cy="23622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8288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classes, interfaces can extend other interfaces.</a:t>
            </a: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itchFamily="18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 extends keyword is used for extending interfaces.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066800"/>
          </a:xfrm>
        </p:spPr>
        <p:txBody>
          <a:bodyPr/>
          <a:lstStyle/>
          <a:p>
            <a:r>
              <a:rPr lang="en-US" dirty="0" smtClean="0"/>
              <a:t>Abstract Class </a:t>
            </a:r>
            <a:r>
              <a:rPr lang="en-US" dirty="0" err="1" smtClean="0"/>
              <a:t>vs</a:t>
            </a:r>
            <a:r>
              <a:rPr lang="en-US" dirty="0" smtClean="0"/>
              <a:t> Interface :</a:t>
            </a:r>
            <a:endParaRPr lang="en-US" dirty="0"/>
          </a:p>
        </p:txBody>
      </p:sp>
      <p:pic>
        <p:nvPicPr>
          <p:cNvPr id="4" name="Content Placeholder 3" descr="if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209800"/>
            <a:ext cx="8229600" cy="3886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https://www.programiz.com/java-programming/interfaces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3581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 Interface.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implements Keyword in Interface.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Why use Interfaces?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extends Keyword in Interface.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Abstract Class </a:t>
            </a:r>
            <a:r>
              <a:rPr lang="en-US" sz="3200" dirty="0" err="1" smtClean="0"/>
              <a:t>vs</a:t>
            </a:r>
            <a:r>
              <a:rPr lang="en-US" sz="3200" smtClean="0"/>
              <a:t> Interface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Interface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382000" cy="2474912"/>
          </a:xfrm>
        </p:spPr>
        <p:txBody>
          <a:bodyPr/>
          <a:lstStyle/>
          <a:p>
            <a:r>
              <a:rPr lang="en-US" dirty="0" smtClean="0"/>
              <a:t>An </a:t>
            </a:r>
            <a:r>
              <a:rPr lang="en-US" b="1" dirty="0" smtClean="0"/>
              <a:t>interface</a:t>
            </a:r>
            <a:r>
              <a:rPr lang="en-US" dirty="0" smtClean="0"/>
              <a:t> is a reference type in </a:t>
            </a:r>
            <a:r>
              <a:rPr lang="en-US" b="1" dirty="0" smtClean="0"/>
              <a:t>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It is similar to class.</a:t>
            </a:r>
          </a:p>
          <a:p>
            <a:r>
              <a:rPr lang="en-US" dirty="0" smtClean="0"/>
              <a:t> It is a collection of abstract methods.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Interface(Contd.) :</a:t>
            </a:r>
            <a:endParaRPr lang="en-US" dirty="0"/>
          </a:p>
        </p:txBody>
      </p:sp>
      <p:pic>
        <p:nvPicPr>
          <p:cNvPr id="5" name="Content Placeholder 4" descr="i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6477000" cy="19050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267200"/>
            <a:ext cx="845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sz="2800" dirty="0" smtClean="0"/>
              <a:t>Here, </a:t>
            </a:r>
            <a:r>
              <a:rPr lang="en-US" sz="2800" dirty="0" smtClean="0">
                <a:solidFill>
                  <a:srgbClr val="00B0F0"/>
                </a:solidFill>
              </a:rPr>
              <a:t>Polygon</a:t>
            </a:r>
            <a:r>
              <a:rPr lang="en-US" sz="2800" dirty="0" smtClean="0"/>
              <a:t> is an interface. We have used the </a:t>
            </a:r>
            <a:r>
              <a:rPr lang="en-US" sz="2800" dirty="0" smtClean="0">
                <a:solidFill>
                  <a:srgbClr val="7030A0"/>
                </a:solidFill>
              </a:rPr>
              <a:t>interface</a:t>
            </a:r>
            <a:r>
              <a:rPr lang="en-US" sz="2800" dirty="0" smtClean="0"/>
              <a:t> keyword to declare an interface.</a:t>
            </a:r>
          </a:p>
          <a:p>
            <a:pPr marL="365125" lvl="0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sz="2800" dirty="0" smtClean="0"/>
              <a:t>abstract method </a:t>
            </a:r>
            <a:r>
              <a:rPr lang="en-US" sz="2800" b="1" dirty="0" err="1" smtClean="0"/>
              <a:t>getArea</a:t>
            </a:r>
            <a:r>
              <a:rPr lang="en-US" sz="2800" dirty="0" smtClean="0"/>
              <a:t>().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Java Interface(Contd.) :</a:t>
            </a:r>
            <a:endParaRPr lang="en-US" dirty="0"/>
          </a:p>
        </p:txBody>
      </p:sp>
      <p:pic>
        <p:nvPicPr>
          <p:cNvPr id="5" name="Content Placeholder 4" descr="i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99538"/>
            <a:ext cx="6477000" cy="1820723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4267200"/>
            <a:ext cx="845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lvl="0" indent="-255588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</a:pPr>
            <a:r>
              <a:rPr lang="en-US" sz="2800" dirty="0" smtClean="0"/>
              <a:t>In the above example, we have created an interface </a:t>
            </a:r>
            <a:r>
              <a:rPr lang="en-US" sz="2800" dirty="0" smtClean="0">
                <a:solidFill>
                  <a:srgbClr val="00B0F0"/>
                </a:solidFill>
              </a:rPr>
              <a:t>Polygon</a:t>
            </a:r>
            <a:r>
              <a:rPr lang="en-US" sz="2800" dirty="0" smtClean="0"/>
              <a:t>. It includes a constant variable </a:t>
            </a:r>
            <a:r>
              <a:rPr lang="en-US" sz="2800" b="1" dirty="0" smtClean="0"/>
              <a:t>color</a:t>
            </a:r>
            <a:r>
              <a:rPr lang="en-US" sz="2800" dirty="0" smtClean="0"/>
              <a:t> and an abstract method </a:t>
            </a:r>
            <a:r>
              <a:rPr lang="en-US" sz="2800" b="1" dirty="0" err="1" smtClean="0"/>
              <a:t>getArea</a:t>
            </a:r>
            <a:r>
              <a:rPr lang="en-US" sz="2800" dirty="0" smtClean="0"/>
              <a:t>().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implements Keyword in Interface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88"/>
            <a:ext cx="8458200" cy="3770312"/>
          </a:xfrm>
        </p:spPr>
        <p:txBody>
          <a:bodyPr/>
          <a:lstStyle/>
          <a:p>
            <a:r>
              <a:rPr lang="en-US" dirty="0" smtClean="0"/>
              <a:t>Like abstract classes, we cannot create objects of interfaces.</a:t>
            </a:r>
          </a:p>
          <a:p>
            <a:r>
              <a:rPr lang="en-US" dirty="0" smtClean="0"/>
              <a:t> However, we can implement interfaces in other classes. </a:t>
            </a:r>
          </a:p>
          <a:p>
            <a:r>
              <a:rPr lang="en-US" dirty="0" smtClean="0"/>
              <a:t>In Java, we use the implements keyword to implement interfaces.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implements Keyword in Interface :</a:t>
            </a:r>
            <a:endParaRPr lang="en-US" dirty="0"/>
          </a:p>
        </p:txBody>
      </p:sp>
      <p:pic>
        <p:nvPicPr>
          <p:cNvPr id="4" name="Content Placeholder 3" descr="if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905000"/>
            <a:ext cx="8174143" cy="4114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implements Keyword in Interface :</a:t>
            </a:r>
            <a:endParaRPr lang="en-US" dirty="0"/>
          </a:p>
        </p:txBody>
      </p:sp>
      <p:pic>
        <p:nvPicPr>
          <p:cNvPr id="4" name="Content Placeholder 3" descr="if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8636830" cy="4267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Why use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4350"/>
          </a:xfrm>
        </p:spPr>
        <p:txBody>
          <a:bodyPr/>
          <a:lstStyle/>
          <a:p>
            <a:r>
              <a:rPr lang="en-US" dirty="0" smtClean="0"/>
              <a:t>Interfaces provide specifications that a class (which implements it) must follow.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Interfaces are also used to achieve multiple inheritance in Java.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a subclass is inherited from two or more classes, it's multiple inheritance.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1361</TotalTime>
  <Words>168</Words>
  <Application>Microsoft Office PowerPoint</Application>
  <PresentationFormat>On-screen Show (4:3)</PresentationFormat>
  <Paragraphs>48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    Object Oriented Programming(Java)  Lecture 11</vt:lpstr>
      <vt:lpstr>Content </vt:lpstr>
      <vt:lpstr>Java Interface :</vt:lpstr>
      <vt:lpstr>Java Interface(Contd.) :</vt:lpstr>
      <vt:lpstr>Java Interface(Contd.) :</vt:lpstr>
      <vt:lpstr>implements Keyword in Interface :</vt:lpstr>
      <vt:lpstr>implements Keyword in Interface :</vt:lpstr>
      <vt:lpstr>implements Keyword in Interface :</vt:lpstr>
      <vt:lpstr>Why use Interfaces?</vt:lpstr>
      <vt:lpstr>extends Keyword in Interface :</vt:lpstr>
      <vt:lpstr>Abstract Class vs Interface :</vt:lpstr>
      <vt:lpstr>References 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302</cp:revision>
  <dcterms:created xsi:type="dcterms:W3CDTF">2013-09-25T07:30:58Z</dcterms:created>
  <dcterms:modified xsi:type="dcterms:W3CDTF">2020-07-14T19:22:08Z</dcterms:modified>
</cp:coreProperties>
</file>