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302" r:id="rId3"/>
    <p:sldId id="303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12" r:id="rId20"/>
    <p:sldId id="28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56B6BC-54F0-4C5C-8B7A-F5823E1F6F29}" type="datetimeFigureOut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D4FC702-B4C6-42FE-B3AC-A8B99FD920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2E9E7-4741-4B09-8F2F-24701DA790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DE27-2E3A-4C0E-BCA0-35F1549E565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F9EBBF-7639-4C7C-B281-274A2489E0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CB741-CD4C-4279-BC62-676DA8328705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46EA-4F18-433A-B3A2-A10EBDBC9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B178-BA3F-466E-B42D-8C2E68F12BC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BD533-D821-4353-B54C-926854228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5A91-1D11-429C-B07E-54CA1765603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6105-ADB5-45EF-BA95-148E279DCE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74EF-C661-4698-BEE2-7A8DA6FBC5A9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41BF-E9D1-4363-B1EE-6148548CC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77BF-0872-441B-A06E-0596378C053D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5D41-2307-41C2-A8DE-C108A0F41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568D56-9F2C-4F79-B164-A91C972577A3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5BF102-77AB-42F8-8A25-EDC77FDBC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FB17-6E1B-4482-90B5-105D05687BD1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66E2-2F34-45F3-A486-4C6025EB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D1E5-32DA-4D0C-BE1D-4BA9D8F10B2E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4625E-CF61-472C-A910-19CA7BC5B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32B9-D44D-45AF-99AF-70FC976EAC1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1CC9-A94A-4153-81D0-1CC9D3DEB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AA81-0EE2-4857-81DF-0EAC004F4300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D9FD-768A-45C0-A408-BD7A42926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E70CB1-7088-404C-A51B-E8E624079FAB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E2CF38-BFE1-4F21-8545-18039AD69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java-programming/packages-impo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java-programming/jvm-jre-jd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Object Oriented Programming(Java)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B050"/>
                </a:solidFill>
              </a:rPr>
              <a:t>Lecture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User-defined Package :</a:t>
            </a:r>
            <a:endParaRPr lang="en-US" dirty="0"/>
          </a:p>
        </p:txBody>
      </p:sp>
      <p:pic>
        <p:nvPicPr>
          <p:cNvPr id="5" name="Content Placeholder 4" descr="p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600200"/>
            <a:ext cx="7848600" cy="488594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1066800"/>
          </a:xfrm>
        </p:spPr>
        <p:txBody>
          <a:bodyPr/>
          <a:lstStyle/>
          <a:p>
            <a:r>
              <a:rPr lang="en-US" sz="3200" dirty="0" smtClean="0"/>
              <a:t>How to create a package in Netbeans IDEA?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Netbeans IDEA, here’s how you can create a package: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Right click on the source folder.</a:t>
            </a:r>
          </a:p>
          <a:p>
            <a:r>
              <a:rPr lang="en-US" dirty="0" smtClean="0"/>
              <a:t>Go to </a:t>
            </a:r>
            <a:r>
              <a:rPr lang="en-US" b="1" dirty="0" smtClean="0"/>
              <a:t>new</a:t>
            </a:r>
            <a:r>
              <a:rPr lang="en-US" dirty="0" smtClean="0"/>
              <a:t> and then </a:t>
            </a:r>
            <a:r>
              <a:rPr lang="en-US" b="1" dirty="0" smtClean="0"/>
              <a:t>package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1066800"/>
          </a:xfrm>
        </p:spPr>
        <p:txBody>
          <a:bodyPr/>
          <a:lstStyle/>
          <a:p>
            <a:r>
              <a:rPr lang="en-US" sz="3200" dirty="0" smtClean="0"/>
              <a:t>How to create a package in Netbeans IDEA?</a:t>
            </a:r>
            <a:endParaRPr lang="en-US" sz="3200" dirty="0"/>
          </a:p>
        </p:txBody>
      </p:sp>
      <p:pic>
        <p:nvPicPr>
          <p:cNvPr id="4" name="Content Placeholder 3" descr="p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905000"/>
            <a:ext cx="7086600" cy="459970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1066800"/>
          </a:xfrm>
        </p:spPr>
        <p:txBody>
          <a:bodyPr/>
          <a:lstStyle/>
          <a:p>
            <a:r>
              <a:rPr lang="en-US" sz="3200" dirty="0" smtClean="0"/>
              <a:t>How to create a package in Netbeans IDEA?</a:t>
            </a:r>
            <a:endParaRPr lang="en-US" sz="3200" dirty="0"/>
          </a:p>
        </p:txBody>
      </p:sp>
      <p:pic>
        <p:nvPicPr>
          <p:cNvPr id="4" name="Content Placeholder 3" descr="p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3254" y="1905000"/>
            <a:ext cx="6548891" cy="459970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How to import packages in Java?</a:t>
            </a:r>
            <a:endParaRPr lang="en-US" dirty="0"/>
          </a:p>
        </p:txBody>
      </p:sp>
      <p:pic>
        <p:nvPicPr>
          <p:cNvPr id="4" name="Content Placeholder 3" descr="p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133600"/>
            <a:ext cx="7667739" cy="40386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sz="3200" dirty="0" smtClean="0"/>
              <a:t>Example: Package and importing package </a:t>
            </a:r>
            <a:endParaRPr lang="en-US" sz="3200" dirty="0"/>
          </a:p>
        </p:txBody>
      </p:sp>
      <p:pic>
        <p:nvPicPr>
          <p:cNvPr id="4" name="Content Placeholder 3" descr="p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209800"/>
            <a:ext cx="8035291" cy="3429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sz="3200" dirty="0" smtClean="0"/>
              <a:t>Example: Package and importing package </a:t>
            </a:r>
            <a:endParaRPr lang="en-US" sz="3200" dirty="0"/>
          </a:p>
        </p:txBody>
      </p:sp>
      <p:pic>
        <p:nvPicPr>
          <p:cNvPr id="4" name="Content Placeholder 3" descr="p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905000"/>
            <a:ext cx="8077200" cy="450604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066800"/>
          </a:xfrm>
        </p:spPr>
        <p:txBody>
          <a:bodyPr/>
          <a:lstStyle/>
          <a:p>
            <a:r>
              <a:rPr lang="en-US" sz="3200" dirty="0" smtClean="0"/>
              <a:t>Example: Package and importing package </a:t>
            </a:r>
            <a:endParaRPr lang="en-US" sz="3200" dirty="0"/>
          </a:p>
        </p:txBody>
      </p:sp>
      <p:pic>
        <p:nvPicPr>
          <p:cNvPr id="4" name="Content Placeholder 3" descr="p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3999"/>
            <a:ext cx="8382000" cy="498269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066800"/>
          </a:xfrm>
        </p:spPr>
        <p:txBody>
          <a:bodyPr/>
          <a:lstStyle/>
          <a:p>
            <a:r>
              <a:rPr lang="en-US" sz="3200" dirty="0" smtClean="0"/>
              <a:t>Example: Package and importing package </a:t>
            </a:r>
            <a:endParaRPr lang="en-US" sz="3200" dirty="0"/>
          </a:p>
        </p:txBody>
      </p:sp>
      <p:pic>
        <p:nvPicPr>
          <p:cNvPr id="4" name="Content Placeholder 3" descr="p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828800"/>
            <a:ext cx="8382000" cy="337699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References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https://www.programiz.com/java-programming/packages-import#example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Content</a:t>
            </a:r>
            <a:r>
              <a:rPr lang="en-US" dirty="0" smtClean="0"/>
              <a:t>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610600" cy="3810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Java Package.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Built-in Package.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User-defined Package.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How to import packages in Java?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Example: Package and importing package.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4350"/>
          </a:xfrm>
        </p:spPr>
        <p:txBody>
          <a:bodyPr/>
          <a:lstStyle/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r>
              <a:rPr lang="en-US" sz="13800" b="1" dirty="0" smtClean="0"/>
              <a:t>Thanks</a:t>
            </a:r>
            <a:endParaRPr lang="en-US" sz="13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dirty="0" smtClean="0"/>
              <a:t>Java Package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343400"/>
          </a:xfrm>
        </p:spPr>
        <p:txBody>
          <a:bodyPr/>
          <a:lstStyle/>
          <a:p>
            <a:r>
              <a:rPr lang="en-US" dirty="0" smtClean="0"/>
              <a:t>A package is simply a container that groups related types (Java classes, interfaces, enumerations and annotations). 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example, in core Java, the </a:t>
            </a:r>
            <a:r>
              <a:rPr lang="en-US" dirty="0" smtClean="0">
                <a:solidFill>
                  <a:srgbClr val="0070C0"/>
                </a:solidFill>
              </a:rPr>
              <a:t>ResultSet</a:t>
            </a:r>
            <a:r>
              <a:rPr lang="en-US" dirty="0" smtClean="0"/>
              <a:t> interface belongs to </a:t>
            </a:r>
            <a:r>
              <a:rPr lang="en-US" dirty="0" smtClean="0">
                <a:solidFill>
                  <a:srgbClr val="0070C0"/>
                </a:solidFill>
              </a:rPr>
              <a:t>java.sql</a:t>
            </a:r>
            <a:r>
              <a:rPr lang="en-US" dirty="0" smtClean="0"/>
              <a:t> package.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package contains all the related types that are needed for SQL query and database connection.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dirty="0" smtClean="0"/>
              <a:t>Java Package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343400"/>
          </a:xfrm>
        </p:spPr>
        <p:txBody>
          <a:bodyPr/>
          <a:lstStyle/>
          <a:p>
            <a:r>
              <a:rPr lang="en-US" dirty="0" smtClean="0"/>
              <a:t>Based on whether the package is defined by the user or not, packages are divided in two categories: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Built-in Package</a:t>
            </a:r>
          </a:p>
          <a:p>
            <a:r>
              <a:rPr lang="en-US" b="1" dirty="0" smtClean="0"/>
              <a:t>User-defined Package</a:t>
            </a:r>
          </a:p>
          <a:p>
            <a:pPr>
              <a:buNone/>
            </a:pP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Built-in Package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packages are existing java packages that come along with the </a:t>
            </a:r>
            <a:r>
              <a:rPr lang="en-US" dirty="0" smtClean="0">
                <a:hlinkClick r:id="rId2" tooltip="Java JDK"/>
              </a:rPr>
              <a:t>JDK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example :</a:t>
            </a:r>
          </a:p>
          <a:p>
            <a:pPr>
              <a:buNone/>
            </a:pPr>
            <a:r>
              <a:rPr lang="en-US" dirty="0" smtClean="0"/>
              <a:t>         java.lang,   java.util,   java.io  etc.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Built-in Package :</a:t>
            </a:r>
            <a:endParaRPr lang="en-US" dirty="0"/>
          </a:p>
        </p:txBody>
      </p:sp>
      <p:pic>
        <p:nvPicPr>
          <p:cNvPr id="4" name="Content Placeholder 3" descr="p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752599"/>
            <a:ext cx="6324601" cy="460680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Built-in Package :</a:t>
            </a:r>
            <a:endParaRPr lang="en-US" dirty="0"/>
          </a:p>
        </p:txBody>
      </p:sp>
      <p:pic>
        <p:nvPicPr>
          <p:cNvPr id="4" name="Content Placeholder 3" descr="p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86000"/>
            <a:ext cx="7848600" cy="1905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User-defined Package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343400"/>
          </a:xfrm>
        </p:spPr>
        <p:txBody>
          <a:bodyPr/>
          <a:lstStyle/>
          <a:p>
            <a:r>
              <a:rPr lang="en-US" dirty="0" smtClean="0"/>
              <a:t>Java also allows you to create packages as per your need. These packages are called user defined packages.</a:t>
            </a:r>
          </a:p>
          <a:p>
            <a:endParaRPr lang="en-US" dirty="0" smtClean="0"/>
          </a:p>
          <a:p>
            <a:r>
              <a:rPr lang="en-US" dirty="0" smtClean="0"/>
              <a:t>To define a package in Java, you use keyword </a:t>
            </a:r>
            <a:r>
              <a:rPr lang="en-US" dirty="0" smtClean="0">
                <a:solidFill>
                  <a:srgbClr val="0070C0"/>
                </a:solidFill>
              </a:rPr>
              <a:t>package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package</a:t>
            </a:r>
            <a:r>
              <a:rPr lang="en-US" dirty="0" smtClean="0"/>
              <a:t>  packageName;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User-defined Package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648200"/>
          </a:xfrm>
        </p:spPr>
        <p:txBody>
          <a:bodyPr/>
          <a:lstStyle/>
          <a:p>
            <a:r>
              <a:rPr lang="en-US" dirty="0" smtClean="0"/>
              <a:t>Java use file system directories to store packages. Let’s create a Java file inside another directory.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For example: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p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4038599"/>
            <a:ext cx="7391400" cy="243200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1415</TotalTime>
  <Words>255</Words>
  <Application>Microsoft Office PowerPoint</Application>
  <PresentationFormat>On-screen Show (4:3)</PresentationFormat>
  <Paragraphs>65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    Object Oriented Programming(Java)  Lecture 12</vt:lpstr>
      <vt:lpstr>Content </vt:lpstr>
      <vt:lpstr>Java Package :</vt:lpstr>
      <vt:lpstr>Java Package :</vt:lpstr>
      <vt:lpstr>Built-in Package :</vt:lpstr>
      <vt:lpstr>Built-in Package :</vt:lpstr>
      <vt:lpstr>Built-in Package :</vt:lpstr>
      <vt:lpstr>User-defined Package :</vt:lpstr>
      <vt:lpstr>User-defined Package :</vt:lpstr>
      <vt:lpstr>User-defined Package :</vt:lpstr>
      <vt:lpstr>How to create a package in Netbeans IDEA?</vt:lpstr>
      <vt:lpstr>How to create a package in Netbeans IDEA?</vt:lpstr>
      <vt:lpstr>How to create a package in Netbeans IDEA?</vt:lpstr>
      <vt:lpstr>How to import packages in Java?</vt:lpstr>
      <vt:lpstr>Example: Package and importing package </vt:lpstr>
      <vt:lpstr>Example: Package and importing package </vt:lpstr>
      <vt:lpstr>Example: Package and importing package </vt:lpstr>
      <vt:lpstr>Example: Package and importing package </vt:lpstr>
      <vt:lpstr>References :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MISBAH</dc:creator>
  <cp:lastModifiedBy>Aminur</cp:lastModifiedBy>
  <cp:revision>311</cp:revision>
  <dcterms:created xsi:type="dcterms:W3CDTF">2013-09-25T07:30:58Z</dcterms:created>
  <dcterms:modified xsi:type="dcterms:W3CDTF">2020-07-14T19:23:25Z</dcterms:modified>
</cp:coreProperties>
</file>