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302" r:id="rId3"/>
    <p:sldId id="328" r:id="rId4"/>
    <p:sldId id="329" r:id="rId5"/>
    <p:sldId id="330" r:id="rId6"/>
    <p:sldId id="331" r:id="rId7"/>
    <p:sldId id="334" r:id="rId8"/>
    <p:sldId id="335" r:id="rId9"/>
    <p:sldId id="336" r:id="rId10"/>
    <p:sldId id="337" r:id="rId11"/>
    <p:sldId id="333" r:id="rId12"/>
    <p:sldId id="312" r:id="rId13"/>
    <p:sldId id="289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56B6BC-54F0-4C5C-8B7A-F5823E1F6F29}" type="datetimeFigureOut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D4FC702-B4C6-42FE-B3AC-A8B99FD920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62E9E7-4741-4B09-8F2F-24701DA790B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EDE27-2E3A-4C0E-BCA0-35F1549E565F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EF9EBBF-7639-4C7C-B281-274A2489E0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CB741-CD4C-4279-BC62-676DA8328705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646EA-4F18-433A-B3A2-A10EBDBC92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5B178-BA3F-466E-B42D-8C2E68F12BCF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BD533-D821-4353-B54C-9268542280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05A91-1D11-429C-B07E-54CA17656038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06105-ADB5-45EF-BA95-148E279DCE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E74EF-C661-4698-BEE2-7A8DA6FBC5A9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041BF-E9D1-4363-B1EE-6148548CC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877BF-0872-441B-A06E-0596378C053D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E5D41-2307-41C2-A8DE-C108A0F414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A568D56-9F2C-4F79-B164-A91C972577A3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15BF102-77AB-42F8-8A25-EDC77FDBC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BFB17-6E1B-4482-90B5-105D05687BD1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66E2-2F34-45F3-A486-4C6025EBD1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3D1E5-32DA-4D0C-BE1D-4BA9D8F10B2E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4625E-CF61-472C-A910-19CA7BC5BA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732B9-D44D-45AF-99AF-70FC976EAC18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E1CC9-A94A-4153-81D0-1CC9D3DEB0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AA81-0EE2-4857-81DF-0EAC004F4300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9D9FD-768A-45C0-A408-BD7A42926E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8E70CB1-7088-404C-A51B-E8E624079FAB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FE2CF38-BFE1-4F21-8545-18039AD696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9" r:id="rId2"/>
    <p:sldLayoutId id="2147483730" r:id="rId3"/>
    <p:sldLayoutId id="2147483731" r:id="rId4"/>
    <p:sldLayoutId id="2147483738" r:id="rId5"/>
    <p:sldLayoutId id="2147483739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java-programming/exception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Object Oriented Programming(Java)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rgbClr val="00B050"/>
                </a:solidFill>
              </a:rPr>
              <a:t>Lecture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023EAF9-7AE8-4B4C-9849-6273335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A95107B2-73A1-4DC4-B000-E90FC987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7406640" cy="1356360"/>
          </a:xfrm>
        </p:spPr>
        <p:txBody>
          <a:bodyPr/>
          <a:lstStyle/>
          <a:p>
            <a:r>
              <a:rPr lang="en-US" dirty="0" smtClean="0"/>
              <a:t>Java Exceptions Handling (Multiple Catch):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5C71048-AA53-475D-BFA3-F8DD10120B4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676400"/>
            <a:ext cx="6827477" cy="48492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3421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023EAF9-7AE8-4B4C-9849-6273335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A95107B2-73A1-4DC4-B000-E90FC987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99" y="0"/>
            <a:ext cx="7406640" cy="1356360"/>
          </a:xfrm>
        </p:spPr>
        <p:txBody>
          <a:bodyPr/>
          <a:lstStyle/>
          <a:p>
            <a:pPr fontAlgn="base"/>
            <a:r>
              <a:rPr lang="en-US" dirty="0"/>
              <a:t>Java </a:t>
            </a:r>
            <a:r>
              <a:rPr lang="en-US" dirty="0" smtClean="0"/>
              <a:t>Exception Task :</a:t>
            </a:r>
            <a:endParaRPr lang="en-US" dirty="0"/>
          </a:p>
        </p:txBody>
      </p:sp>
      <p:pic>
        <p:nvPicPr>
          <p:cNvPr id="5" name="Picture 4" descr="excep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295400"/>
            <a:ext cx="5496883" cy="52472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2574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/>
          <a:lstStyle/>
          <a:p>
            <a:r>
              <a:rPr lang="en-US" dirty="0" smtClean="0"/>
              <a:t>References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https://www.programiz.com/java-programming/exceptions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4350"/>
          </a:xfrm>
        </p:spPr>
        <p:txBody>
          <a:bodyPr/>
          <a:lstStyle/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r>
              <a:rPr lang="en-US" sz="13800" b="1" dirty="0" smtClean="0"/>
              <a:t>Thanks</a:t>
            </a:r>
            <a:endParaRPr lang="en-US" sz="13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n-lt"/>
              </a:rPr>
              <a:t>Content</a:t>
            </a:r>
            <a:r>
              <a:rPr lang="en-US" dirty="0" smtClean="0"/>
              <a:t>	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610600" cy="3810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 Java Exception.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 Types of Exception.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 Exception Handling.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 Example: Java Exception Handling.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960BD6A-B93E-4C98-B92A-E829C4C06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045726" cy="2022032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An exception is an unexpected event that occurs during program execution. It affects the flow of the program instructions which can cause the program to terminate abnormally.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023EAF9-7AE8-4B4C-9849-6273335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66ED6D1-09DD-4DD5-A23B-327410305E78}"/>
              </a:ext>
            </a:extLst>
          </p:cNvPr>
          <p:cNvSpPr txBox="1"/>
          <p:nvPr/>
        </p:nvSpPr>
        <p:spPr>
          <a:xfrm>
            <a:off x="685800" y="3505200"/>
            <a:ext cx="7620000" cy="3124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An exception can occur for many reasons. Some of them are:</a:t>
            </a:r>
          </a:p>
          <a:p>
            <a:pPr fontAlgn="base"/>
            <a:endParaRPr lang="en-US" dirty="0"/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Invalid user input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Device failure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Loss of network connection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Physical limitations (out of disk memory)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Code errors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Opening a file that is unavailable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A95107B2-73A1-4DC4-B000-E90FC987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7406640" cy="990600"/>
          </a:xfrm>
        </p:spPr>
        <p:txBody>
          <a:bodyPr/>
          <a:lstStyle/>
          <a:p>
            <a:pPr fontAlgn="base"/>
            <a:r>
              <a:rPr lang="en-US" dirty="0"/>
              <a:t>Java Exceptions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10705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023EAF9-7AE8-4B4C-9849-6273335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66ED6D1-09DD-4DD5-A23B-327410305E78}"/>
              </a:ext>
            </a:extLst>
          </p:cNvPr>
          <p:cNvSpPr txBox="1"/>
          <p:nvPr/>
        </p:nvSpPr>
        <p:spPr>
          <a:xfrm>
            <a:off x="304800" y="1295400"/>
            <a:ext cx="5316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Errors</a:t>
            </a:r>
            <a:r>
              <a:rPr lang="en-US" dirty="0"/>
              <a:t> represent irrecoverable conditions such as Java virtual machine (JVM) running out of memory, memory leaks, stack overflow errors, library incompatibility, infinite recursion, etc.</a:t>
            </a:r>
          </a:p>
          <a:p>
            <a:pPr fontAlgn="base"/>
            <a:r>
              <a:rPr lang="en-US" dirty="0"/>
              <a:t>Errors are usually beyond the control of the programmer and we should not try to handle errors.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Exceptions</a:t>
            </a:r>
            <a:r>
              <a:rPr lang="en-US" dirty="0"/>
              <a:t> can be caught and handled by the program.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When an </a:t>
            </a:r>
            <a:r>
              <a:rPr lang="en-US" b="1" dirty="0"/>
              <a:t>exception</a:t>
            </a:r>
            <a:r>
              <a:rPr lang="en-US" dirty="0"/>
              <a:t> occurs within a method, it creates an object. This object is called the exception object.</a:t>
            </a:r>
          </a:p>
          <a:p>
            <a:pPr fontAlgn="base"/>
            <a:r>
              <a:rPr lang="en-US" dirty="0"/>
              <a:t>It contains information about the exception such as the name and description of the exception and state of the program when the exception occurred.</a:t>
            </a:r>
          </a:p>
          <a:p>
            <a:pPr fontAlgn="base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A95107B2-73A1-4DC4-B000-E90FC987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99" y="0"/>
            <a:ext cx="7406640" cy="1356360"/>
          </a:xfrm>
        </p:spPr>
        <p:txBody>
          <a:bodyPr/>
          <a:lstStyle/>
          <a:p>
            <a:pPr fontAlgn="base"/>
            <a:r>
              <a:rPr lang="en-US" dirty="0"/>
              <a:t>Java Exceptions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1EB1E1F-B438-41BF-8F7F-BCDBC5D4AE8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1905000"/>
            <a:ext cx="3379030" cy="3276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7978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960BD6A-B93E-4C98-B92A-E829C4C06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674" y="1330768"/>
            <a:ext cx="7404653" cy="2455621"/>
          </a:xfrm>
        </p:spPr>
        <p:txBody>
          <a:bodyPr>
            <a:normAutofit lnSpcReduction="10000"/>
          </a:bodyPr>
          <a:lstStyle/>
          <a:p>
            <a:pPr marL="45720" indent="0" fontAlgn="base">
              <a:buNone/>
            </a:pPr>
            <a:r>
              <a:rPr lang="en-US" dirty="0"/>
              <a:t>A </a:t>
            </a:r>
            <a:r>
              <a:rPr lang="en-US" b="1" dirty="0"/>
              <a:t>runtime exception</a:t>
            </a:r>
            <a:r>
              <a:rPr lang="en-US" dirty="0"/>
              <a:t> happens due to a programming error. They are also known as </a:t>
            </a:r>
            <a:r>
              <a:rPr lang="en-US" b="1" dirty="0"/>
              <a:t>unchecked exceptions</a:t>
            </a:r>
            <a:r>
              <a:rPr lang="en-US" dirty="0"/>
              <a:t>.</a:t>
            </a:r>
          </a:p>
          <a:p>
            <a:pPr marL="45720" indent="0" fontAlgn="base">
              <a:buNone/>
            </a:pPr>
            <a:r>
              <a:rPr lang="en-US" dirty="0"/>
              <a:t>These exceptions are not checked at compile-time but at run-time. Some of the common runtime exceptions are: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023EAF9-7AE8-4B4C-9849-6273335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66ED6D1-09DD-4DD5-A23B-327410305E78}"/>
              </a:ext>
            </a:extLst>
          </p:cNvPr>
          <p:cNvSpPr txBox="1"/>
          <p:nvPr/>
        </p:nvSpPr>
        <p:spPr>
          <a:xfrm>
            <a:off x="457200" y="3962400"/>
            <a:ext cx="82296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Improper use of an API - </a:t>
            </a:r>
            <a:r>
              <a:rPr lang="en-US" b="1" i="1" dirty="0" err="1"/>
              <a:t>IllegalArgumentException</a:t>
            </a:r>
            <a:r>
              <a:rPr lang="en-US" b="1" i="1" dirty="0"/>
              <a:t> 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Null pointer access (missing the initialization of a variable) </a:t>
            </a:r>
            <a:r>
              <a:rPr lang="en-US" b="1" i="1" dirty="0"/>
              <a:t>- </a:t>
            </a:r>
            <a:r>
              <a:rPr lang="en-US" b="1" i="1" dirty="0" err="1"/>
              <a:t>NullPointerException</a:t>
            </a:r>
            <a:r>
              <a:rPr lang="en-US" b="1" i="1" dirty="0"/>
              <a:t> 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Out-of-bounds array access - </a:t>
            </a:r>
            <a:r>
              <a:rPr lang="en-US" b="1" i="1" dirty="0" err="1"/>
              <a:t>ArrayIndexOutOfBoundsException</a:t>
            </a:r>
            <a:r>
              <a:rPr lang="en-US" b="1" i="1" dirty="0"/>
              <a:t> 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Dividing a number by 0 - </a:t>
            </a:r>
            <a:r>
              <a:rPr lang="en-US" b="1" i="1" dirty="0" err="1"/>
              <a:t>ArithmeticException</a:t>
            </a:r>
            <a:endParaRPr lang="en-US" b="1" i="1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A95107B2-73A1-4DC4-B000-E90FC987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99" y="0"/>
            <a:ext cx="7406640" cy="1356360"/>
          </a:xfrm>
        </p:spPr>
        <p:txBody>
          <a:bodyPr/>
          <a:lstStyle/>
          <a:p>
            <a:pPr fontAlgn="base"/>
            <a:r>
              <a:rPr lang="en-US" b="1" dirty="0"/>
              <a:t>Runtime Exception</a:t>
            </a:r>
          </a:p>
        </p:txBody>
      </p:sp>
    </p:spTree>
    <p:extLst>
      <p:ext uri="{BB962C8B-B14F-4D97-AF65-F5344CB8AC3E}">
        <p14:creationId xmlns="" xmlns:p14="http://schemas.microsoft.com/office/powerpoint/2010/main" val="19519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960BD6A-B93E-4C98-B92A-E829C4C06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674" y="1330768"/>
            <a:ext cx="7404653" cy="245562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An </a:t>
            </a:r>
            <a:r>
              <a:rPr lang="en-US" dirty="0" err="1"/>
              <a:t>IOException</a:t>
            </a:r>
            <a:r>
              <a:rPr lang="en-US" dirty="0"/>
              <a:t> is also known as a checked exception. They are checked by the compiler at the compile-time and the programmer is prompted to handle these exceptions.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023EAF9-7AE8-4B4C-9849-6273335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66ED6D1-09DD-4DD5-A23B-327410305E78}"/>
              </a:ext>
            </a:extLst>
          </p:cNvPr>
          <p:cNvSpPr txBox="1"/>
          <p:nvPr/>
        </p:nvSpPr>
        <p:spPr>
          <a:xfrm>
            <a:off x="533400" y="3657600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Some of the examples of checked exceptions are: </a:t>
            </a:r>
          </a:p>
          <a:p>
            <a:pPr marL="1200150" lvl="2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Trying to open a file that doesn’t exist results in </a:t>
            </a:r>
            <a:r>
              <a:rPr lang="en-US" b="1" i="1" dirty="0" err="1"/>
              <a:t>FileNotFoundException</a:t>
            </a:r>
            <a:r>
              <a:rPr lang="en-US" dirty="0"/>
              <a:t> </a:t>
            </a:r>
          </a:p>
          <a:p>
            <a:pPr marL="1200150" lvl="2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Trying to read past the end of a file</a:t>
            </a:r>
            <a:endParaRPr lang="en-US" b="1" i="1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A95107B2-73A1-4DC4-B000-E90FC987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99" y="0"/>
            <a:ext cx="7406640" cy="1356360"/>
          </a:xfrm>
        </p:spPr>
        <p:txBody>
          <a:bodyPr/>
          <a:lstStyle/>
          <a:p>
            <a:pPr fontAlgn="base"/>
            <a:r>
              <a:rPr lang="en-US" b="1" dirty="0"/>
              <a:t>IO Exception</a:t>
            </a:r>
          </a:p>
        </p:txBody>
      </p:sp>
    </p:spTree>
    <p:extLst>
      <p:ext uri="{BB962C8B-B14F-4D97-AF65-F5344CB8AC3E}">
        <p14:creationId xmlns="" xmlns:p14="http://schemas.microsoft.com/office/powerpoint/2010/main" val="119966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023EAF9-7AE8-4B4C-9849-6273335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A95107B2-73A1-4DC4-B000-E90FC987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7406640" cy="1356360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Exceptions Handling :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75CA962-3234-4579-9AA2-0739C6261D7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981200"/>
            <a:ext cx="5943600" cy="38506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1050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023EAF9-7AE8-4B4C-9849-6273335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A95107B2-73A1-4DC4-B000-E90FC987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7406640" cy="1356360"/>
          </a:xfrm>
        </p:spPr>
        <p:txBody>
          <a:bodyPr/>
          <a:lstStyle/>
          <a:p>
            <a:r>
              <a:rPr lang="en-US" dirty="0" smtClean="0"/>
              <a:t>Java Exceptions Handling 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1B0FBD3-1B6B-4600-A25A-68062BC320F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905000"/>
            <a:ext cx="8086301" cy="43720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9868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023EAF9-7AE8-4B4C-9849-6273335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A95107B2-73A1-4DC4-B000-E90FC987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7406640" cy="1356360"/>
          </a:xfrm>
        </p:spPr>
        <p:txBody>
          <a:bodyPr/>
          <a:lstStyle/>
          <a:p>
            <a:r>
              <a:rPr lang="en-US" dirty="0" smtClean="0"/>
              <a:t>Java Exceptions Handling :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9E49D54-8078-4C48-A583-AFE555A09D4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981200"/>
            <a:ext cx="8322907" cy="41815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8196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1455</TotalTime>
  <Words>228</Words>
  <Application>Microsoft Office PowerPoint</Application>
  <PresentationFormat>On-screen Show (4:3)</PresentationFormat>
  <Paragraphs>66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    Object Oriented Programming(Java)  Lecture 13</vt:lpstr>
      <vt:lpstr>Content </vt:lpstr>
      <vt:lpstr>Java Exceptions</vt:lpstr>
      <vt:lpstr>Java Exceptions</vt:lpstr>
      <vt:lpstr>Runtime Exception</vt:lpstr>
      <vt:lpstr>IO Exception</vt:lpstr>
      <vt:lpstr>Java Exceptions Handling :</vt:lpstr>
      <vt:lpstr>Java Exceptions Handling :</vt:lpstr>
      <vt:lpstr>Java Exceptions Handling :</vt:lpstr>
      <vt:lpstr>Java Exceptions Handling (Multiple Catch):</vt:lpstr>
      <vt:lpstr>Java Exception Task :</vt:lpstr>
      <vt:lpstr>References :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MISBAH</dc:creator>
  <cp:lastModifiedBy>Aminur</cp:lastModifiedBy>
  <cp:revision>325</cp:revision>
  <dcterms:created xsi:type="dcterms:W3CDTF">2013-09-25T07:30:58Z</dcterms:created>
  <dcterms:modified xsi:type="dcterms:W3CDTF">2020-07-14T19:23:47Z</dcterms:modified>
</cp:coreProperties>
</file>