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302" r:id="rId3"/>
    <p:sldId id="303" r:id="rId4"/>
    <p:sldId id="313" r:id="rId5"/>
    <p:sldId id="314" r:id="rId6"/>
    <p:sldId id="315" r:id="rId7"/>
    <p:sldId id="316" r:id="rId8"/>
    <p:sldId id="317" r:id="rId9"/>
    <p:sldId id="319" r:id="rId10"/>
    <p:sldId id="318" r:id="rId11"/>
    <p:sldId id="320" r:id="rId12"/>
    <p:sldId id="321" r:id="rId13"/>
    <p:sldId id="322" r:id="rId14"/>
    <p:sldId id="323" r:id="rId15"/>
    <p:sldId id="324" r:id="rId16"/>
    <p:sldId id="325" r:id="rId17"/>
    <p:sldId id="326" r:id="rId18"/>
    <p:sldId id="327" r:id="rId19"/>
    <p:sldId id="328" r:id="rId20"/>
    <p:sldId id="329" r:id="rId21"/>
    <p:sldId id="330" r:id="rId22"/>
    <p:sldId id="312" r:id="rId23"/>
    <p:sldId id="289"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ELIANCE PC" initials="RP"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76" y="-15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12-04T23:50:16.583" idx="1">
    <p:pos x="2296" y="623"/>
    <p:text>Sir this Slide is nothing but explanation of previous slide. If you want you can delete this.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1456B6BC-54F0-4C5C-8B7A-F5823E1F6F29}" type="datetimeFigureOut">
              <a:rPr lang="en-US"/>
              <a:pPr>
                <a:defRPr/>
              </a:pPr>
              <a:t>7/15/2020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DD4FC702-B4C6-42FE-B3AC-A8B99FD920E5}"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B62E9E7-4741-4B09-8F2F-24701DA790B7}" type="slidenum">
              <a:rPr lang="en-US" smtClean="0"/>
              <a:pPr fontAlgn="base">
                <a:spcBef>
                  <a:spcPct val="0"/>
                </a:spcBef>
                <a:spcAft>
                  <a:spcPct val="0"/>
                </a:spcAft>
                <a:defRPr/>
              </a:pPr>
              <a:t>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useBgFill="1">
        <p:nvSpPr>
          <p:cNvPr id="11" name="Rounded Rectangle 10"/>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useBgFill="1">
        <p:nvSpPr>
          <p:cNvPr id="12" name="Rounded Rectangle 11"/>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en-US" smtClean="0"/>
              <a:t>Click to edit Master title style</a:t>
            </a:r>
            <a:endParaRPr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7" name="Date Placeholder 27"/>
          <p:cNvSpPr>
            <a:spLocks noGrp="1"/>
          </p:cNvSpPr>
          <p:nvPr>
            <p:ph type="dt" sz="half" idx="10"/>
          </p:nvPr>
        </p:nvSpPr>
        <p:spPr>
          <a:xfrm>
            <a:off x="6705600" y="4206875"/>
            <a:ext cx="960438" cy="457200"/>
          </a:xfrm>
        </p:spPr>
        <p:txBody>
          <a:bodyPr/>
          <a:lstStyle>
            <a:lvl1pPr>
              <a:defRPr/>
            </a:lvl1pPr>
          </a:lstStyle>
          <a:p>
            <a:pPr>
              <a:defRPr/>
            </a:pPr>
            <a:fld id="{17AEDE27-2E3A-4C0E-BCA0-35F1549E565F}" type="datetime1">
              <a:rPr lang="en-US"/>
              <a:pPr>
                <a:defRPr/>
              </a:pPr>
              <a:t>7/15/2020</a:t>
            </a:fld>
            <a:endParaRPr lang="en-US" dirty="0"/>
          </a:p>
        </p:txBody>
      </p:sp>
      <p:sp>
        <p:nvSpPr>
          <p:cNvPr id="18" name="Footer Placeholder 16"/>
          <p:cNvSpPr>
            <a:spLocks noGrp="1"/>
          </p:cNvSpPr>
          <p:nvPr>
            <p:ph type="ftr" sz="quarter" idx="11"/>
          </p:nvPr>
        </p:nvSpPr>
        <p:spPr>
          <a:xfrm>
            <a:off x="5410200" y="4205288"/>
            <a:ext cx="1295400" cy="457200"/>
          </a:xfrm>
        </p:spPr>
        <p:txBody>
          <a:bodyPr/>
          <a:lstStyle>
            <a:lvl1pPr>
              <a:defRPr dirty="0"/>
            </a:lvl1pPr>
          </a:lstStyle>
          <a:p>
            <a:pPr>
              <a:defRPr/>
            </a:pPr>
            <a:endParaRPr lang="en-US"/>
          </a:p>
        </p:txBody>
      </p:sp>
      <p:sp>
        <p:nvSpPr>
          <p:cNvPr id="19" name="Slide Number Placeholder 28"/>
          <p:cNvSpPr>
            <a:spLocks noGrp="1"/>
          </p:cNvSpPr>
          <p:nvPr>
            <p:ph type="sldNum" sz="quarter" idx="12"/>
          </p:nvPr>
        </p:nvSpPr>
        <p:spPr>
          <a:xfrm>
            <a:off x="8320088" y="1588"/>
            <a:ext cx="747712" cy="365125"/>
          </a:xfrm>
        </p:spPr>
        <p:txBody>
          <a:bodyPr/>
          <a:lstStyle>
            <a:lvl1pPr algn="r">
              <a:defRPr sz="1800">
                <a:solidFill>
                  <a:schemeClr val="bg1"/>
                </a:solidFill>
              </a:defRPr>
            </a:lvl1pPr>
          </a:lstStyle>
          <a:p>
            <a:pPr>
              <a:defRPr/>
            </a:pPr>
            <a:fld id="{7EF9EBBF-7639-4C7C-B281-274A2489E06D}"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B2DCB741-CD4C-4279-BC62-676DA8328705}" type="datetime1">
              <a:rPr lang="en-US"/>
              <a:pPr>
                <a:defRPr/>
              </a:pPr>
              <a:t>7/15/2020</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F45646EA-4F18-433A-B3A2-A10EBDBC92E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AF75B178-BA3F-466E-B42D-8C2E68F12BCF}" type="datetime1">
              <a:rPr lang="en-US"/>
              <a:pPr>
                <a:defRPr/>
              </a:pPr>
              <a:t>7/15/2020</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A2ABD533-D821-4353-B54C-92685422806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67B05A91-1D11-429C-B07E-54CA17656038}" type="datetime1">
              <a:rPr lang="en-US"/>
              <a:pPr>
                <a:defRPr/>
              </a:pPr>
              <a:t>7/15/2020</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86806105-ADB5-45EF-BA95-148E279DCEB0}"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13"/>
          <p:cNvSpPr>
            <a:spLocks noGrp="1"/>
          </p:cNvSpPr>
          <p:nvPr>
            <p:ph type="dt" sz="half" idx="10"/>
          </p:nvPr>
        </p:nvSpPr>
        <p:spPr/>
        <p:txBody>
          <a:bodyPr/>
          <a:lstStyle>
            <a:lvl1pPr>
              <a:defRPr/>
            </a:lvl1pPr>
          </a:lstStyle>
          <a:p>
            <a:pPr>
              <a:defRPr/>
            </a:pPr>
            <a:fld id="{35BE74EF-C661-4698-BEE2-7A8DA6FBC5A9}" type="datetime1">
              <a:rPr lang="en-US"/>
              <a:pPr>
                <a:defRPr/>
              </a:pPr>
              <a:t>7/15/2020</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561041BF-E9D1-4363-B1EE-6148548CC00F}"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F1E877BF-0872-441B-A06E-0596378C053D}" type="datetime1">
              <a:rPr lang="en-US"/>
              <a:pPr>
                <a:defRPr/>
              </a:pPr>
              <a:t>7/15/2020</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5EAE5D41-2307-41C2-A8DE-C108A0F414C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lstStyle>
            <a:lvl1pPr>
              <a:defRPr sz="4000" b="0" i="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5"/>
          <p:cNvSpPr>
            <a:spLocks noGrp="1"/>
          </p:cNvSpPr>
          <p:nvPr>
            <p:ph type="dt" sz="half" idx="10"/>
          </p:nvPr>
        </p:nvSpPr>
        <p:spPr/>
        <p:txBody>
          <a:bodyPr rtlCol="0"/>
          <a:lstStyle>
            <a:lvl1pPr>
              <a:defRPr/>
            </a:lvl1pPr>
          </a:lstStyle>
          <a:p>
            <a:pPr>
              <a:defRPr/>
            </a:pPr>
            <a:fld id="{2A568D56-9F2C-4F79-B164-A91C972577A3}" type="datetime1">
              <a:rPr lang="en-US"/>
              <a:pPr>
                <a:defRPr/>
              </a:pPr>
              <a:t>7/15/2020</a:t>
            </a:fld>
            <a:endParaRPr lang="en-US" dirty="0"/>
          </a:p>
        </p:txBody>
      </p:sp>
      <p:sp>
        <p:nvSpPr>
          <p:cNvPr id="8" name="Slide Number Placeholder 26"/>
          <p:cNvSpPr>
            <a:spLocks noGrp="1"/>
          </p:cNvSpPr>
          <p:nvPr>
            <p:ph type="sldNum" sz="quarter" idx="11"/>
          </p:nvPr>
        </p:nvSpPr>
        <p:spPr/>
        <p:txBody>
          <a:bodyPr rtlCol="0"/>
          <a:lstStyle>
            <a:lvl1pPr>
              <a:defRPr/>
            </a:lvl1pPr>
          </a:lstStyle>
          <a:p>
            <a:pPr>
              <a:defRPr/>
            </a:pPr>
            <a:fld id="{115BF102-77AB-42F8-8A25-EDC77FDBC189}" type="slidenum">
              <a:rPr lang="en-US"/>
              <a:pPr>
                <a:defRPr/>
              </a:pPr>
              <a:t>‹#›</a:t>
            </a:fld>
            <a:endParaRPr lang="en-US" dirty="0"/>
          </a:p>
        </p:txBody>
      </p:sp>
      <p:sp>
        <p:nvSpPr>
          <p:cNvPr id="9" name="Footer Placeholder 27"/>
          <p:cNvSpPr>
            <a:spLocks noGrp="1"/>
          </p:cNvSpPr>
          <p:nvPr>
            <p:ph type="ftr" sz="quarter" idx="12"/>
          </p:nvPr>
        </p:nvSpPr>
        <p:spPr/>
        <p:txBody>
          <a:bodyPr rtlCol="0"/>
          <a:lstStyle>
            <a:lvl1pPr>
              <a:defRPr dirty="0"/>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lstStyle>
            <a:lvl1pPr>
              <a:defRPr sz="4000">
                <a:solidFill>
                  <a:schemeClr val="tx2"/>
                </a:solidFill>
              </a:defRPr>
            </a:lvl1pPr>
          </a:lstStyle>
          <a:p>
            <a:r>
              <a:rPr lang="en-US" smtClean="0"/>
              <a:t>Click to edit Master title style</a:t>
            </a:r>
            <a:endParaRPr lang="en-US"/>
          </a:p>
        </p:txBody>
      </p:sp>
      <p:sp>
        <p:nvSpPr>
          <p:cNvPr id="3" name="Date Placeholder 2"/>
          <p:cNvSpPr>
            <a:spLocks noGrp="1"/>
          </p:cNvSpPr>
          <p:nvPr>
            <p:ph type="dt" sz="half" idx="10"/>
          </p:nvPr>
        </p:nvSpPr>
        <p:spPr>
          <a:xfrm>
            <a:off x="6583363" y="612775"/>
            <a:ext cx="957262" cy="457200"/>
          </a:xfrm>
        </p:spPr>
        <p:txBody>
          <a:bodyPr/>
          <a:lstStyle>
            <a:lvl1pPr>
              <a:defRPr/>
            </a:lvl1pPr>
          </a:lstStyle>
          <a:p>
            <a:pPr>
              <a:defRPr/>
            </a:pPr>
            <a:fld id="{9C7BFB17-6E1B-4482-90B5-105D05687BD1}" type="datetime1">
              <a:rPr lang="en-US"/>
              <a:pPr>
                <a:defRPr/>
              </a:pPr>
              <a:t>7/15/2020</a:t>
            </a:fld>
            <a:endParaRPr lang="en-US" dirty="0"/>
          </a:p>
        </p:txBody>
      </p:sp>
      <p:sp>
        <p:nvSpPr>
          <p:cNvPr id="4" name="Footer Placeholder 3"/>
          <p:cNvSpPr>
            <a:spLocks noGrp="1"/>
          </p:cNvSpPr>
          <p:nvPr>
            <p:ph type="ftr" sz="quarter" idx="11"/>
          </p:nvPr>
        </p:nvSpPr>
        <p:spPr/>
        <p:txBody>
          <a:bodyPr/>
          <a:lstStyle>
            <a:lvl1pPr>
              <a:defRPr dirty="0"/>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CF0E66E2-2F34-45F3-A486-4C6025EBD16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B613D1E5-32DA-4D0C-BE1D-4BA9D8F10B2E}" type="datetime1">
              <a:rPr lang="en-US"/>
              <a:pPr>
                <a:defRPr/>
              </a:pPr>
              <a:t>7/15/2020</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E784625E-CF61-472C-A910-19CA7BC5BA3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lang="en-US" smtClean="0"/>
              <a:t>Click to edit Master title style</a:t>
            </a:r>
            <a:endParaRPr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4BB732B9-D44D-45AF-99AF-70FC976EAC18}" type="datetime1">
              <a:rPr lang="en-US"/>
              <a:pPr>
                <a:defRPr/>
              </a:pPr>
              <a:t>7/15/2020</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58BE1CC9-A94A-4153-81D0-1CC9D3DEB0C2}"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13"/>
          <p:cNvSpPr>
            <a:spLocks noGrp="1"/>
          </p:cNvSpPr>
          <p:nvPr>
            <p:ph type="dt" sz="half" idx="10"/>
          </p:nvPr>
        </p:nvSpPr>
        <p:spPr/>
        <p:txBody>
          <a:bodyPr/>
          <a:lstStyle>
            <a:lvl1pPr>
              <a:defRPr/>
            </a:lvl1pPr>
          </a:lstStyle>
          <a:p>
            <a:pPr>
              <a:defRPr/>
            </a:pPr>
            <a:fld id="{76C1AA81-0EE2-4857-81DF-0EAC004F4300}" type="datetime1">
              <a:rPr lang="en-US"/>
              <a:pPr>
                <a:defRPr/>
              </a:pPr>
              <a:t>7/15/2020</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5549D9FD-768A-45C0-A408-BD7A42926E59}"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9" name="Rectangle 28"/>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 name="Rectangle 29"/>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1" name="Rectangle 30"/>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Rectangle 31"/>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useBgFill="1">
        <p:nvSpPr>
          <p:cNvPr id="33" name="Rounded Rectangle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useBgFill="1">
        <p:nvSpPr>
          <p:cNvPr id="34" name="Rounded Rectangle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ectangle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6" name="Rectangle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7" name="Rectangle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8" name="Rectangle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9" name="Rectangle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0" name="Rectangle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39" name="Title Placeholder 21"/>
          <p:cNvSpPr>
            <a:spLocks noGrp="1"/>
          </p:cNvSpPr>
          <p:nvPr>
            <p:ph type="title"/>
          </p:nvPr>
        </p:nvSpPr>
        <p:spPr bwMode="auto">
          <a:xfrm>
            <a:off x="457200" y="1143000"/>
            <a:ext cx="82296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40" name="Text Placeholder 12"/>
          <p:cNvSpPr>
            <a:spLocks noGrp="1"/>
          </p:cNvSpPr>
          <p:nvPr>
            <p:ph type="body" idx="1"/>
          </p:nvPr>
        </p:nvSpPr>
        <p:spPr bwMode="auto">
          <a:xfrm>
            <a:off x="457200" y="2249488"/>
            <a:ext cx="8229600"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586538" y="612775"/>
            <a:ext cx="957262" cy="457200"/>
          </a:xfrm>
          <a:prstGeom prst="rect">
            <a:avLst/>
          </a:prstGeom>
        </p:spPr>
        <p:txBody>
          <a:bodyPr vert="horz"/>
          <a:lstStyle>
            <a:lvl1pPr algn="l" eaLnBrk="1" fontAlgn="auto" latinLnBrk="0" hangingPunct="1">
              <a:spcBef>
                <a:spcPts val="0"/>
              </a:spcBef>
              <a:spcAft>
                <a:spcPts val="0"/>
              </a:spcAft>
              <a:defRPr kumimoji="0" sz="800">
                <a:solidFill>
                  <a:schemeClr val="accent2"/>
                </a:solidFill>
                <a:latin typeface="+mn-lt"/>
                <a:ea typeface="+mn-ea"/>
                <a:cs typeface="+mn-cs"/>
              </a:defRPr>
            </a:lvl1pPr>
          </a:lstStyle>
          <a:p>
            <a:pPr>
              <a:defRPr/>
            </a:pPr>
            <a:fld id="{D8E70CB1-7088-404C-A51B-E8E624079FAB}" type="datetime1">
              <a:rPr lang="en-US"/>
              <a:pPr>
                <a:defRPr/>
              </a:pPr>
              <a:t>7/15/2020</a:t>
            </a:fld>
            <a:endParaRPr lang="en-US" dirty="0"/>
          </a:p>
        </p:txBody>
      </p:sp>
      <p:sp>
        <p:nvSpPr>
          <p:cNvPr id="3" name="Footer Placeholder 2"/>
          <p:cNvSpPr>
            <a:spLocks noGrp="1"/>
          </p:cNvSpPr>
          <p:nvPr>
            <p:ph type="ftr" sz="quarter" idx="3"/>
          </p:nvPr>
        </p:nvSpPr>
        <p:spPr>
          <a:xfrm>
            <a:off x="5257800" y="612775"/>
            <a:ext cx="1325563" cy="457200"/>
          </a:xfrm>
          <a:prstGeom prst="rect">
            <a:avLst/>
          </a:prstGeom>
        </p:spPr>
        <p:txBody>
          <a:bodyPr vert="horz"/>
          <a:lstStyle>
            <a:lvl1pPr algn="r" eaLnBrk="1" fontAlgn="auto" latinLnBrk="0" hangingPunct="1">
              <a:spcBef>
                <a:spcPts val="0"/>
              </a:spcBef>
              <a:spcAft>
                <a:spcPts val="0"/>
              </a:spcAft>
              <a:defRPr kumimoji="0" sz="800" dirty="0">
                <a:solidFill>
                  <a:schemeClr val="accent2"/>
                </a:solidFill>
                <a:latin typeface="+mn-lt"/>
                <a:ea typeface="+mn-ea"/>
                <a:cs typeface="+mn-cs"/>
              </a:defRPr>
            </a:lvl1pPr>
          </a:lstStyle>
          <a:p>
            <a:pPr>
              <a:defRPr/>
            </a:pPr>
            <a:endParaRPr lang="en-US"/>
          </a:p>
        </p:txBody>
      </p:sp>
      <p:sp>
        <p:nvSpPr>
          <p:cNvPr id="23" name="Slide Number Placeholder 22"/>
          <p:cNvSpPr>
            <a:spLocks noGrp="1"/>
          </p:cNvSpPr>
          <p:nvPr>
            <p:ph type="sldNum" sz="quarter" idx="4"/>
          </p:nvPr>
        </p:nvSpPr>
        <p:spPr>
          <a:xfrm>
            <a:off x="8174038" y="1588"/>
            <a:ext cx="762000" cy="366712"/>
          </a:xfrm>
          <a:prstGeom prst="rect">
            <a:avLst/>
          </a:prstGeom>
        </p:spPr>
        <p:txBody>
          <a:bodyPr vert="horz" anchor="b"/>
          <a:lstStyle>
            <a:lvl1pPr algn="r" eaLnBrk="1" fontAlgn="auto" latinLnBrk="0" hangingPunct="1">
              <a:spcBef>
                <a:spcPts val="0"/>
              </a:spcBef>
              <a:spcAft>
                <a:spcPts val="0"/>
              </a:spcAft>
              <a:defRPr kumimoji="0" sz="1800">
                <a:solidFill>
                  <a:srgbClr val="FFFFFF"/>
                </a:solidFill>
                <a:latin typeface="+mn-lt"/>
                <a:ea typeface="+mn-ea"/>
                <a:cs typeface="+mn-cs"/>
              </a:defRPr>
            </a:lvl1pPr>
          </a:lstStyle>
          <a:p>
            <a:pPr>
              <a:defRPr/>
            </a:pPr>
            <a:fld id="{EFE2CF38-BFE1-4F21-8545-18039AD6962E}"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37" r:id="rId1"/>
    <p:sldLayoutId id="2147483729" r:id="rId2"/>
    <p:sldLayoutId id="2147483730" r:id="rId3"/>
    <p:sldLayoutId id="2147483731" r:id="rId4"/>
    <p:sldLayoutId id="2147483738" r:id="rId5"/>
    <p:sldLayoutId id="2147483739" r:id="rId6"/>
    <p:sldLayoutId id="2147483732" r:id="rId7"/>
    <p:sldLayoutId id="2147483733" r:id="rId8"/>
    <p:sldLayoutId id="2147483734" r:id="rId9"/>
    <p:sldLayoutId id="2147483735" r:id="rId10"/>
    <p:sldLayoutId id="2147483736" r:id="rId11"/>
  </p:sldLayoutIdLst>
  <p:hf sldNum="0"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itchFamily="34" charset="0"/>
        </a:defRPr>
      </a:lvl2pPr>
      <a:lvl3pPr algn="l" rtl="0" eaLnBrk="0" fontAlgn="base" hangingPunct="0">
        <a:spcBef>
          <a:spcPct val="0"/>
        </a:spcBef>
        <a:spcAft>
          <a:spcPct val="0"/>
        </a:spcAft>
        <a:defRPr sz="4000">
          <a:solidFill>
            <a:schemeClr val="tx2"/>
          </a:solidFill>
          <a:latin typeface="Trebuchet MS" pitchFamily="34" charset="0"/>
        </a:defRPr>
      </a:lvl3pPr>
      <a:lvl4pPr algn="l" rtl="0" eaLnBrk="0" fontAlgn="base" hangingPunct="0">
        <a:spcBef>
          <a:spcPct val="0"/>
        </a:spcBef>
        <a:spcAft>
          <a:spcPct val="0"/>
        </a:spcAft>
        <a:defRPr sz="4000">
          <a:solidFill>
            <a:schemeClr val="tx2"/>
          </a:solidFill>
          <a:latin typeface="Trebuchet MS" pitchFamily="34" charset="0"/>
        </a:defRPr>
      </a:lvl4pPr>
      <a:lvl5pPr algn="l" rtl="0" eaLnBrk="0" fontAlgn="base" hangingPunct="0">
        <a:spcBef>
          <a:spcPct val="0"/>
        </a:spcBef>
        <a:spcAft>
          <a:spcPct val="0"/>
        </a:spcAft>
        <a:defRPr sz="4000">
          <a:solidFill>
            <a:schemeClr val="tx2"/>
          </a:solidFill>
          <a:latin typeface="Trebuchet MS" pitchFamily="34" charset="0"/>
        </a:defRPr>
      </a:lvl5pPr>
      <a:lvl6pPr marL="457200" algn="l" rtl="0" fontAlgn="base">
        <a:spcBef>
          <a:spcPct val="0"/>
        </a:spcBef>
        <a:spcAft>
          <a:spcPct val="0"/>
        </a:spcAft>
        <a:defRPr sz="4000">
          <a:solidFill>
            <a:schemeClr val="tx2"/>
          </a:solidFill>
          <a:latin typeface="Trebuchet MS" pitchFamily="34" charset="0"/>
        </a:defRPr>
      </a:lvl6pPr>
      <a:lvl7pPr marL="914400" algn="l" rtl="0" fontAlgn="base">
        <a:spcBef>
          <a:spcPct val="0"/>
        </a:spcBef>
        <a:spcAft>
          <a:spcPct val="0"/>
        </a:spcAft>
        <a:defRPr sz="4000">
          <a:solidFill>
            <a:schemeClr val="tx2"/>
          </a:solidFill>
          <a:latin typeface="Trebuchet MS" pitchFamily="34" charset="0"/>
        </a:defRPr>
      </a:lvl7pPr>
      <a:lvl8pPr marL="1371600" algn="l" rtl="0" fontAlgn="base">
        <a:spcBef>
          <a:spcPct val="0"/>
        </a:spcBef>
        <a:spcAft>
          <a:spcPct val="0"/>
        </a:spcAft>
        <a:defRPr sz="4000">
          <a:solidFill>
            <a:schemeClr val="tx2"/>
          </a:solidFill>
          <a:latin typeface="Trebuchet MS" pitchFamily="34" charset="0"/>
        </a:defRPr>
      </a:lvl8pPr>
      <a:lvl9pPr marL="1828800" algn="l" rtl="0" fontAlgn="base">
        <a:spcBef>
          <a:spcPct val="0"/>
        </a:spcBef>
        <a:spcAft>
          <a:spcPct val="0"/>
        </a:spcAft>
        <a:defRPr sz="4000">
          <a:solidFill>
            <a:schemeClr val="tx2"/>
          </a:solidFill>
          <a:latin typeface="Trebuchet MS" pitchFamily="34" charset="0"/>
        </a:defRPr>
      </a:lvl9pPr>
    </p:titleStyle>
    <p:bodyStyle>
      <a:lvl1pPr marL="365125" indent="-255588" algn="l" rtl="0" eaLnBrk="0" fontAlgn="base" hangingPunct="0">
        <a:spcBef>
          <a:spcPts val="300"/>
        </a:spcBef>
        <a:spcAft>
          <a:spcPct val="0"/>
        </a:spcAft>
        <a:buClr>
          <a:srgbClr val="A04DA3"/>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edureka.co/blog/java-threa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609600" y="1143000"/>
            <a:ext cx="7772400" cy="1470025"/>
          </a:xfrm>
        </p:spPr>
        <p:txBody>
          <a:bodyPr/>
          <a:lstStyle/>
          <a:p>
            <a:pPr algn="ctr" eaLnBrk="1" hangingPunct="1"/>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Object Oriented Programming(Java)</a:t>
            </a:r>
            <a:br>
              <a:rPr lang="en-US" sz="3600" dirty="0" smtClean="0"/>
            </a:br>
            <a:r>
              <a:rPr lang="en-US" sz="3600" dirty="0" smtClean="0"/>
              <a:t/>
            </a:r>
            <a:br>
              <a:rPr lang="en-US" sz="3600" dirty="0" smtClean="0"/>
            </a:br>
            <a:r>
              <a:rPr lang="en-US" sz="3600" dirty="0" smtClean="0">
                <a:solidFill>
                  <a:srgbClr val="00B050"/>
                </a:solidFill>
              </a:rPr>
              <a:t>Lecture 14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066800"/>
          </a:xfrm>
        </p:spPr>
        <p:txBody>
          <a:bodyPr/>
          <a:lstStyle/>
          <a:p>
            <a:r>
              <a:rPr lang="en-US" dirty="0" smtClean="0"/>
              <a:t>Main Java Thread :</a:t>
            </a:r>
            <a:endParaRPr lang="en-US" dirty="0"/>
          </a:p>
        </p:txBody>
      </p:sp>
      <p:sp>
        <p:nvSpPr>
          <p:cNvPr id="3" name="Content Placeholder 2"/>
          <p:cNvSpPr>
            <a:spLocks noGrp="1"/>
          </p:cNvSpPr>
          <p:nvPr>
            <p:ph idx="1"/>
          </p:nvPr>
        </p:nvSpPr>
        <p:spPr>
          <a:xfrm>
            <a:off x="457200" y="2209800"/>
            <a:ext cx="8229600" cy="4324350"/>
          </a:xfrm>
        </p:spPr>
        <p:txBody>
          <a:bodyPr/>
          <a:lstStyle/>
          <a:p>
            <a:r>
              <a:rPr lang="en-US" dirty="0" smtClean="0"/>
              <a:t>Now let us see how to use Thread and </a:t>
            </a:r>
            <a:r>
              <a:rPr lang="en-US" dirty="0" err="1" smtClean="0"/>
              <a:t>Runnable</a:t>
            </a:r>
            <a:r>
              <a:rPr lang="en-US" dirty="0" smtClean="0"/>
              <a:t> interface to create and manage threads, beginning with the </a:t>
            </a:r>
            <a:r>
              <a:rPr lang="en-US" b="1" dirty="0" smtClean="0"/>
              <a:t>main java thread,</a:t>
            </a:r>
            <a:r>
              <a:rPr lang="en-US" dirty="0" smtClean="0"/>
              <a:t> that all Java programs have. So, let us discuss the main thread.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066800"/>
          </a:xfrm>
        </p:spPr>
        <p:txBody>
          <a:bodyPr/>
          <a:lstStyle/>
          <a:p>
            <a:r>
              <a:rPr lang="en-US" dirty="0" smtClean="0"/>
              <a:t>Main Java Thread :</a:t>
            </a:r>
            <a:endParaRPr lang="en-US" dirty="0"/>
          </a:p>
        </p:txBody>
      </p:sp>
      <p:sp>
        <p:nvSpPr>
          <p:cNvPr id="3" name="Content Placeholder 2"/>
          <p:cNvSpPr>
            <a:spLocks noGrp="1"/>
          </p:cNvSpPr>
          <p:nvPr>
            <p:ph idx="1"/>
          </p:nvPr>
        </p:nvSpPr>
        <p:spPr>
          <a:xfrm>
            <a:off x="533400" y="1981200"/>
            <a:ext cx="8229600" cy="3886200"/>
          </a:xfrm>
        </p:spPr>
        <p:txBody>
          <a:bodyPr/>
          <a:lstStyle/>
          <a:p>
            <a:pPr>
              <a:buNone/>
            </a:pPr>
            <a:r>
              <a:rPr lang="en-US" b="1" dirty="0" smtClean="0"/>
              <a:t>Why is Main Thread so important?</a:t>
            </a:r>
          </a:p>
          <a:p>
            <a:pPr>
              <a:buNone/>
            </a:pPr>
            <a:endParaRPr lang="en-US" dirty="0" smtClean="0"/>
          </a:p>
          <a:p>
            <a:r>
              <a:rPr lang="en-US" dirty="0" smtClean="0"/>
              <a:t>Because this thread effects the other ‘child’ threads</a:t>
            </a:r>
          </a:p>
          <a:p>
            <a:r>
              <a:rPr lang="en-US" dirty="0" smtClean="0"/>
              <a:t>Because it performs various shutdown actions</a:t>
            </a:r>
          </a:p>
          <a:p>
            <a:r>
              <a:rPr lang="en-US" dirty="0" smtClean="0"/>
              <a:t>It is created automatically when your program is started.</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066800"/>
          </a:xfrm>
        </p:spPr>
        <p:txBody>
          <a:bodyPr/>
          <a:lstStyle/>
          <a:p>
            <a:r>
              <a:rPr lang="en-US" dirty="0" smtClean="0"/>
              <a:t>How to Create a Java Thread? </a:t>
            </a:r>
            <a:endParaRPr lang="en-US" dirty="0"/>
          </a:p>
        </p:txBody>
      </p:sp>
      <p:sp>
        <p:nvSpPr>
          <p:cNvPr id="3" name="Content Placeholder 2"/>
          <p:cNvSpPr>
            <a:spLocks noGrp="1"/>
          </p:cNvSpPr>
          <p:nvPr>
            <p:ph idx="1"/>
          </p:nvPr>
        </p:nvSpPr>
        <p:spPr>
          <a:xfrm>
            <a:off x="457200" y="2249488"/>
            <a:ext cx="8229600" cy="3541712"/>
          </a:xfrm>
        </p:spPr>
        <p:txBody>
          <a:bodyPr/>
          <a:lstStyle/>
          <a:p>
            <a:r>
              <a:rPr lang="en-US" dirty="0" smtClean="0"/>
              <a:t>Java lets you create thread in following two ways:- </a:t>
            </a:r>
          </a:p>
          <a:p>
            <a:pPr>
              <a:buNone/>
            </a:pPr>
            <a:endParaRPr lang="en-US" dirty="0" smtClean="0"/>
          </a:p>
          <a:p>
            <a:pPr>
              <a:buNone/>
            </a:pPr>
            <a:r>
              <a:rPr lang="en-US" dirty="0" smtClean="0"/>
              <a:t>   By </a:t>
            </a:r>
            <a:r>
              <a:rPr lang="en-US" b="1" dirty="0" smtClean="0"/>
              <a:t>implementing</a:t>
            </a:r>
            <a:r>
              <a:rPr lang="en-US" dirty="0" smtClean="0"/>
              <a:t> the </a:t>
            </a:r>
            <a:r>
              <a:rPr lang="en-US" b="1" dirty="0" err="1" smtClean="0"/>
              <a:t>Runnable</a:t>
            </a:r>
            <a:r>
              <a:rPr lang="en-US" dirty="0" smtClean="0"/>
              <a:t> </a:t>
            </a:r>
            <a:r>
              <a:rPr lang="en-US" b="1" dirty="0" smtClean="0"/>
              <a:t>interface</a:t>
            </a:r>
            <a:r>
              <a:rPr lang="en-US" dirty="0" smtClean="0"/>
              <a:t>.</a:t>
            </a:r>
          </a:p>
          <a:p>
            <a:pPr>
              <a:buNone/>
            </a:pPr>
            <a:r>
              <a:rPr lang="en-US" dirty="0" smtClean="0"/>
              <a:t>   By </a:t>
            </a:r>
            <a:r>
              <a:rPr lang="en-US" b="1" dirty="0" smtClean="0"/>
              <a:t>extending</a:t>
            </a:r>
            <a:r>
              <a:rPr lang="en-US" dirty="0" smtClean="0"/>
              <a:t> the </a:t>
            </a:r>
            <a:r>
              <a:rPr lang="en-US" b="1" dirty="0" smtClean="0"/>
              <a:t>Thread</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err="1" smtClean="0"/>
              <a:t>Runnable</a:t>
            </a:r>
            <a:r>
              <a:rPr lang="en-US" dirty="0" smtClean="0"/>
              <a:t> Interface : </a:t>
            </a:r>
            <a:endParaRPr lang="en-US" dirty="0"/>
          </a:p>
        </p:txBody>
      </p:sp>
      <p:sp>
        <p:nvSpPr>
          <p:cNvPr id="3" name="Content Placeholder 2"/>
          <p:cNvSpPr>
            <a:spLocks noGrp="1"/>
          </p:cNvSpPr>
          <p:nvPr>
            <p:ph idx="1"/>
          </p:nvPr>
        </p:nvSpPr>
        <p:spPr/>
        <p:txBody>
          <a:bodyPr/>
          <a:lstStyle/>
          <a:p>
            <a:r>
              <a:rPr lang="en-US" dirty="0" smtClean="0"/>
              <a:t>The easiest way to create a thread is to create a class that implements the </a:t>
            </a:r>
            <a:r>
              <a:rPr lang="en-US" b="1" dirty="0" err="1" smtClean="0"/>
              <a:t>Runnable</a:t>
            </a:r>
            <a:r>
              <a:rPr lang="en-US" dirty="0" smtClean="0"/>
              <a:t> interface.</a:t>
            </a:r>
          </a:p>
          <a:p>
            <a:endParaRPr lang="en-US" dirty="0" smtClean="0"/>
          </a:p>
          <a:p>
            <a:r>
              <a:rPr lang="en-US" dirty="0" smtClean="0"/>
              <a:t>To implement </a:t>
            </a:r>
            <a:r>
              <a:rPr lang="en-US" dirty="0" err="1" smtClean="0"/>
              <a:t>Runnable</a:t>
            </a:r>
            <a:r>
              <a:rPr lang="en-US" dirty="0" smtClean="0"/>
              <a:t> interface, a class need only implement a single method called </a:t>
            </a:r>
          </a:p>
          <a:p>
            <a:pPr>
              <a:buNone/>
            </a:pPr>
            <a:r>
              <a:rPr lang="en-US" dirty="0" smtClean="0"/>
              <a:t>   run( ), which is declared like this:</a:t>
            </a:r>
          </a:p>
          <a:p>
            <a:pPr>
              <a:buNone/>
            </a:pPr>
            <a:endParaRPr lang="en-US" dirty="0"/>
          </a:p>
        </p:txBody>
      </p:sp>
      <p:pic>
        <p:nvPicPr>
          <p:cNvPr id="4" name="Picture 3" descr="t4.png"/>
          <p:cNvPicPr>
            <a:picLocks noChangeAspect="1"/>
          </p:cNvPicPr>
          <p:nvPr/>
        </p:nvPicPr>
        <p:blipFill>
          <a:blip r:embed="rId2" cstate="print"/>
          <a:stretch>
            <a:fillRect/>
          </a:stretch>
        </p:blipFill>
        <p:spPr>
          <a:xfrm>
            <a:off x="1143000" y="5257800"/>
            <a:ext cx="6084645" cy="914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err="1" smtClean="0"/>
              <a:t>Runnable</a:t>
            </a:r>
            <a:r>
              <a:rPr lang="en-US" dirty="0" smtClean="0"/>
              <a:t> Interface : </a:t>
            </a:r>
            <a:endParaRPr lang="en-US" dirty="0"/>
          </a:p>
        </p:txBody>
      </p:sp>
      <p:sp>
        <p:nvSpPr>
          <p:cNvPr id="3" name="Content Placeholder 2"/>
          <p:cNvSpPr>
            <a:spLocks noGrp="1"/>
          </p:cNvSpPr>
          <p:nvPr>
            <p:ph idx="1"/>
          </p:nvPr>
        </p:nvSpPr>
        <p:spPr>
          <a:xfrm>
            <a:off x="457200" y="1981200"/>
            <a:ext cx="8229600" cy="4592638"/>
          </a:xfrm>
        </p:spPr>
        <p:txBody>
          <a:bodyPr/>
          <a:lstStyle/>
          <a:p>
            <a:pPr>
              <a:buNone/>
            </a:pPr>
            <a:r>
              <a:rPr lang="en-US" dirty="0" smtClean="0"/>
              <a:t>Inside run( ), we will define the code that constitutes the new thread.</a:t>
            </a:r>
            <a:endParaRPr lang="en-US" dirty="0"/>
          </a:p>
        </p:txBody>
      </p:sp>
      <p:pic>
        <p:nvPicPr>
          <p:cNvPr id="4" name="Picture 3" descr="t4.png"/>
          <p:cNvPicPr>
            <a:picLocks noChangeAspect="1"/>
          </p:cNvPicPr>
          <p:nvPr/>
        </p:nvPicPr>
        <p:blipFill>
          <a:blip r:embed="rId2" cstate="print"/>
          <a:stretch>
            <a:fillRect/>
          </a:stretch>
        </p:blipFill>
        <p:spPr>
          <a:xfrm>
            <a:off x="761999" y="3200400"/>
            <a:ext cx="7755237" cy="2590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err="1" smtClean="0"/>
              <a:t>Runnable</a:t>
            </a:r>
            <a:r>
              <a:rPr lang="en-US" dirty="0" smtClean="0"/>
              <a:t> Interface : </a:t>
            </a:r>
            <a:endParaRPr lang="en-US" dirty="0"/>
          </a:p>
        </p:txBody>
      </p:sp>
      <p:sp>
        <p:nvSpPr>
          <p:cNvPr id="3" name="Content Placeholder 2"/>
          <p:cNvSpPr>
            <a:spLocks noGrp="1"/>
          </p:cNvSpPr>
          <p:nvPr>
            <p:ph idx="1"/>
          </p:nvPr>
        </p:nvSpPr>
        <p:spPr>
          <a:xfrm>
            <a:off x="457200" y="1981200"/>
            <a:ext cx="8229600" cy="4592638"/>
          </a:xfrm>
        </p:spPr>
        <p:txBody>
          <a:bodyPr/>
          <a:lstStyle/>
          <a:p>
            <a:pPr>
              <a:buNone/>
            </a:pPr>
            <a:r>
              <a:rPr lang="en-US" dirty="0" smtClean="0"/>
              <a:t>To execute the run() method by a thread, pass an instance of </a:t>
            </a:r>
            <a:r>
              <a:rPr lang="en-US" dirty="0" err="1" smtClean="0"/>
              <a:t>MyClass</a:t>
            </a:r>
            <a:r>
              <a:rPr lang="en-US" dirty="0" smtClean="0"/>
              <a:t> to a Thread in its constructor(</a:t>
            </a:r>
            <a:r>
              <a:rPr lang="en-US" i="1" dirty="0" smtClean="0"/>
              <a:t>A </a:t>
            </a:r>
            <a:r>
              <a:rPr lang="en-US" b="1" i="1" dirty="0" smtClean="0"/>
              <a:t>constructor in Java</a:t>
            </a:r>
            <a:r>
              <a:rPr lang="en-US" i="1" dirty="0" smtClean="0"/>
              <a:t> is a block of code similar to a method that’s called when an instance of an object is created</a:t>
            </a:r>
            <a:r>
              <a:rPr lang="en-US" dirty="0" smtClean="0"/>
              <a:t>). Here is how that is done:</a:t>
            </a:r>
            <a:endParaRPr lang="en-US" dirty="0"/>
          </a:p>
        </p:txBody>
      </p:sp>
      <p:pic>
        <p:nvPicPr>
          <p:cNvPr id="4" name="Picture 3" descr="t4.png"/>
          <p:cNvPicPr>
            <a:picLocks noChangeAspect="1"/>
          </p:cNvPicPr>
          <p:nvPr/>
        </p:nvPicPr>
        <p:blipFill>
          <a:blip r:embed="rId2" cstate="print"/>
          <a:stretch>
            <a:fillRect/>
          </a:stretch>
        </p:blipFill>
        <p:spPr>
          <a:xfrm>
            <a:off x="990600" y="4800600"/>
            <a:ext cx="6806826" cy="1143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err="1" smtClean="0"/>
              <a:t>Runnable</a:t>
            </a:r>
            <a:r>
              <a:rPr lang="en-US" dirty="0" smtClean="0"/>
              <a:t> Interface : </a:t>
            </a:r>
            <a:endParaRPr lang="en-US" dirty="0"/>
          </a:p>
        </p:txBody>
      </p:sp>
      <p:sp>
        <p:nvSpPr>
          <p:cNvPr id="3" name="Content Placeholder 2"/>
          <p:cNvSpPr>
            <a:spLocks noGrp="1"/>
          </p:cNvSpPr>
          <p:nvPr>
            <p:ph idx="1"/>
          </p:nvPr>
        </p:nvSpPr>
        <p:spPr>
          <a:xfrm>
            <a:off x="457200" y="1981200"/>
            <a:ext cx="8229600" cy="4592638"/>
          </a:xfrm>
        </p:spPr>
        <p:txBody>
          <a:bodyPr anchor="t"/>
          <a:lstStyle/>
          <a:p>
            <a:pPr>
              <a:buNone/>
            </a:pPr>
            <a:r>
              <a:rPr lang="en-US" dirty="0" smtClean="0"/>
              <a:t>   When the thread is started it will call the run() method of the </a:t>
            </a:r>
            <a:r>
              <a:rPr lang="en-US" dirty="0" err="1" smtClean="0"/>
              <a:t>MyClass</a:t>
            </a:r>
            <a:r>
              <a:rPr lang="en-US" dirty="0" smtClean="0"/>
              <a:t> instance instead of executing its own run() method. The above example would print out the text               “</a:t>
            </a:r>
            <a:r>
              <a:rPr lang="en-US" b="1" dirty="0" err="1" smtClean="0"/>
              <a:t>MyClass</a:t>
            </a:r>
            <a:r>
              <a:rPr lang="en-US" b="1" dirty="0" smtClean="0"/>
              <a:t> running</a:t>
            </a:r>
            <a:r>
              <a:rPr lang="en-US" dirty="0" smtClean="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lang="en-US" dirty="0" smtClean="0"/>
              <a:t>Extending Java Thread :</a:t>
            </a:r>
            <a:endParaRPr lang="en-US" dirty="0"/>
          </a:p>
        </p:txBody>
      </p:sp>
      <p:sp>
        <p:nvSpPr>
          <p:cNvPr id="3" name="Content Placeholder 2"/>
          <p:cNvSpPr>
            <a:spLocks noGrp="1"/>
          </p:cNvSpPr>
          <p:nvPr>
            <p:ph idx="1"/>
          </p:nvPr>
        </p:nvSpPr>
        <p:spPr>
          <a:xfrm>
            <a:off x="457200" y="1828800"/>
            <a:ext cx="8229600" cy="4745038"/>
          </a:xfrm>
        </p:spPr>
        <p:txBody>
          <a:bodyPr/>
          <a:lstStyle/>
          <a:p>
            <a:r>
              <a:rPr lang="en-US" dirty="0" smtClean="0"/>
              <a:t>The second way to create a thread is to create a new class that extends Thread, then override the run() method and then to create an instance of that class. The run() method is what is executed by the thread after you call start(). Here is an example of creating a Java Thread subclass:</a:t>
            </a:r>
          </a:p>
          <a:p>
            <a:pPr>
              <a:buNone/>
            </a:pPr>
            <a:endParaRPr lang="en-US" dirty="0"/>
          </a:p>
        </p:txBody>
      </p:sp>
      <p:pic>
        <p:nvPicPr>
          <p:cNvPr id="4" name="Picture 3" descr="t7.png"/>
          <p:cNvPicPr>
            <a:picLocks noChangeAspect="1"/>
          </p:cNvPicPr>
          <p:nvPr/>
        </p:nvPicPr>
        <p:blipFill>
          <a:blip r:embed="rId2" cstate="print"/>
          <a:stretch>
            <a:fillRect/>
          </a:stretch>
        </p:blipFill>
        <p:spPr>
          <a:xfrm>
            <a:off x="685800" y="4572000"/>
            <a:ext cx="6111110" cy="1600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lang="en-US" dirty="0" smtClean="0"/>
              <a:t>Extending Java Thread :</a:t>
            </a:r>
            <a:endParaRPr lang="en-US" dirty="0"/>
          </a:p>
        </p:txBody>
      </p:sp>
      <p:sp>
        <p:nvSpPr>
          <p:cNvPr id="3" name="Content Placeholder 2"/>
          <p:cNvSpPr>
            <a:spLocks noGrp="1"/>
          </p:cNvSpPr>
          <p:nvPr>
            <p:ph idx="1"/>
          </p:nvPr>
        </p:nvSpPr>
        <p:spPr>
          <a:xfrm>
            <a:off x="457200" y="2057400"/>
            <a:ext cx="8229600" cy="4114800"/>
          </a:xfrm>
        </p:spPr>
        <p:txBody>
          <a:bodyPr/>
          <a:lstStyle/>
          <a:p>
            <a:pPr>
              <a:buNone/>
            </a:pPr>
            <a:r>
              <a:rPr lang="en-US" dirty="0" smtClean="0"/>
              <a:t>   To create and start the above thread you can do like this:</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When the run() method executes it will print out the text “</a:t>
            </a:r>
            <a:r>
              <a:rPr lang="en-US" b="1" dirty="0" err="1" smtClean="0"/>
              <a:t>MyClass</a:t>
            </a:r>
            <a:r>
              <a:rPr lang="en-US" b="1" dirty="0" smtClean="0"/>
              <a:t> running</a:t>
            </a:r>
            <a:r>
              <a:rPr lang="en-US" dirty="0" smtClean="0"/>
              <a:t>“.</a:t>
            </a:r>
            <a:endParaRPr lang="en-US" dirty="0"/>
          </a:p>
        </p:txBody>
      </p:sp>
      <p:pic>
        <p:nvPicPr>
          <p:cNvPr id="4" name="Picture 3" descr="t7.png"/>
          <p:cNvPicPr>
            <a:picLocks noChangeAspect="1"/>
          </p:cNvPicPr>
          <p:nvPr/>
        </p:nvPicPr>
        <p:blipFill>
          <a:blip r:embed="rId2" cstate="print"/>
          <a:stretch>
            <a:fillRect/>
          </a:stretch>
        </p:blipFill>
        <p:spPr>
          <a:xfrm>
            <a:off x="1371600" y="2971800"/>
            <a:ext cx="6111110" cy="131089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r>
              <a:rPr lang="en-US" dirty="0" smtClean="0"/>
              <a:t>Creating Multiple Threads :</a:t>
            </a:r>
            <a:endParaRPr lang="en-US" dirty="0"/>
          </a:p>
        </p:txBody>
      </p:sp>
      <p:pic>
        <p:nvPicPr>
          <p:cNvPr id="6" name="Content Placeholder 5" descr="t9.png"/>
          <p:cNvPicPr>
            <a:picLocks noGrp="1" noChangeAspect="1"/>
          </p:cNvPicPr>
          <p:nvPr>
            <p:ph idx="1"/>
          </p:nvPr>
        </p:nvPicPr>
        <p:blipFill>
          <a:blip r:embed="rId2" cstate="print"/>
          <a:stretch>
            <a:fillRect/>
          </a:stretch>
        </p:blipFill>
        <p:spPr>
          <a:xfrm>
            <a:off x="914400" y="1447800"/>
            <a:ext cx="7010400" cy="492730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914400"/>
            <a:ext cx="8229600" cy="1066800"/>
          </a:xfrm>
        </p:spPr>
        <p:txBody>
          <a:bodyPr/>
          <a:lstStyle/>
          <a:p>
            <a:pPr eaLnBrk="1" hangingPunct="1"/>
            <a:r>
              <a:rPr lang="en-US" dirty="0" smtClean="0">
                <a:latin typeface="+mn-lt"/>
              </a:rPr>
              <a:t>Content</a:t>
            </a:r>
            <a:r>
              <a:rPr lang="en-US" dirty="0" smtClean="0"/>
              <a:t>	</a:t>
            </a:r>
          </a:p>
        </p:txBody>
      </p:sp>
      <p:sp>
        <p:nvSpPr>
          <p:cNvPr id="6147" name="Content Placeholder 2"/>
          <p:cNvSpPr>
            <a:spLocks noGrp="1"/>
          </p:cNvSpPr>
          <p:nvPr>
            <p:ph idx="1"/>
          </p:nvPr>
        </p:nvSpPr>
        <p:spPr>
          <a:xfrm>
            <a:off x="304800" y="2209800"/>
            <a:ext cx="8610600" cy="3810000"/>
          </a:xfrm>
        </p:spPr>
        <p:txBody>
          <a:bodyPr/>
          <a:lstStyle/>
          <a:p>
            <a:pPr eaLnBrk="1" hangingPunct="1">
              <a:buFont typeface="Wingdings" pitchFamily="2" charset="2"/>
              <a:buChar char="q"/>
            </a:pPr>
            <a:r>
              <a:rPr lang="en-US" sz="3200" dirty="0" smtClean="0"/>
              <a:t> Java Thread</a:t>
            </a:r>
          </a:p>
          <a:p>
            <a:pPr eaLnBrk="1" hangingPunct="1">
              <a:buFont typeface="Wingdings" pitchFamily="2" charset="2"/>
              <a:buChar char="q"/>
            </a:pPr>
            <a:r>
              <a:rPr lang="en-US" sz="3200" dirty="0" smtClean="0"/>
              <a:t> The Java Thread Model</a:t>
            </a:r>
          </a:p>
          <a:p>
            <a:pPr eaLnBrk="1" hangingPunct="1">
              <a:buFont typeface="Wingdings" pitchFamily="2" charset="2"/>
              <a:buChar char="q"/>
            </a:pPr>
            <a:r>
              <a:rPr lang="en-US" sz="3200" dirty="0" smtClean="0"/>
              <a:t> Multithreading in Java</a:t>
            </a:r>
          </a:p>
          <a:p>
            <a:pPr eaLnBrk="1" hangingPunct="1">
              <a:buFont typeface="Wingdings" pitchFamily="2" charset="2"/>
              <a:buChar char="q"/>
            </a:pPr>
            <a:r>
              <a:rPr lang="en-US" sz="3200" dirty="0" smtClean="0"/>
              <a:t> Main Java Thread</a:t>
            </a:r>
          </a:p>
          <a:p>
            <a:pPr eaLnBrk="1" hangingPunct="1">
              <a:buFont typeface="Wingdings" pitchFamily="2" charset="2"/>
              <a:buChar char="q"/>
            </a:pPr>
            <a:r>
              <a:rPr lang="en-US" sz="3200" dirty="0" smtClean="0"/>
              <a:t> How to Create a Java Thread?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r>
              <a:rPr lang="en-US" dirty="0" smtClean="0"/>
              <a:t>Creating Multiple Threads :</a:t>
            </a:r>
            <a:endParaRPr lang="en-US" dirty="0"/>
          </a:p>
        </p:txBody>
      </p:sp>
      <p:pic>
        <p:nvPicPr>
          <p:cNvPr id="6" name="Content Placeholder 5" descr="t9.png"/>
          <p:cNvPicPr>
            <a:picLocks noGrp="1" noChangeAspect="1"/>
          </p:cNvPicPr>
          <p:nvPr>
            <p:ph idx="1"/>
          </p:nvPr>
        </p:nvPicPr>
        <p:blipFill>
          <a:blip r:embed="rId2" cstate="print"/>
          <a:stretch>
            <a:fillRect/>
          </a:stretch>
        </p:blipFill>
        <p:spPr>
          <a:xfrm>
            <a:off x="914400" y="2291674"/>
            <a:ext cx="7010400" cy="3239556"/>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sz="3600" dirty="0" smtClean="0"/>
              <a:t>Creating Multiple Threads (Output):</a:t>
            </a:r>
            <a:endParaRPr lang="en-US" sz="3600" dirty="0"/>
          </a:p>
        </p:txBody>
      </p:sp>
      <p:pic>
        <p:nvPicPr>
          <p:cNvPr id="6" name="Content Placeholder 5" descr="t9.png"/>
          <p:cNvPicPr>
            <a:picLocks noGrp="1" noChangeAspect="1"/>
          </p:cNvPicPr>
          <p:nvPr>
            <p:ph idx="1"/>
          </p:nvPr>
        </p:nvPicPr>
        <p:blipFill>
          <a:blip r:embed="rId2" cstate="print"/>
          <a:stretch>
            <a:fillRect/>
          </a:stretch>
        </p:blipFill>
        <p:spPr>
          <a:xfrm>
            <a:off x="685800" y="1612891"/>
            <a:ext cx="6324600" cy="5092709"/>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1066800"/>
          </a:xfrm>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smtClean="0">
                <a:hlinkClick r:id="rId2"/>
              </a:rPr>
              <a:t>https://www.edureka.co/blog/java-thread/</a:t>
            </a:r>
            <a:r>
              <a:rPr lang="en-US" dirty="0" smtClean="0"/>
              <a:t>.</a:t>
            </a:r>
          </a:p>
          <a:p>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324350"/>
          </a:xfrm>
        </p:spPr>
        <p:txBody>
          <a:bodyPr/>
          <a:lstStyle/>
          <a:p>
            <a:pPr algn="ctr">
              <a:buNone/>
            </a:pPr>
            <a:endParaRPr lang="en-US" sz="100" b="1" dirty="0" smtClean="0"/>
          </a:p>
          <a:p>
            <a:pPr algn="ctr">
              <a:buNone/>
            </a:pPr>
            <a:endParaRPr lang="en-US" sz="100" b="1" dirty="0" smtClean="0"/>
          </a:p>
          <a:p>
            <a:pPr algn="ctr">
              <a:buNone/>
            </a:pPr>
            <a:endParaRPr lang="en-US" sz="100" b="1" dirty="0" smtClean="0"/>
          </a:p>
          <a:p>
            <a:pPr algn="ctr">
              <a:buNone/>
            </a:pPr>
            <a:endParaRPr lang="en-US" sz="100" b="1" dirty="0" smtClean="0"/>
          </a:p>
          <a:p>
            <a:pPr algn="ctr">
              <a:buNone/>
            </a:pPr>
            <a:endParaRPr lang="en-US" sz="100" b="1" dirty="0" smtClean="0"/>
          </a:p>
          <a:p>
            <a:pPr algn="ctr">
              <a:buNone/>
            </a:pPr>
            <a:endParaRPr lang="en-US" sz="100" b="1" dirty="0" smtClean="0"/>
          </a:p>
          <a:p>
            <a:pPr algn="ctr">
              <a:buNone/>
            </a:pPr>
            <a:endParaRPr lang="en-US" sz="100" b="1" dirty="0" smtClean="0"/>
          </a:p>
          <a:p>
            <a:pPr algn="ctr">
              <a:buNone/>
            </a:pPr>
            <a:endParaRPr lang="en-US" sz="100" b="1" dirty="0" smtClean="0"/>
          </a:p>
          <a:p>
            <a:pPr algn="ctr">
              <a:buNone/>
            </a:pPr>
            <a:endParaRPr lang="en-US" sz="100" b="1" dirty="0" smtClean="0"/>
          </a:p>
          <a:p>
            <a:pPr algn="ctr">
              <a:buNone/>
            </a:pPr>
            <a:endParaRPr lang="en-US" sz="100" b="1" dirty="0" smtClean="0"/>
          </a:p>
          <a:p>
            <a:pPr algn="ctr">
              <a:buNone/>
            </a:pPr>
            <a:endParaRPr lang="en-US" sz="100" b="1" dirty="0" smtClean="0"/>
          </a:p>
          <a:p>
            <a:pPr algn="ctr">
              <a:buNone/>
            </a:pPr>
            <a:endParaRPr lang="en-US" sz="100" b="1" dirty="0" smtClean="0"/>
          </a:p>
          <a:p>
            <a:pPr algn="ctr">
              <a:buNone/>
            </a:pPr>
            <a:r>
              <a:rPr lang="en-US" sz="13800" b="1" dirty="0" smtClean="0"/>
              <a:t>Thanks</a:t>
            </a:r>
            <a:endParaRPr lang="en-US" sz="13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066800"/>
          </a:xfrm>
        </p:spPr>
        <p:txBody>
          <a:bodyPr/>
          <a:lstStyle/>
          <a:p>
            <a:r>
              <a:rPr lang="en-US" dirty="0" smtClean="0"/>
              <a:t>Java Thread :</a:t>
            </a:r>
            <a:endParaRPr lang="en-US" dirty="0"/>
          </a:p>
        </p:txBody>
      </p:sp>
      <p:sp>
        <p:nvSpPr>
          <p:cNvPr id="3" name="Content Placeholder 2"/>
          <p:cNvSpPr>
            <a:spLocks noGrp="1"/>
          </p:cNvSpPr>
          <p:nvPr>
            <p:ph idx="1"/>
          </p:nvPr>
        </p:nvSpPr>
        <p:spPr>
          <a:xfrm>
            <a:off x="228600" y="1905000"/>
            <a:ext cx="8686800" cy="4343400"/>
          </a:xfrm>
        </p:spPr>
        <p:txBody>
          <a:bodyPr/>
          <a:lstStyle/>
          <a:p>
            <a:pPr>
              <a:buNone/>
            </a:pPr>
            <a:r>
              <a:rPr lang="en-US" dirty="0" smtClean="0"/>
              <a:t>   Imagine a stockbroker application with lots of complex capabilities. These are few of its functions:</a:t>
            </a:r>
          </a:p>
          <a:p>
            <a:pPr>
              <a:buNone/>
            </a:pPr>
            <a:endParaRPr lang="en-US" dirty="0" smtClean="0"/>
          </a:p>
          <a:p>
            <a:r>
              <a:rPr lang="en-US" dirty="0" smtClean="0"/>
              <a:t>To download the last stock option prices</a:t>
            </a:r>
          </a:p>
          <a:p>
            <a:r>
              <a:rPr lang="en-US" dirty="0" smtClean="0"/>
              <a:t>To check prices for warnings</a:t>
            </a:r>
          </a:p>
          <a:p>
            <a:r>
              <a:rPr lang="en-US" dirty="0" smtClean="0"/>
              <a:t>Analyze historical data for company XYZ</a:t>
            </a:r>
          </a:p>
          <a:p>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066800"/>
          </a:xfrm>
        </p:spPr>
        <p:txBody>
          <a:bodyPr/>
          <a:lstStyle/>
          <a:p>
            <a:r>
              <a:rPr lang="en-US" dirty="0" smtClean="0"/>
              <a:t>Java Thread :</a:t>
            </a:r>
            <a:endParaRPr lang="en-US" dirty="0"/>
          </a:p>
        </p:txBody>
      </p:sp>
      <p:pic>
        <p:nvPicPr>
          <p:cNvPr id="4" name="Content Placeholder 3" descr="t1.png"/>
          <p:cNvPicPr>
            <a:picLocks noGrp="1" noChangeAspect="1"/>
          </p:cNvPicPr>
          <p:nvPr>
            <p:ph idx="1"/>
          </p:nvPr>
        </p:nvPicPr>
        <p:blipFill>
          <a:blip r:embed="rId2" cstate="print"/>
          <a:stretch>
            <a:fillRect/>
          </a:stretch>
        </p:blipFill>
        <p:spPr>
          <a:xfrm>
            <a:off x="228600" y="1752600"/>
            <a:ext cx="8538320" cy="42672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066800"/>
          </a:xfrm>
        </p:spPr>
        <p:txBody>
          <a:bodyPr/>
          <a:lstStyle/>
          <a:p>
            <a:r>
              <a:rPr lang="en-US" dirty="0" smtClean="0"/>
              <a:t>Java Thread :</a:t>
            </a:r>
            <a:endParaRPr lang="en-US" dirty="0"/>
          </a:p>
        </p:txBody>
      </p:sp>
      <p:sp>
        <p:nvSpPr>
          <p:cNvPr id="5" name="Content Placeholder 4"/>
          <p:cNvSpPr>
            <a:spLocks noGrp="1"/>
          </p:cNvSpPr>
          <p:nvPr>
            <p:ph idx="1"/>
          </p:nvPr>
        </p:nvSpPr>
        <p:spPr>
          <a:xfrm>
            <a:off x="457200" y="1828800"/>
            <a:ext cx="8229600" cy="4745038"/>
          </a:xfrm>
        </p:spPr>
        <p:txBody>
          <a:bodyPr/>
          <a:lstStyle/>
          <a:p>
            <a:r>
              <a:rPr lang="en-US" dirty="0" smtClean="0"/>
              <a:t>A thread is actually a lightweight process. Unlike many other computer languages, Java provides built-in support for multithreaded programming. A multithreaded program contains two or more parts that can run </a:t>
            </a:r>
            <a:r>
              <a:rPr lang="en-US" b="1" dirty="0" smtClean="0"/>
              <a:t>concurrently</a:t>
            </a:r>
            <a:r>
              <a:rPr lang="en-US" dirty="0" smtClean="0"/>
              <a:t>. Each part of such a program is called thread and each thread defines a separate path of execution.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066800"/>
          </a:xfrm>
        </p:spPr>
        <p:txBody>
          <a:bodyPr/>
          <a:lstStyle/>
          <a:p>
            <a:r>
              <a:rPr lang="en-US" dirty="0" smtClean="0"/>
              <a:t>The Java Thread Model :</a:t>
            </a:r>
            <a:endParaRPr lang="en-US" dirty="0"/>
          </a:p>
        </p:txBody>
      </p:sp>
      <p:sp>
        <p:nvSpPr>
          <p:cNvPr id="3" name="Content Placeholder 2"/>
          <p:cNvSpPr>
            <a:spLocks noGrp="1"/>
          </p:cNvSpPr>
          <p:nvPr>
            <p:ph idx="1"/>
          </p:nvPr>
        </p:nvSpPr>
        <p:spPr>
          <a:xfrm>
            <a:off x="533400" y="1447800"/>
            <a:ext cx="8229600" cy="5105400"/>
          </a:xfrm>
        </p:spPr>
        <p:txBody>
          <a:bodyPr/>
          <a:lstStyle/>
          <a:p>
            <a:pPr>
              <a:buNone/>
            </a:pPr>
            <a:r>
              <a:rPr lang="en-US" sz="2000" dirty="0" smtClean="0"/>
              <a:t>The Java run-time system depends on threads for many things. Threads reduce inefficiency by preventing the waste of CPU cycles.</a:t>
            </a:r>
          </a:p>
          <a:p>
            <a:pPr>
              <a:buNone/>
            </a:pPr>
            <a:r>
              <a:rPr lang="en-US" sz="2000" dirty="0" smtClean="0"/>
              <a:t>Threads exist in several states. Following are those states:  </a:t>
            </a:r>
            <a:br>
              <a:rPr lang="en-US" sz="2000" dirty="0" smtClean="0"/>
            </a:br>
            <a:endParaRPr lang="en-US" sz="2000" dirty="0" smtClean="0"/>
          </a:p>
          <a:p>
            <a:r>
              <a:rPr lang="en-US" sz="2000" b="1" dirty="0" smtClean="0"/>
              <a:t>New</a:t>
            </a:r>
            <a:r>
              <a:rPr lang="en-US" sz="2000" dirty="0" smtClean="0"/>
              <a:t> – When we create an instance of Thread class, a thread is in a new state.</a:t>
            </a:r>
          </a:p>
          <a:p>
            <a:r>
              <a:rPr lang="en-US" sz="2000" b="1" dirty="0" err="1" smtClean="0"/>
              <a:t>Runnable</a:t>
            </a:r>
            <a:r>
              <a:rPr lang="en-US" sz="2000" b="1" dirty="0" smtClean="0"/>
              <a:t> – </a:t>
            </a:r>
            <a:r>
              <a:rPr lang="en-US" sz="2000" dirty="0" smtClean="0"/>
              <a:t>The</a:t>
            </a:r>
            <a:r>
              <a:rPr lang="en-US" sz="2000" b="1" dirty="0" smtClean="0"/>
              <a:t> </a:t>
            </a:r>
            <a:r>
              <a:rPr lang="en-US" sz="2000" dirty="0" smtClean="0"/>
              <a:t>Java thread is in running state.</a:t>
            </a:r>
          </a:p>
          <a:p>
            <a:r>
              <a:rPr lang="en-US" sz="2000" b="1" dirty="0" smtClean="0"/>
              <a:t>Suspended</a:t>
            </a:r>
            <a:r>
              <a:rPr lang="en-US" sz="2000" dirty="0" smtClean="0"/>
              <a:t> – A running thread can be </a:t>
            </a:r>
            <a:r>
              <a:rPr lang="en-US" sz="2000" b="1" dirty="0" smtClean="0"/>
              <a:t>suspended</a:t>
            </a:r>
            <a:r>
              <a:rPr lang="en-US" sz="2000" dirty="0" smtClean="0"/>
              <a:t>, which temporarily suspends its activity. A suspended thread can then be resumed, allowing it to pick up where it left off.</a:t>
            </a:r>
          </a:p>
          <a:p>
            <a:r>
              <a:rPr lang="en-US" sz="2000" b="1" dirty="0" smtClean="0"/>
              <a:t>Blocked</a:t>
            </a:r>
            <a:r>
              <a:rPr lang="en-US" sz="2000" dirty="0" smtClean="0"/>
              <a:t> – A java thread can be blocked when waiting for a resource.</a:t>
            </a:r>
          </a:p>
          <a:p>
            <a:r>
              <a:rPr lang="en-US" sz="2000" b="1" dirty="0" smtClean="0"/>
              <a:t>Terminated</a:t>
            </a:r>
            <a:r>
              <a:rPr lang="en-US" sz="2000" dirty="0" smtClean="0"/>
              <a:t> – A thread can be terminated, which halts its execution immediately at any given time. Once a thread is terminated, it cannot be resumed. </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066800"/>
          </a:xfrm>
        </p:spPr>
        <p:txBody>
          <a:bodyPr/>
          <a:lstStyle/>
          <a:p>
            <a:r>
              <a:rPr lang="en-US" dirty="0" smtClean="0"/>
              <a:t>The Java Thread Model :</a:t>
            </a:r>
            <a:endParaRPr lang="en-US" dirty="0"/>
          </a:p>
        </p:txBody>
      </p:sp>
      <p:pic>
        <p:nvPicPr>
          <p:cNvPr id="6" name="Content Placeholder 5" descr="t2.png"/>
          <p:cNvPicPr>
            <a:picLocks noGrp="1" noChangeAspect="1"/>
          </p:cNvPicPr>
          <p:nvPr>
            <p:ph idx="1"/>
          </p:nvPr>
        </p:nvPicPr>
        <p:blipFill>
          <a:blip r:embed="rId2" cstate="print"/>
          <a:stretch>
            <a:fillRect/>
          </a:stretch>
        </p:blipFill>
        <p:spPr>
          <a:xfrm>
            <a:off x="761999" y="1676400"/>
            <a:ext cx="7828109" cy="4572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600200"/>
          </a:xfrm>
        </p:spPr>
        <p:txBody>
          <a:bodyPr/>
          <a:lstStyle/>
          <a:p>
            <a:r>
              <a:rPr lang="en-US" sz="2800" dirty="0" smtClean="0"/>
              <a:t>Multithreading in Java : Thread Class and </a:t>
            </a:r>
            <a:r>
              <a:rPr lang="en-US" sz="2800" dirty="0" err="1" smtClean="0"/>
              <a:t>Runnable</a:t>
            </a:r>
            <a:r>
              <a:rPr lang="en-US" sz="2800" dirty="0" smtClean="0"/>
              <a:t> Interface </a:t>
            </a:r>
            <a:br>
              <a:rPr lang="en-US" sz="2800" dirty="0" smtClean="0"/>
            </a:br>
            <a:endParaRPr lang="en-US" sz="2800" dirty="0"/>
          </a:p>
        </p:txBody>
      </p:sp>
      <p:sp>
        <p:nvSpPr>
          <p:cNvPr id="3" name="Content Placeholder 2"/>
          <p:cNvSpPr>
            <a:spLocks noGrp="1"/>
          </p:cNvSpPr>
          <p:nvPr>
            <p:ph idx="1"/>
          </p:nvPr>
        </p:nvSpPr>
        <p:spPr/>
        <p:txBody>
          <a:bodyPr/>
          <a:lstStyle/>
          <a:p>
            <a:r>
              <a:rPr lang="en-US" dirty="0" smtClean="0"/>
              <a:t>Java’s multithreading system is built upon the Thread class, its methods, and its companion interface, </a:t>
            </a:r>
            <a:r>
              <a:rPr lang="en-US" b="1" dirty="0" err="1" smtClean="0"/>
              <a:t>Runnable</a:t>
            </a:r>
            <a:r>
              <a:rPr lang="en-US" dirty="0" smtClean="0"/>
              <a:t>.</a:t>
            </a:r>
          </a:p>
          <a:p>
            <a:pPr>
              <a:buNone/>
            </a:pPr>
            <a:endParaRPr lang="en-US" dirty="0" smtClean="0"/>
          </a:p>
          <a:p>
            <a:r>
              <a:rPr lang="en-US" dirty="0" smtClean="0"/>
              <a:t>To create a new thread, your program will either extend </a:t>
            </a:r>
            <a:r>
              <a:rPr lang="en-US" b="1" dirty="0" smtClean="0"/>
              <a:t>Thread</a:t>
            </a:r>
            <a:r>
              <a:rPr lang="en-US" dirty="0" smtClean="0"/>
              <a:t> or </a:t>
            </a:r>
            <a:r>
              <a:rPr lang="en-US" b="1" dirty="0" smtClean="0"/>
              <a:t>implement</a:t>
            </a:r>
            <a:r>
              <a:rPr lang="en-US" dirty="0" smtClean="0"/>
              <a:t> the </a:t>
            </a:r>
            <a:r>
              <a:rPr lang="en-US" b="1" dirty="0" err="1" smtClean="0"/>
              <a:t>Runnable</a:t>
            </a:r>
            <a:r>
              <a:rPr lang="en-US" dirty="0" smtClean="0"/>
              <a:t>  </a:t>
            </a:r>
            <a:r>
              <a:rPr lang="en-US" b="1" dirty="0" smtClean="0"/>
              <a:t>interface</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600200"/>
          </a:xfrm>
        </p:spPr>
        <p:txBody>
          <a:bodyPr/>
          <a:lstStyle/>
          <a:p>
            <a:r>
              <a:rPr lang="en-US" sz="2800" dirty="0" smtClean="0"/>
              <a:t>Multithreading in Java : Thread Class and </a:t>
            </a:r>
            <a:r>
              <a:rPr lang="en-US" sz="2800" dirty="0" err="1" smtClean="0"/>
              <a:t>Runnable</a:t>
            </a:r>
            <a:r>
              <a:rPr lang="en-US" sz="2800" dirty="0" smtClean="0"/>
              <a:t> Interface </a:t>
            </a:r>
            <a:br>
              <a:rPr lang="en-US" sz="2800" dirty="0" smtClean="0"/>
            </a:br>
            <a:endParaRPr lang="en-US" sz="2800" dirty="0"/>
          </a:p>
        </p:txBody>
      </p:sp>
      <p:sp>
        <p:nvSpPr>
          <p:cNvPr id="3" name="Content Placeholder 2"/>
          <p:cNvSpPr>
            <a:spLocks noGrp="1"/>
          </p:cNvSpPr>
          <p:nvPr>
            <p:ph idx="1"/>
          </p:nvPr>
        </p:nvSpPr>
        <p:spPr>
          <a:xfrm>
            <a:off x="533400" y="1905000"/>
            <a:ext cx="8305800" cy="4648200"/>
          </a:xfrm>
        </p:spPr>
        <p:txBody>
          <a:bodyPr/>
          <a:lstStyle/>
          <a:p>
            <a:r>
              <a:rPr lang="en-US" dirty="0" smtClean="0"/>
              <a:t>The Thread class defines several methods that help manage </a:t>
            </a:r>
            <a:r>
              <a:rPr lang="en-US" dirty="0" err="1" smtClean="0"/>
              <a:t>threads.The</a:t>
            </a:r>
            <a:r>
              <a:rPr lang="en-US" dirty="0" smtClean="0"/>
              <a:t> table below displays the same:</a:t>
            </a:r>
          </a:p>
          <a:p>
            <a:pPr>
              <a:buNone/>
            </a:pPr>
            <a:endParaRPr lang="en-US" dirty="0"/>
          </a:p>
        </p:txBody>
      </p:sp>
      <p:pic>
        <p:nvPicPr>
          <p:cNvPr id="4" name="Picture 3" descr="t3.png"/>
          <p:cNvPicPr>
            <a:picLocks noChangeAspect="1"/>
          </p:cNvPicPr>
          <p:nvPr/>
        </p:nvPicPr>
        <p:blipFill>
          <a:blip r:embed="rId2" cstate="print"/>
          <a:stretch>
            <a:fillRect/>
          </a:stretch>
        </p:blipFill>
        <p:spPr>
          <a:xfrm>
            <a:off x="990600" y="3429000"/>
            <a:ext cx="6934200" cy="299922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1466</TotalTime>
  <Words>488</Words>
  <Application>Microsoft Office PowerPoint</Application>
  <PresentationFormat>On-screen Show (4:3)</PresentationFormat>
  <Paragraphs>83</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Urban</vt:lpstr>
      <vt:lpstr>    Object Oriented Programming(Java)  Lecture 14</vt:lpstr>
      <vt:lpstr>Content </vt:lpstr>
      <vt:lpstr>Java Thread :</vt:lpstr>
      <vt:lpstr>Java Thread :</vt:lpstr>
      <vt:lpstr>Java Thread :</vt:lpstr>
      <vt:lpstr>The Java Thread Model :</vt:lpstr>
      <vt:lpstr>The Java Thread Model :</vt:lpstr>
      <vt:lpstr>Multithreading in Java : Thread Class and Runnable Interface  </vt:lpstr>
      <vt:lpstr>Multithreading in Java : Thread Class and Runnable Interface  </vt:lpstr>
      <vt:lpstr>Main Java Thread :</vt:lpstr>
      <vt:lpstr>Main Java Thread :</vt:lpstr>
      <vt:lpstr>How to Create a Java Thread? </vt:lpstr>
      <vt:lpstr>Runnable Interface : </vt:lpstr>
      <vt:lpstr>Runnable Interface : </vt:lpstr>
      <vt:lpstr>Runnable Interface : </vt:lpstr>
      <vt:lpstr>Runnable Interface : </vt:lpstr>
      <vt:lpstr>Extending Java Thread :</vt:lpstr>
      <vt:lpstr>Extending Java Thread :</vt:lpstr>
      <vt:lpstr>Creating Multiple Threads :</vt:lpstr>
      <vt:lpstr>Creating Multiple Threads :</vt:lpstr>
      <vt:lpstr>Creating Multiple Threads (Output):</vt:lpstr>
      <vt:lpstr>References :</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MISBAH</dc:creator>
  <cp:lastModifiedBy>Aminur</cp:lastModifiedBy>
  <cp:revision>323</cp:revision>
  <dcterms:created xsi:type="dcterms:W3CDTF">2013-09-25T07:30:58Z</dcterms:created>
  <dcterms:modified xsi:type="dcterms:W3CDTF">2020-07-14T19:24:06Z</dcterms:modified>
</cp:coreProperties>
</file>