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02" r:id="rId3"/>
    <p:sldId id="313" r:id="rId4"/>
    <p:sldId id="314" r:id="rId5"/>
    <p:sldId id="315" r:id="rId6"/>
    <p:sldId id="316" r:id="rId7"/>
    <p:sldId id="319" r:id="rId8"/>
    <p:sldId id="320" r:id="rId9"/>
    <p:sldId id="321" r:id="rId10"/>
    <p:sldId id="317" r:id="rId11"/>
    <p:sldId id="312" r:id="rId12"/>
    <p:sldId id="28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LIANCE PC" initials="R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appl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 Oriented Programming(Java)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Lecture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Simple example of Applet :</a:t>
            </a:r>
            <a:endParaRPr lang="en-US" dirty="0"/>
          </a:p>
        </p:txBody>
      </p:sp>
      <p:pic>
        <p:nvPicPr>
          <p:cNvPr id="4" name="Content Placeholder 3" descr="a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1999" y="2057400"/>
            <a:ext cx="6781801" cy="4191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https://www.javatpoint.com/java-applet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r>
              <a:rPr lang="en-US" sz="13800" b="1" dirty="0" smtClean="0"/>
              <a:t>Thanks</a:t>
            </a:r>
            <a:endParaRPr lang="en-US" sz="13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Content</a:t>
            </a:r>
            <a:r>
              <a:rPr lang="en-US" dirty="0" smtClean="0"/>
              <a:t>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Java 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Advantage of 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Hierarchy of 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Lifecycle of Java 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Simple example of Applet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Java Applet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Applet is a special type of program that is embedded in the webpage to generate the dynamic content. It runs inside the browser and works at client side.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Advantage of Applet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many advantages of applet. They are as follows: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works at client side so less response time.</a:t>
            </a:r>
          </a:p>
          <a:p>
            <a:r>
              <a:rPr lang="en-US" dirty="0" smtClean="0"/>
              <a:t>Secured</a:t>
            </a:r>
          </a:p>
          <a:p>
            <a:r>
              <a:rPr lang="en-US" dirty="0" smtClean="0"/>
              <a:t>It can be executed by browsers running under many platforms, including Linux, Windows, Mac Os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Hierarchy of Applet :</a:t>
            </a:r>
            <a:endParaRPr lang="en-US" dirty="0"/>
          </a:p>
        </p:txBody>
      </p:sp>
      <p:pic>
        <p:nvPicPr>
          <p:cNvPr id="4" name="Content Placeholder 3" descr="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524000"/>
            <a:ext cx="3962400" cy="494189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Lifecycle of Java Applet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3084512"/>
          </a:xfrm>
        </p:spPr>
        <p:txBody>
          <a:bodyPr/>
          <a:lstStyle/>
          <a:p>
            <a:r>
              <a:rPr lang="en-US" dirty="0" smtClean="0"/>
              <a:t>Applet is initialized.</a:t>
            </a:r>
          </a:p>
          <a:p>
            <a:r>
              <a:rPr lang="en-US" dirty="0" smtClean="0"/>
              <a:t>Applet is started.</a:t>
            </a:r>
          </a:p>
          <a:p>
            <a:r>
              <a:rPr lang="en-US" dirty="0" smtClean="0"/>
              <a:t>Applet is painted.</a:t>
            </a:r>
          </a:p>
          <a:p>
            <a:r>
              <a:rPr lang="en-US" dirty="0" smtClean="0"/>
              <a:t>Applet is stopped.</a:t>
            </a:r>
          </a:p>
          <a:p>
            <a:r>
              <a:rPr lang="en-US" dirty="0" smtClean="0"/>
              <a:t>Applet is destroyed.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Lifecycle of Java Applet :</a:t>
            </a:r>
            <a:endParaRPr lang="en-US" dirty="0"/>
          </a:p>
        </p:txBody>
      </p:sp>
      <p:pic>
        <p:nvPicPr>
          <p:cNvPr id="4" name="Content Placeholder 3" descr="a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752600"/>
            <a:ext cx="5410200" cy="462929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java.applet.Applet</a:t>
            </a:r>
            <a:r>
              <a:rPr lang="en-US" dirty="0" smtClean="0"/>
              <a:t> class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creating any applet </a:t>
            </a:r>
            <a:r>
              <a:rPr lang="en-US" dirty="0" err="1" smtClean="0"/>
              <a:t>java.applet.Applet</a:t>
            </a:r>
            <a:r>
              <a:rPr lang="en-US" dirty="0" smtClean="0"/>
              <a:t> class must be inherited. It provides 4 life cycle methods of applet.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733800"/>
            <a:ext cx="814387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err="1" smtClean="0"/>
              <a:t>java.awt.Component</a:t>
            </a:r>
            <a:r>
              <a:rPr lang="en-US" dirty="0" smtClean="0"/>
              <a:t> class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164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Component class provides 1 life cycle method of applet.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public void paint(Graphics g):</a:t>
            </a:r>
            <a:r>
              <a:rPr lang="en-US" dirty="0" smtClean="0"/>
              <a:t> is used to paint the Applet. It provides Graphics class object that can be used for drawing oval, rectangle, arc etc.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1494</TotalTime>
  <Words>189</Words>
  <Application>Microsoft Office PowerPoint</Application>
  <PresentationFormat>On-screen Show (4:3)</PresentationFormat>
  <Paragraphs>46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    Object Oriented Programming(Java)  Lecture 15</vt:lpstr>
      <vt:lpstr>Content </vt:lpstr>
      <vt:lpstr>Java Applet :</vt:lpstr>
      <vt:lpstr>Advantage of Applet :</vt:lpstr>
      <vt:lpstr>Hierarchy of Applet :</vt:lpstr>
      <vt:lpstr>Lifecycle of Java Applet :</vt:lpstr>
      <vt:lpstr>Lifecycle of Java Applet :</vt:lpstr>
      <vt:lpstr>java.applet.Applet class :</vt:lpstr>
      <vt:lpstr>java.awt.Component class :</vt:lpstr>
      <vt:lpstr>Simple example of Applet :</vt:lpstr>
      <vt:lpstr>References :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Aminur</cp:lastModifiedBy>
  <cp:revision>331</cp:revision>
  <dcterms:created xsi:type="dcterms:W3CDTF">2013-09-25T07:30:58Z</dcterms:created>
  <dcterms:modified xsi:type="dcterms:W3CDTF">2020-07-14T19:24:27Z</dcterms:modified>
</cp:coreProperties>
</file>