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30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12" r:id="rId17"/>
    <p:sldId id="289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LIANCE PC" initials="R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6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456B6BC-54F0-4C5C-8B7A-F5823E1F6F29}" type="datetimeFigureOut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D4FC702-B4C6-42FE-B3AC-A8B99FD920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62E9E7-4741-4B09-8F2F-24701DA790B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11" name="Rounded Rectangle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12" name="Rounded Rectangle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EDE27-2E3A-4C0E-BCA0-35F1549E565F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EF9EBBF-7639-4C7C-B281-274A2489E0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CB741-CD4C-4279-BC62-676DA8328705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646EA-4F18-433A-B3A2-A10EBDBC92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5B178-BA3F-466E-B42D-8C2E68F12BCF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BD533-D821-4353-B54C-9268542280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05A91-1D11-429C-B07E-54CA17656038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06105-ADB5-45EF-BA95-148E279DCE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E74EF-C661-4698-BEE2-7A8DA6FBC5A9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041BF-E9D1-4363-B1EE-6148548CC0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877BF-0872-441B-A06E-0596378C053D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E5D41-2307-41C2-A8DE-C108A0F414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A568D56-9F2C-4F79-B164-A91C972577A3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15BF102-77AB-42F8-8A25-EDC77FDBC1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BFB17-6E1B-4482-90B5-105D05687BD1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66E2-2F34-45F3-A486-4C6025EBD1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3D1E5-32DA-4D0C-BE1D-4BA9D8F10B2E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4625E-CF61-472C-A910-19CA7BC5BA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732B9-D44D-45AF-99AF-70FC976EAC18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E1CC9-A94A-4153-81D0-1CC9D3DEB0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1AA81-0EE2-4857-81DF-0EAC004F4300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9D9FD-768A-45C0-A408-BD7A42926E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8E70CB1-7088-404C-A51B-E8E624079FAB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FE2CF38-BFE1-4F21-8545-18039AD696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9" r:id="rId2"/>
    <p:sldLayoutId id="2147483730" r:id="rId3"/>
    <p:sldLayoutId id="2147483731" r:id="rId4"/>
    <p:sldLayoutId id="2147483738" r:id="rId5"/>
    <p:sldLayoutId id="2147483739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Displaying-image-in-applet" TargetMode="External"/><Relationship Id="rId2" Type="http://schemas.openxmlformats.org/officeDocument/2006/relationships/hyperlink" Target="https://www.javatpoint.com/Graphics-in-appl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vatpoint.com/Animation-in-apple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Object Oriented Programming(Java)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>
                <a:solidFill>
                  <a:srgbClr val="00B050"/>
                </a:solidFill>
              </a:rPr>
              <a:t>Lecture 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How to get the object of Image:</a:t>
            </a:r>
            <a:endParaRPr lang="en-US" dirty="0"/>
          </a:p>
        </p:txBody>
      </p:sp>
      <p:pic>
        <p:nvPicPr>
          <p:cNvPr id="4" name="Content Placeholder 3" descr="a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828800"/>
            <a:ext cx="8153400" cy="26670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sz="3200" dirty="0" smtClean="0"/>
              <a:t>Other required methods of Applet class to display image:</a:t>
            </a:r>
            <a:endParaRPr lang="en-US" sz="3200" dirty="0"/>
          </a:p>
        </p:txBody>
      </p:sp>
      <p:pic>
        <p:nvPicPr>
          <p:cNvPr id="4" name="Content Placeholder 3" descr="a1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05000"/>
            <a:ext cx="8353231" cy="25146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r>
              <a:rPr lang="en-US" sz="3600" dirty="0" smtClean="0"/>
              <a:t>Example of displaying image in applet:</a:t>
            </a:r>
            <a:endParaRPr lang="en-US" sz="3600" dirty="0"/>
          </a:p>
        </p:txBody>
      </p:sp>
      <p:pic>
        <p:nvPicPr>
          <p:cNvPr id="4" name="Content Placeholder 3" descr="a1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1600200"/>
            <a:ext cx="7086600" cy="487800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r>
              <a:rPr lang="en-US" dirty="0" smtClean="0"/>
              <a:t>Animation in Applet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88"/>
            <a:ext cx="8229600" cy="2017712"/>
          </a:xfrm>
        </p:spPr>
        <p:txBody>
          <a:bodyPr/>
          <a:lstStyle/>
          <a:p>
            <a:r>
              <a:rPr lang="en-US" dirty="0" smtClean="0"/>
              <a:t>Applet is mostly used in games and animation. For this purpose image is required to be moved.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 smtClean="0"/>
              <a:t>Example of animation in applet :</a:t>
            </a:r>
            <a:endParaRPr lang="en-US" dirty="0"/>
          </a:p>
        </p:txBody>
      </p:sp>
      <p:pic>
        <p:nvPicPr>
          <p:cNvPr id="4" name="Content Placeholder 3" descr="a1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2133600"/>
            <a:ext cx="7239000" cy="3967907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 smtClean="0"/>
              <a:t>Example of animation in applet :</a:t>
            </a:r>
            <a:endParaRPr lang="en-US" dirty="0"/>
          </a:p>
        </p:txBody>
      </p:sp>
      <p:pic>
        <p:nvPicPr>
          <p:cNvPr id="4" name="Content Placeholder 3" descr="a1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65829" y="2133600"/>
            <a:ext cx="6878941" cy="3967907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066800"/>
          </a:xfrm>
        </p:spPr>
        <p:txBody>
          <a:bodyPr/>
          <a:lstStyle/>
          <a:p>
            <a:r>
              <a:rPr lang="en-US" dirty="0" smtClean="0"/>
              <a:t>References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https://www.javatpoint.com/Graphics-in-applet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https://www.javatpoint.com/Displaying-image-in-applet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https://www.javatpoint.com/Animation-in-applet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24350"/>
          </a:xfrm>
        </p:spPr>
        <p:txBody>
          <a:bodyPr/>
          <a:lstStyle/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r>
              <a:rPr lang="en-US" sz="13800" b="1" dirty="0" smtClean="0"/>
              <a:t>Thanks</a:t>
            </a:r>
            <a:endParaRPr lang="en-US" sz="13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+mn-lt"/>
              </a:rPr>
              <a:t>Content</a:t>
            </a:r>
            <a:r>
              <a:rPr lang="en-US" dirty="0" smtClean="0"/>
              <a:t>	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04800" y="2209800"/>
            <a:ext cx="8610600" cy="4038600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sz="3200" dirty="0" smtClean="0"/>
              <a:t> Displaying Graphics in Applet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3200" dirty="0" smtClean="0"/>
              <a:t> Commonly used methods of Graphics class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3200" dirty="0" smtClean="0"/>
              <a:t> Example of Graphics in applet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3200" dirty="0" smtClean="0"/>
              <a:t> Displaying Image in Applet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3200" dirty="0" smtClean="0"/>
              <a:t> Example of displaying image in applet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3200" dirty="0" smtClean="0"/>
              <a:t>Animation in Applet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3200" dirty="0" smtClean="0"/>
              <a:t>Example of animation in applet</a:t>
            </a:r>
          </a:p>
          <a:p>
            <a:pPr eaLnBrk="1" hangingPunct="1">
              <a:buNone/>
            </a:pP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Displaying Graphics in Applet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java.awt.Graphics</a:t>
            </a:r>
            <a:r>
              <a:rPr lang="en-US" dirty="0" smtClean="0"/>
              <a:t> class provides many methods for graphics programming.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sz="3200" dirty="0" smtClean="0"/>
              <a:t>Commonly used methods of Graphics class 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6" name="Content Placeholder 5" descr="a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057400"/>
            <a:ext cx="8482007" cy="38862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sz="3200" dirty="0" smtClean="0"/>
              <a:t>Commonly used methods of Graphics class 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6" name="Content Placeholder 5" descr="a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09800"/>
            <a:ext cx="8482007" cy="32766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Example of Graphics in applet :</a:t>
            </a:r>
            <a:endParaRPr lang="en-US" dirty="0"/>
          </a:p>
        </p:txBody>
      </p:sp>
      <p:pic>
        <p:nvPicPr>
          <p:cNvPr id="4" name="Content Placeholder 3" descr="a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1905000"/>
            <a:ext cx="6096000" cy="422682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Example of Graphics in applet :</a:t>
            </a:r>
            <a:endParaRPr lang="en-US" dirty="0"/>
          </a:p>
        </p:txBody>
      </p:sp>
      <p:pic>
        <p:nvPicPr>
          <p:cNvPr id="4" name="Content Placeholder 3" descr="a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2037723"/>
            <a:ext cx="6096000" cy="3961374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 smtClean="0"/>
              <a:t>Displaying Image in Applet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Applet is mostly used in games and animation. For this purpose image is required to be displayed. The </a:t>
            </a:r>
            <a:r>
              <a:rPr lang="en-US" dirty="0" err="1" smtClean="0"/>
              <a:t>java.awt.Graphics</a:t>
            </a:r>
            <a:r>
              <a:rPr lang="en-US" dirty="0" smtClean="0"/>
              <a:t> class provide a method </a:t>
            </a:r>
            <a:r>
              <a:rPr lang="en-US" dirty="0" err="1" smtClean="0"/>
              <a:t>drawImage</a:t>
            </a:r>
            <a:r>
              <a:rPr lang="en-US" dirty="0" smtClean="0"/>
              <a:t>() to display the image.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 smtClean="0"/>
              <a:t>Syntax of </a:t>
            </a:r>
            <a:r>
              <a:rPr lang="en-US" dirty="0" err="1" smtClean="0"/>
              <a:t>drawImage</a:t>
            </a:r>
            <a:r>
              <a:rPr lang="en-US" dirty="0" smtClean="0"/>
              <a:t>() method:</a:t>
            </a:r>
            <a:endParaRPr lang="en-US" dirty="0"/>
          </a:p>
        </p:txBody>
      </p:sp>
      <p:pic>
        <p:nvPicPr>
          <p:cNvPr id="4" name="Content Placeholder 3" descr="a1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981200"/>
            <a:ext cx="8030696" cy="22860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1532</TotalTime>
  <Words>195</Words>
  <Application>Microsoft Office PowerPoint</Application>
  <PresentationFormat>On-screen Show (4:3)</PresentationFormat>
  <Paragraphs>44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Urban</vt:lpstr>
      <vt:lpstr>    Object Oriented Programming(Java)  Lecture 16</vt:lpstr>
      <vt:lpstr>Content </vt:lpstr>
      <vt:lpstr>Displaying Graphics in Applet :</vt:lpstr>
      <vt:lpstr>Commonly used methods of Graphics class :</vt:lpstr>
      <vt:lpstr>Commonly used methods of Graphics class :</vt:lpstr>
      <vt:lpstr>Example of Graphics in applet :</vt:lpstr>
      <vt:lpstr>Example of Graphics in applet :</vt:lpstr>
      <vt:lpstr>Displaying Image in Applet :</vt:lpstr>
      <vt:lpstr>Syntax of drawImage() method:</vt:lpstr>
      <vt:lpstr>How to get the object of Image:</vt:lpstr>
      <vt:lpstr>Other required methods of Applet class to display image:</vt:lpstr>
      <vt:lpstr>Example of displaying image in applet:</vt:lpstr>
      <vt:lpstr>Animation in Applet :</vt:lpstr>
      <vt:lpstr>Example of animation in applet :</vt:lpstr>
      <vt:lpstr>Example of animation in applet :</vt:lpstr>
      <vt:lpstr>References :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MISBAH</dc:creator>
  <cp:lastModifiedBy>Aminur</cp:lastModifiedBy>
  <cp:revision>337</cp:revision>
  <dcterms:created xsi:type="dcterms:W3CDTF">2013-09-25T07:30:58Z</dcterms:created>
  <dcterms:modified xsi:type="dcterms:W3CDTF">2020-07-14T19:24:54Z</dcterms:modified>
</cp:coreProperties>
</file>