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2"/>
  </p:notesMasterIdLst>
  <p:sldIdLst>
    <p:sldId id="256" r:id="rId2"/>
    <p:sldId id="302" r:id="rId3"/>
    <p:sldId id="313" r:id="rId4"/>
    <p:sldId id="314" r:id="rId5"/>
    <p:sldId id="315" r:id="rId6"/>
    <p:sldId id="316" r:id="rId7"/>
    <p:sldId id="317" r:id="rId8"/>
    <p:sldId id="319" r:id="rId9"/>
    <p:sldId id="318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12" r:id="rId20"/>
    <p:sldId id="289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LIANCE PC" initials="R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56B6BC-54F0-4C5C-8B7A-F5823E1F6F29}" type="datetimeFigureOut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D4FC702-B4C6-42FE-B3AC-A8B99FD920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62E9E7-4741-4B09-8F2F-24701DA790B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EDE27-2E3A-4C0E-BCA0-35F1549E565F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EF9EBBF-7639-4C7C-B281-274A2489E0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CB741-CD4C-4279-BC62-676DA8328705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646EA-4F18-433A-B3A2-A10EBDBC92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5B178-BA3F-466E-B42D-8C2E68F12BCF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BD533-D821-4353-B54C-9268542280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05A91-1D11-429C-B07E-54CA17656038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06105-ADB5-45EF-BA95-148E279DCE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E74EF-C661-4698-BEE2-7A8DA6FBC5A9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041BF-E9D1-4363-B1EE-6148548CC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877BF-0872-441B-A06E-0596378C053D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E5D41-2307-41C2-A8DE-C108A0F414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A568D56-9F2C-4F79-B164-A91C972577A3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15BF102-77AB-42F8-8A25-EDC77FDBC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BFB17-6E1B-4482-90B5-105D05687BD1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66E2-2F34-45F3-A486-4C6025EBD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3D1E5-32DA-4D0C-BE1D-4BA9D8F10B2E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4625E-CF61-472C-A910-19CA7BC5BA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732B9-D44D-45AF-99AF-70FC976EAC18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E1CC9-A94A-4153-81D0-1CC9D3DEB0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AA81-0EE2-4857-81DF-0EAC004F4300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9D9FD-768A-45C0-A408-BD7A42926E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8E70CB1-7088-404C-A51B-E8E624079FAB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FE2CF38-BFE1-4F21-8545-18039AD696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9" r:id="rId2"/>
    <p:sldLayoutId id="2147483730" r:id="rId3"/>
    <p:sldLayoutId id="2147483731" r:id="rId4"/>
    <p:sldLayoutId id="2147483738" r:id="rId5"/>
    <p:sldLayoutId id="2147483739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java_files_create.asp" TargetMode="External"/><Relationship Id="rId2" Type="http://schemas.openxmlformats.org/officeDocument/2006/relationships/hyperlink" Target="https://www.w3schools.com/java/java_files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java/java_files_delete.asp" TargetMode="External"/><Relationship Id="rId4" Type="http://schemas.openxmlformats.org/officeDocument/2006/relationships/hyperlink" Target="https://www.w3schools.com/java/java_files_read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609600" y="114300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Object Oriented Programming(Java)</a:t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00B050"/>
                </a:solidFill>
              </a:rPr>
              <a:t>Lecture 18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/>
          <a:lstStyle/>
          <a:p>
            <a:r>
              <a:rPr lang="en-US" dirty="0" smtClean="0"/>
              <a:t>Write To a File :</a:t>
            </a:r>
            <a:endParaRPr lang="en-US" dirty="0"/>
          </a:p>
        </p:txBody>
      </p:sp>
      <p:pic>
        <p:nvPicPr>
          <p:cNvPr id="4" name="Content Placeholder 3" descr="fl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1600200"/>
            <a:ext cx="7924800" cy="4796897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/>
          <a:lstStyle/>
          <a:p>
            <a:r>
              <a:rPr lang="en-US" dirty="0" smtClean="0"/>
              <a:t>Write To a File :</a:t>
            </a:r>
            <a:endParaRPr lang="en-US" dirty="0"/>
          </a:p>
        </p:txBody>
      </p:sp>
      <p:pic>
        <p:nvPicPr>
          <p:cNvPr id="4" name="Content Placeholder 3" descr="fl7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3400" y="2820288"/>
            <a:ext cx="7924800" cy="2356721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Get File Information :</a:t>
            </a:r>
            <a:endParaRPr lang="en-US" dirty="0"/>
          </a:p>
        </p:txBody>
      </p:sp>
      <p:pic>
        <p:nvPicPr>
          <p:cNvPr id="4" name="Content Placeholder 3" descr="fl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1981200"/>
            <a:ext cx="7134126" cy="449580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Get File Information :</a:t>
            </a:r>
            <a:endParaRPr lang="en-US" dirty="0"/>
          </a:p>
        </p:txBody>
      </p:sp>
      <p:pic>
        <p:nvPicPr>
          <p:cNvPr id="4" name="Content Placeholder 3" descr="fl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793357"/>
            <a:ext cx="7134126" cy="2871485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Get File Information :</a:t>
            </a:r>
            <a:endParaRPr lang="en-US" dirty="0"/>
          </a:p>
        </p:txBody>
      </p:sp>
      <p:pic>
        <p:nvPicPr>
          <p:cNvPr id="4" name="Content Placeholder 3" descr="fl9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0999" y="2438400"/>
            <a:ext cx="8408077" cy="25146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Java Delete Files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1238"/>
          </a:xfrm>
        </p:spPr>
        <p:txBody>
          <a:bodyPr/>
          <a:lstStyle/>
          <a:p>
            <a:r>
              <a:rPr lang="en-US" dirty="0" smtClean="0"/>
              <a:t>To delete a file in Java, use the </a:t>
            </a:r>
            <a:r>
              <a:rPr lang="en-US" dirty="0" smtClean="0">
                <a:solidFill>
                  <a:srgbClr val="FF0000"/>
                </a:solidFill>
              </a:rPr>
              <a:t>delete()</a:t>
            </a:r>
            <a:r>
              <a:rPr lang="en-US" dirty="0" smtClean="0"/>
              <a:t> method: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fl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6800" y="2590800"/>
            <a:ext cx="72429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Java Delete Files :</a:t>
            </a:r>
            <a:endParaRPr lang="en-US" dirty="0"/>
          </a:p>
        </p:txBody>
      </p:sp>
      <p:pic>
        <p:nvPicPr>
          <p:cNvPr id="4" name="Picture 3" descr="fl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2514600"/>
            <a:ext cx="7242900" cy="217534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/>
          <a:lstStyle/>
          <a:p>
            <a:r>
              <a:rPr lang="en-US" dirty="0" smtClean="0"/>
              <a:t>Delete a Folder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7438"/>
          </a:xfrm>
        </p:spPr>
        <p:txBody>
          <a:bodyPr/>
          <a:lstStyle/>
          <a:p>
            <a:r>
              <a:rPr lang="en-US" dirty="0" smtClean="0"/>
              <a:t>You can also delete a folder. However, it must be empty: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fl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2743200"/>
            <a:ext cx="7467600" cy="373972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229600" cy="1066800"/>
          </a:xfrm>
        </p:spPr>
        <p:txBody>
          <a:bodyPr/>
          <a:lstStyle/>
          <a:p>
            <a:r>
              <a:rPr lang="en-US" dirty="0" smtClean="0"/>
              <a:t>Delete a Folder :</a:t>
            </a:r>
            <a:endParaRPr lang="en-US" dirty="0"/>
          </a:p>
        </p:txBody>
      </p:sp>
      <p:pic>
        <p:nvPicPr>
          <p:cNvPr id="4" name="Picture 3" descr="fl1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8200" y="2438400"/>
            <a:ext cx="7467600" cy="277452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838200"/>
            <a:ext cx="8229600" cy="1066800"/>
          </a:xfrm>
        </p:spPr>
        <p:txBody>
          <a:bodyPr/>
          <a:lstStyle/>
          <a:p>
            <a:r>
              <a:rPr lang="en-US" dirty="0" smtClean="0"/>
              <a:t>References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>
                <a:hlinkClick r:id="rId2"/>
              </a:rPr>
              <a:t>https://www.w3schools.com/java/java_files.asp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hlinkClick r:id="rId3"/>
              </a:rPr>
              <a:t>https://www.w3schools.com/java/java_files_create.asp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hlinkClick r:id="rId4"/>
              </a:rPr>
              <a:t>https://www.w3schools.com/java/java_files_read.asp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smtClean="0">
                <a:hlinkClick r:id="rId5"/>
              </a:rPr>
              <a:t>https://www.w3schools.com/java/java_files_delete.asp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>
                <a:latin typeface="+mn-lt"/>
              </a:rPr>
              <a:t>Content</a:t>
            </a:r>
            <a:r>
              <a:rPr lang="en-US" dirty="0" smtClean="0"/>
              <a:t>	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04800" y="2209800"/>
            <a:ext cx="8610600" cy="4038600"/>
          </a:xfrm>
        </p:spPr>
        <p:txBody>
          <a:bodyPr/>
          <a:lstStyle/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 Java File Handling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 Methods of File class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 Java Create and Write To Files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Get File Information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200" dirty="0" smtClean="0"/>
              <a:t> Java Delete Files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4350"/>
          </a:xfrm>
        </p:spPr>
        <p:txBody>
          <a:bodyPr/>
          <a:lstStyle/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r>
              <a:rPr lang="en-US" sz="13800" b="1" dirty="0" smtClean="0"/>
              <a:t>Thanks</a:t>
            </a:r>
            <a:endParaRPr lang="en-US" sz="13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r>
              <a:rPr lang="en-US" dirty="0" smtClean="0"/>
              <a:t>Java File Handling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 </a:t>
            </a:r>
            <a:r>
              <a:rPr lang="en-US" dirty="0" smtClean="0">
                <a:solidFill>
                  <a:srgbClr val="FF0000"/>
                </a:solidFill>
              </a:rPr>
              <a:t>File</a:t>
            </a:r>
            <a:r>
              <a:rPr lang="en-US" dirty="0" smtClean="0"/>
              <a:t> class from the </a:t>
            </a:r>
            <a:r>
              <a:rPr lang="en-US" dirty="0" smtClean="0">
                <a:solidFill>
                  <a:srgbClr val="FF0000"/>
                </a:solidFill>
              </a:rPr>
              <a:t>java.io</a:t>
            </a:r>
            <a:r>
              <a:rPr lang="en-US" dirty="0" smtClean="0"/>
              <a:t> package, allows us to work with files.</a:t>
            </a:r>
          </a:p>
          <a:p>
            <a:r>
              <a:rPr lang="en-US" dirty="0" smtClean="0"/>
              <a:t>To use the </a:t>
            </a:r>
            <a:r>
              <a:rPr lang="en-US" dirty="0" smtClean="0">
                <a:solidFill>
                  <a:srgbClr val="FF0000"/>
                </a:solidFill>
              </a:rPr>
              <a:t>File</a:t>
            </a:r>
            <a:r>
              <a:rPr lang="en-US" dirty="0" smtClean="0"/>
              <a:t> class, create an object of the class, and specify the filename or directory name: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 descr="fl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14400" y="4572000"/>
            <a:ext cx="6075614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Methods of File class :</a:t>
            </a:r>
            <a:endParaRPr lang="en-US" dirty="0"/>
          </a:p>
        </p:txBody>
      </p:sp>
      <p:pic>
        <p:nvPicPr>
          <p:cNvPr id="4" name="Content Placeholder 3" descr="fl2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1000" y="1524000"/>
            <a:ext cx="8536795" cy="4876800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r>
              <a:rPr lang="en-US" dirty="0" smtClean="0"/>
              <a:t>Create a File: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1000" y="1905000"/>
            <a:ext cx="8458200" cy="4495800"/>
          </a:xfrm>
        </p:spPr>
        <p:txBody>
          <a:bodyPr/>
          <a:lstStyle/>
          <a:p>
            <a:r>
              <a:rPr lang="en-US" dirty="0" smtClean="0"/>
              <a:t>To create a file in Java, you can use the </a:t>
            </a:r>
            <a:r>
              <a:rPr lang="en-US" dirty="0" err="1" smtClean="0">
                <a:solidFill>
                  <a:srgbClr val="FF0000"/>
                </a:solidFill>
              </a:rPr>
              <a:t>createNewFile</a:t>
            </a:r>
            <a:r>
              <a:rPr lang="en-US" dirty="0" smtClean="0">
                <a:solidFill>
                  <a:srgbClr val="FF0000"/>
                </a:solidFill>
              </a:rPr>
              <a:t>()</a:t>
            </a:r>
            <a:r>
              <a:rPr lang="en-US" dirty="0" smtClean="0"/>
              <a:t> method. This method returns a </a:t>
            </a:r>
            <a:r>
              <a:rPr lang="en-US" dirty="0" err="1" smtClean="0"/>
              <a:t>boolean</a:t>
            </a:r>
            <a:r>
              <a:rPr lang="en-US" dirty="0" smtClean="0"/>
              <a:t> value: </a:t>
            </a:r>
            <a:r>
              <a:rPr lang="en-US" dirty="0" smtClean="0">
                <a:solidFill>
                  <a:srgbClr val="FF0000"/>
                </a:solidFill>
              </a:rPr>
              <a:t>true</a:t>
            </a:r>
            <a:r>
              <a:rPr lang="en-US" dirty="0" smtClean="0"/>
              <a:t> if the file was successfully created, and </a:t>
            </a:r>
            <a:r>
              <a:rPr lang="en-US" dirty="0" smtClean="0">
                <a:solidFill>
                  <a:srgbClr val="FF0000"/>
                </a:solidFill>
              </a:rPr>
              <a:t>false</a:t>
            </a:r>
            <a:r>
              <a:rPr lang="en-US" dirty="0" smtClean="0"/>
              <a:t> if the file already exists. Note that the method is enclosed in a </a:t>
            </a:r>
            <a:r>
              <a:rPr lang="en-US" dirty="0" smtClean="0">
                <a:solidFill>
                  <a:srgbClr val="FF0000"/>
                </a:solidFill>
              </a:rPr>
              <a:t>try...catch</a:t>
            </a:r>
            <a:r>
              <a:rPr lang="en-US" dirty="0" smtClean="0"/>
              <a:t> block. This is necessary because it throws an </a:t>
            </a:r>
            <a:r>
              <a:rPr lang="en-US" dirty="0" err="1" smtClean="0">
                <a:solidFill>
                  <a:srgbClr val="FF0000"/>
                </a:solidFill>
              </a:rPr>
              <a:t>IOException</a:t>
            </a:r>
            <a:r>
              <a:rPr lang="en-US" dirty="0" smtClean="0"/>
              <a:t> if an error occurs (if the file cannot be created for some reason).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/>
          <a:lstStyle/>
          <a:p>
            <a:r>
              <a:rPr lang="en-US" dirty="0" smtClean="0"/>
              <a:t>Create a File:</a:t>
            </a:r>
            <a:endParaRPr lang="en-US" dirty="0"/>
          </a:p>
        </p:txBody>
      </p:sp>
      <p:pic>
        <p:nvPicPr>
          <p:cNvPr id="4" name="Content Placeholder 3" descr="fl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1524000"/>
            <a:ext cx="7924800" cy="48768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/>
          <a:lstStyle/>
          <a:p>
            <a:r>
              <a:rPr lang="en-US" dirty="0" smtClean="0"/>
              <a:t>Create a File:</a:t>
            </a:r>
            <a:endParaRPr lang="en-US" dirty="0"/>
          </a:p>
        </p:txBody>
      </p:sp>
      <p:pic>
        <p:nvPicPr>
          <p:cNvPr id="4" name="Content Placeholder 3" descr="fl4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0" y="2763809"/>
            <a:ext cx="7924800" cy="2397181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066800"/>
          </a:xfrm>
        </p:spPr>
        <p:txBody>
          <a:bodyPr/>
          <a:lstStyle/>
          <a:p>
            <a:r>
              <a:rPr lang="en-US" dirty="0" smtClean="0"/>
              <a:t>Create a File: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897438"/>
          </a:xfrm>
        </p:spPr>
        <p:txBody>
          <a:bodyPr/>
          <a:lstStyle/>
          <a:p>
            <a:r>
              <a:rPr lang="en-US" dirty="0" smtClean="0"/>
              <a:t>To create a file in a specific directory (requires permission), specify the path of the file and use double backslashes to escape the "</a:t>
            </a:r>
            <a:r>
              <a:rPr lang="en-US" dirty="0" smtClean="0">
                <a:solidFill>
                  <a:srgbClr val="FF0000"/>
                </a:solidFill>
              </a:rPr>
              <a:t>\</a:t>
            </a:r>
            <a:r>
              <a:rPr lang="en-US" dirty="0" smtClean="0"/>
              <a:t>" character (for Windows). On Mac and Linux you can just write the path, like: /Users/name/filename.txt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fl6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" y="4419600"/>
            <a:ext cx="7971696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/>
          <a:lstStyle/>
          <a:p>
            <a:r>
              <a:rPr lang="en-US" dirty="0" smtClean="0"/>
              <a:t>Write To a File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382000" cy="4324350"/>
          </a:xfrm>
        </p:spPr>
        <p:txBody>
          <a:bodyPr/>
          <a:lstStyle/>
          <a:p>
            <a:r>
              <a:rPr lang="en-US" dirty="0" smtClean="0"/>
              <a:t>In the following example, we use the </a:t>
            </a:r>
            <a:r>
              <a:rPr lang="en-US" dirty="0" err="1" smtClean="0">
                <a:solidFill>
                  <a:srgbClr val="FF0000"/>
                </a:solidFill>
              </a:rPr>
              <a:t>FileWriter</a:t>
            </a:r>
            <a:r>
              <a:rPr lang="en-US" dirty="0" smtClean="0"/>
              <a:t> class together with its </a:t>
            </a:r>
            <a:r>
              <a:rPr lang="en-US" dirty="0" smtClean="0">
                <a:solidFill>
                  <a:srgbClr val="FF0000"/>
                </a:solidFill>
              </a:rPr>
              <a:t>write()</a:t>
            </a:r>
            <a:r>
              <a:rPr lang="en-US" dirty="0" smtClean="0"/>
              <a:t> method to write some text to the file we created in the example above. Note that when you are done writing to the file, you should close it with the </a:t>
            </a:r>
            <a:r>
              <a:rPr lang="en-US" dirty="0" smtClean="0">
                <a:solidFill>
                  <a:srgbClr val="FF0000"/>
                </a:solidFill>
              </a:rPr>
              <a:t>close()</a:t>
            </a:r>
            <a:r>
              <a:rPr lang="en-US" dirty="0" smtClean="0"/>
              <a:t> method: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1578</TotalTime>
  <Words>179</Words>
  <Application>Microsoft Office PowerPoint</Application>
  <PresentationFormat>On-screen Show (4:3)</PresentationFormat>
  <Paragraphs>49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Urban</vt:lpstr>
      <vt:lpstr>    Object Oriented Programming(Java)  Lecture 18</vt:lpstr>
      <vt:lpstr>Content </vt:lpstr>
      <vt:lpstr>Java File Handling :</vt:lpstr>
      <vt:lpstr>Methods of File class :</vt:lpstr>
      <vt:lpstr>Create a File:</vt:lpstr>
      <vt:lpstr>Create a File:</vt:lpstr>
      <vt:lpstr>Create a File:</vt:lpstr>
      <vt:lpstr>Create a File:</vt:lpstr>
      <vt:lpstr>Write To a File :</vt:lpstr>
      <vt:lpstr>Write To a File :</vt:lpstr>
      <vt:lpstr>Write To a File :</vt:lpstr>
      <vt:lpstr>Get File Information :</vt:lpstr>
      <vt:lpstr>Get File Information :</vt:lpstr>
      <vt:lpstr>Get File Information :</vt:lpstr>
      <vt:lpstr>Java Delete Files :</vt:lpstr>
      <vt:lpstr>Java Delete Files :</vt:lpstr>
      <vt:lpstr>Delete a Folder :</vt:lpstr>
      <vt:lpstr>Delete a Folder :</vt:lpstr>
      <vt:lpstr>References :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MISBAH</dc:creator>
  <cp:lastModifiedBy>Aminur</cp:lastModifiedBy>
  <cp:revision>348</cp:revision>
  <dcterms:created xsi:type="dcterms:W3CDTF">2013-09-25T07:30:58Z</dcterms:created>
  <dcterms:modified xsi:type="dcterms:W3CDTF">2020-07-14T19:25:54Z</dcterms:modified>
</cp:coreProperties>
</file>