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1196638" cy="1684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258" y="-6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366" y="-20802"/>
            <a:ext cx="11228234" cy="1688974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391" y="5907250"/>
            <a:ext cx="7134696" cy="4044492"/>
          </a:xfrm>
        </p:spPr>
        <p:txBody>
          <a:bodyPr anchor="b">
            <a:noAutofit/>
          </a:bodyPr>
          <a:lstStyle>
            <a:lvl1pPr algn="r">
              <a:defRPr sz="661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91" y="9951738"/>
            <a:ext cx="7134696" cy="269476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59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9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9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9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9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8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8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2" y="1497613"/>
            <a:ext cx="7772644" cy="8361668"/>
          </a:xfrm>
        </p:spPr>
        <p:txBody>
          <a:bodyPr anchor="ctr">
            <a:normAutofit/>
          </a:bodyPr>
          <a:lstStyle>
            <a:lvl1pPr algn="l">
              <a:defRPr sz="53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2" y="10982490"/>
            <a:ext cx="7772644" cy="3859403"/>
          </a:xfrm>
        </p:spPr>
        <p:txBody>
          <a:bodyPr anchor="ctr">
            <a:normAutofit/>
          </a:bodyPr>
          <a:lstStyle>
            <a:lvl1pPr marL="0" indent="0" algn="l">
              <a:buNone/>
              <a:defRPr sz="220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59841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119683" indent="0">
              <a:buNone/>
              <a:defRPr sz="1959">
                <a:solidFill>
                  <a:schemeClr val="tx1">
                    <a:tint val="75000"/>
                  </a:schemeClr>
                </a:solidFill>
              </a:defRPr>
            </a:lvl3pPr>
            <a:lvl4pPr marL="1679524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4pPr>
            <a:lvl5pPr marL="2239366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5pPr>
            <a:lvl6pPr marL="279920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6pPr>
            <a:lvl7pPr marL="3359048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7pPr>
            <a:lvl8pPr marL="3918890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8pPr>
            <a:lvl9pPr marL="4478731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8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30" y="1497612"/>
            <a:ext cx="7435261" cy="7425661"/>
          </a:xfrm>
        </p:spPr>
        <p:txBody>
          <a:bodyPr anchor="ctr">
            <a:normAutofit/>
          </a:bodyPr>
          <a:lstStyle>
            <a:lvl1pPr algn="l">
              <a:defRPr sz="53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8242" y="8923273"/>
            <a:ext cx="6636437" cy="93600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5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59841" indent="0">
              <a:buFontTx/>
              <a:buNone/>
              <a:defRPr/>
            </a:lvl2pPr>
            <a:lvl3pPr marL="1119683" indent="0">
              <a:buFontTx/>
              <a:buNone/>
              <a:defRPr/>
            </a:lvl3pPr>
            <a:lvl4pPr marL="1679524" indent="0">
              <a:buFontTx/>
              <a:buNone/>
              <a:defRPr/>
            </a:lvl4pPr>
            <a:lvl5pPr marL="2239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1" y="10982490"/>
            <a:ext cx="7772645" cy="3859403"/>
          </a:xfrm>
        </p:spPr>
        <p:txBody>
          <a:bodyPr anchor="ctr">
            <a:normAutofit/>
          </a:bodyPr>
          <a:lstStyle>
            <a:lvl1pPr marL="0" indent="0" algn="l">
              <a:buNone/>
              <a:defRPr sz="220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59841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119683" indent="0">
              <a:buNone/>
              <a:defRPr sz="1959">
                <a:solidFill>
                  <a:schemeClr val="tx1">
                    <a:tint val="75000"/>
                  </a:schemeClr>
                </a:solidFill>
              </a:defRPr>
            </a:lvl3pPr>
            <a:lvl4pPr marL="1679524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4pPr>
            <a:lvl5pPr marL="2239366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5pPr>
            <a:lvl6pPr marL="279920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6pPr>
            <a:lvl7pPr marL="3359048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7pPr>
            <a:lvl8pPr marL="3918890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8pPr>
            <a:lvl9pPr marL="4478731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91070" y="1941732"/>
            <a:ext cx="559978" cy="1436627"/>
          </a:xfrm>
          <a:prstGeom prst="rect">
            <a:avLst/>
          </a:prstGeom>
        </p:spPr>
        <p:txBody>
          <a:bodyPr vert="horz" lIns="111966" tIns="55983" rIns="111966" bIns="55983" rtlCol="0" anchor="ctr">
            <a:noAutofit/>
          </a:bodyPr>
          <a:lstStyle/>
          <a:p>
            <a:pPr lvl="0"/>
            <a:r>
              <a:rPr lang="en-US" sz="97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2418" y="7091440"/>
            <a:ext cx="559978" cy="1436627"/>
          </a:xfrm>
          <a:prstGeom prst="rect">
            <a:avLst/>
          </a:prstGeom>
        </p:spPr>
        <p:txBody>
          <a:bodyPr vert="horz" lIns="111966" tIns="55983" rIns="111966" bIns="55983" rtlCol="0" anchor="ctr">
            <a:noAutofit/>
          </a:bodyPr>
          <a:lstStyle/>
          <a:p>
            <a:pPr lvl="0"/>
            <a:r>
              <a:rPr lang="en-US" sz="97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46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1" y="4746340"/>
            <a:ext cx="7772645" cy="6376300"/>
          </a:xfrm>
        </p:spPr>
        <p:txBody>
          <a:bodyPr anchor="b">
            <a:normAutofit/>
          </a:bodyPr>
          <a:lstStyle>
            <a:lvl1pPr algn="l">
              <a:defRPr sz="53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1" y="11122641"/>
            <a:ext cx="7772645" cy="3719252"/>
          </a:xfrm>
        </p:spPr>
        <p:txBody>
          <a:bodyPr anchor="t">
            <a:normAutofit/>
          </a:bodyPr>
          <a:lstStyle>
            <a:lvl1pPr marL="0" indent="0" algn="l">
              <a:buNone/>
              <a:defRPr sz="220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59841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119683" indent="0">
              <a:buNone/>
              <a:defRPr sz="1959">
                <a:solidFill>
                  <a:schemeClr val="tx1">
                    <a:tint val="75000"/>
                  </a:schemeClr>
                </a:solidFill>
              </a:defRPr>
            </a:lvl3pPr>
            <a:lvl4pPr marL="1679524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4pPr>
            <a:lvl5pPr marL="2239366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5pPr>
            <a:lvl6pPr marL="279920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6pPr>
            <a:lvl7pPr marL="3359048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7pPr>
            <a:lvl8pPr marL="3918890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8pPr>
            <a:lvl9pPr marL="4478731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9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30" y="1497612"/>
            <a:ext cx="7435261" cy="7425661"/>
          </a:xfrm>
        </p:spPr>
        <p:txBody>
          <a:bodyPr anchor="ctr">
            <a:normAutofit/>
          </a:bodyPr>
          <a:lstStyle>
            <a:lvl1pPr algn="l">
              <a:defRPr sz="53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6439" y="9859281"/>
            <a:ext cx="7772646" cy="126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93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59841" indent="0">
              <a:buFontTx/>
              <a:buNone/>
              <a:defRPr/>
            </a:lvl2pPr>
            <a:lvl3pPr marL="1119683" indent="0">
              <a:buFontTx/>
              <a:buNone/>
              <a:defRPr/>
            </a:lvl3pPr>
            <a:lvl4pPr marL="1679524" indent="0">
              <a:buFontTx/>
              <a:buNone/>
              <a:defRPr/>
            </a:lvl4pPr>
            <a:lvl5pPr marL="2239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1" y="11122641"/>
            <a:ext cx="7772645" cy="3719252"/>
          </a:xfrm>
        </p:spPr>
        <p:txBody>
          <a:bodyPr anchor="t">
            <a:normAutofit/>
          </a:bodyPr>
          <a:lstStyle>
            <a:lvl1pPr marL="0" indent="0" algn="l">
              <a:buNone/>
              <a:defRPr sz="22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59841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119683" indent="0">
              <a:buNone/>
              <a:defRPr sz="1959">
                <a:solidFill>
                  <a:schemeClr val="tx1">
                    <a:tint val="75000"/>
                  </a:schemeClr>
                </a:solidFill>
              </a:defRPr>
            </a:lvl3pPr>
            <a:lvl4pPr marL="1679524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4pPr>
            <a:lvl5pPr marL="2239366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5pPr>
            <a:lvl6pPr marL="279920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6pPr>
            <a:lvl7pPr marL="3359048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7pPr>
            <a:lvl8pPr marL="3918890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8pPr>
            <a:lvl9pPr marL="4478731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91070" y="1941732"/>
            <a:ext cx="559978" cy="1436627"/>
          </a:xfrm>
          <a:prstGeom prst="rect">
            <a:avLst/>
          </a:prstGeom>
        </p:spPr>
        <p:txBody>
          <a:bodyPr vert="horz" lIns="111966" tIns="55983" rIns="111966" bIns="55983" rtlCol="0" anchor="ctr">
            <a:noAutofit/>
          </a:bodyPr>
          <a:lstStyle/>
          <a:p>
            <a:pPr lvl="0"/>
            <a:r>
              <a:rPr lang="en-US" sz="97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2418" y="7091440"/>
            <a:ext cx="559978" cy="1436627"/>
          </a:xfrm>
          <a:prstGeom prst="rect">
            <a:avLst/>
          </a:prstGeom>
        </p:spPr>
        <p:txBody>
          <a:bodyPr vert="horz" lIns="111966" tIns="55983" rIns="111966" bIns="55983" rtlCol="0" anchor="ctr">
            <a:noAutofit/>
          </a:bodyPr>
          <a:lstStyle/>
          <a:p>
            <a:pPr lvl="0"/>
            <a:r>
              <a:rPr lang="en-US" sz="97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78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94" y="1497612"/>
            <a:ext cx="7764992" cy="7425661"/>
          </a:xfrm>
        </p:spPr>
        <p:txBody>
          <a:bodyPr anchor="ctr">
            <a:normAutofit/>
          </a:bodyPr>
          <a:lstStyle>
            <a:lvl1pPr algn="l">
              <a:defRPr sz="53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6439" y="9859281"/>
            <a:ext cx="7772646" cy="126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939">
                <a:solidFill>
                  <a:schemeClr val="accent1"/>
                </a:solidFill>
              </a:defRPr>
            </a:lvl1pPr>
            <a:lvl2pPr marL="559841" indent="0">
              <a:buFontTx/>
              <a:buNone/>
              <a:defRPr/>
            </a:lvl2pPr>
            <a:lvl3pPr marL="1119683" indent="0">
              <a:buFontTx/>
              <a:buNone/>
              <a:defRPr/>
            </a:lvl3pPr>
            <a:lvl4pPr marL="1679524" indent="0">
              <a:buFontTx/>
              <a:buNone/>
              <a:defRPr/>
            </a:lvl4pPr>
            <a:lvl5pPr marL="2239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1" y="11122641"/>
            <a:ext cx="7772645" cy="3719252"/>
          </a:xfrm>
        </p:spPr>
        <p:txBody>
          <a:bodyPr anchor="t">
            <a:normAutofit/>
          </a:bodyPr>
          <a:lstStyle>
            <a:lvl1pPr marL="0" indent="0" algn="l">
              <a:buNone/>
              <a:defRPr sz="22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59841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119683" indent="0">
              <a:buNone/>
              <a:defRPr sz="1959">
                <a:solidFill>
                  <a:schemeClr val="tx1">
                    <a:tint val="75000"/>
                  </a:schemeClr>
                </a:solidFill>
              </a:defRPr>
            </a:lvl3pPr>
            <a:lvl4pPr marL="1679524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4pPr>
            <a:lvl5pPr marL="2239366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5pPr>
            <a:lvl6pPr marL="279920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6pPr>
            <a:lvl7pPr marL="3359048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7pPr>
            <a:lvl8pPr marL="3918890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8pPr>
            <a:lvl9pPr marL="4478731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059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68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9094" y="1497614"/>
            <a:ext cx="1198535" cy="1290130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6442" y="1497614"/>
            <a:ext cx="6361201" cy="12901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5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7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1" y="6635259"/>
            <a:ext cx="7772645" cy="4487385"/>
          </a:xfrm>
        </p:spPr>
        <p:txBody>
          <a:bodyPr anchor="b"/>
          <a:lstStyle>
            <a:lvl1pPr algn="l">
              <a:defRPr sz="489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1" y="11122640"/>
            <a:ext cx="7772645" cy="2113756"/>
          </a:xfrm>
        </p:spPr>
        <p:txBody>
          <a:bodyPr anchor="t"/>
          <a:lstStyle>
            <a:lvl1pPr marL="0" indent="0" algn="l">
              <a:buNone/>
              <a:defRPr sz="244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59841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119683" indent="0">
              <a:buNone/>
              <a:defRPr sz="1959">
                <a:solidFill>
                  <a:schemeClr val="tx1">
                    <a:tint val="75000"/>
                  </a:schemeClr>
                </a:solidFill>
              </a:defRPr>
            </a:lvl3pPr>
            <a:lvl4pPr marL="1679524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4pPr>
            <a:lvl5pPr marL="2239366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5pPr>
            <a:lvl6pPr marL="279920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6pPr>
            <a:lvl7pPr marL="3359048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7pPr>
            <a:lvl8pPr marL="3918890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8pPr>
            <a:lvl9pPr marL="4478731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5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2" y="1497612"/>
            <a:ext cx="7772644" cy="32448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443" y="5307947"/>
            <a:ext cx="3781325" cy="9533943"/>
          </a:xfrm>
        </p:spPr>
        <p:txBody>
          <a:bodyPr>
            <a:normAutofit/>
          </a:bodyPr>
          <a:lstStyle>
            <a:lvl1pPr>
              <a:defRPr sz="2204"/>
            </a:lvl1pPr>
            <a:lvl2pPr>
              <a:defRPr sz="1959"/>
            </a:lvl2pPr>
            <a:lvl3pPr>
              <a:defRPr sz="1714"/>
            </a:lvl3pPr>
            <a:lvl4pPr>
              <a:defRPr sz="1469"/>
            </a:lvl4pPr>
            <a:lvl5pPr>
              <a:defRPr sz="1469"/>
            </a:lvl5pPr>
            <a:lvl6pPr>
              <a:defRPr sz="1469"/>
            </a:lvl6pPr>
            <a:lvl7pPr>
              <a:defRPr sz="1469"/>
            </a:lvl7pPr>
            <a:lvl8pPr>
              <a:defRPr sz="1469"/>
            </a:lvl8pPr>
            <a:lvl9pPr>
              <a:defRPr sz="14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760" y="5307951"/>
            <a:ext cx="3781327" cy="9533946"/>
          </a:xfrm>
        </p:spPr>
        <p:txBody>
          <a:bodyPr>
            <a:normAutofit/>
          </a:bodyPr>
          <a:lstStyle>
            <a:lvl1pPr>
              <a:defRPr sz="2204"/>
            </a:lvl1pPr>
            <a:lvl2pPr>
              <a:defRPr sz="1959"/>
            </a:lvl2pPr>
            <a:lvl3pPr>
              <a:defRPr sz="1714"/>
            </a:lvl3pPr>
            <a:lvl4pPr>
              <a:defRPr sz="1469"/>
            </a:lvl4pPr>
            <a:lvl5pPr>
              <a:defRPr sz="1469"/>
            </a:lvl5pPr>
            <a:lvl6pPr>
              <a:defRPr sz="1469"/>
            </a:lvl6pPr>
            <a:lvl7pPr>
              <a:defRPr sz="1469"/>
            </a:lvl7pPr>
            <a:lvl8pPr>
              <a:defRPr sz="1469"/>
            </a:lvl8pPr>
            <a:lvl9pPr>
              <a:defRPr sz="14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5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2" y="1497612"/>
            <a:ext cx="7772643" cy="32448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1" y="5308915"/>
            <a:ext cx="3784464" cy="1415710"/>
          </a:xfrm>
        </p:spPr>
        <p:txBody>
          <a:bodyPr anchor="b">
            <a:noAutofit/>
          </a:bodyPr>
          <a:lstStyle>
            <a:lvl1pPr marL="0" indent="0">
              <a:buNone/>
              <a:defRPr sz="2939" b="0"/>
            </a:lvl1pPr>
            <a:lvl2pPr marL="559841" indent="0">
              <a:buNone/>
              <a:defRPr sz="2449" b="1"/>
            </a:lvl2pPr>
            <a:lvl3pPr marL="1119683" indent="0">
              <a:buNone/>
              <a:defRPr sz="2204" b="1"/>
            </a:lvl3pPr>
            <a:lvl4pPr marL="1679524" indent="0">
              <a:buNone/>
              <a:defRPr sz="1959" b="1"/>
            </a:lvl4pPr>
            <a:lvl5pPr marL="2239366" indent="0">
              <a:buNone/>
              <a:defRPr sz="1959" b="1"/>
            </a:lvl5pPr>
            <a:lvl6pPr marL="2799207" indent="0">
              <a:buNone/>
              <a:defRPr sz="1959" b="1"/>
            </a:lvl6pPr>
            <a:lvl7pPr marL="3359048" indent="0">
              <a:buNone/>
              <a:defRPr sz="1959" b="1"/>
            </a:lvl7pPr>
            <a:lvl8pPr marL="3918890" indent="0">
              <a:buNone/>
              <a:defRPr sz="1959" b="1"/>
            </a:lvl8pPr>
            <a:lvl9pPr marL="4478731" indent="0">
              <a:buNone/>
              <a:defRPr sz="19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441" y="6724629"/>
            <a:ext cx="3784464" cy="8117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4620" y="5308915"/>
            <a:ext cx="3784464" cy="1415710"/>
          </a:xfrm>
        </p:spPr>
        <p:txBody>
          <a:bodyPr anchor="b">
            <a:noAutofit/>
          </a:bodyPr>
          <a:lstStyle>
            <a:lvl1pPr marL="0" indent="0">
              <a:buNone/>
              <a:defRPr sz="2939" b="0"/>
            </a:lvl1pPr>
            <a:lvl2pPr marL="559841" indent="0">
              <a:buNone/>
              <a:defRPr sz="2449" b="1"/>
            </a:lvl2pPr>
            <a:lvl3pPr marL="1119683" indent="0">
              <a:buNone/>
              <a:defRPr sz="2204" b="1"/>
            </a:lvl3pPr>
            <a:lvl4pPr marL="1679524" indent="0">
              <a:buNone/>
              <a:defRPr sz="1959" b="1"/>
            </a:lvl4pPr>
            <a:lvl5pPr marL="2239366" indent="0">
              <a:buNone/>
              <a:defRPr sz="1959" b="1"/>
            </a:lvl5pPr>
            <a:lvl6pPr marL="2799207" indent="0">
              <a:buNone/>
              <a:defRPr sz="1959" b="1"/>
            </a:lvl6pPr>
            <a:lvl7pPr marL="3359048" indent="0">
              <a:buNone/>
              <a:defRPr sz="1959" b="1"/>
            </a:lvl7pPr>
            <a:lvl8pPr marL="3918890" indent="0">
              <a:buNone/>
              <a:defRPr sz="1959" b="1"/>
            </a:lvl8pPr>
            <a:lvl9pPr marL="4478731" indent="0">
              <a:buNone/>
              <a:defRPr sz="19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4620" y="6724629"/>
            <a:ext cx="3784464" cy="8117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7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1" y="1497612"/>
            <a:ext cx="7772644" cy="32448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6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0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1" y="3681640"/>
            <a:ext cx="3416520" cy="3140824"/>
          </a:xfrm>
        </p:spPr>
        <p:txBody>
          <a:bodyPr anchor="b">
            <a:normAutofit/>
          </a:bodyPr>
          <a:lstStyle>
            <a:lvl1pPr>
              <a:defRPr sz="2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2953" y="1265024"/>
            <a:ext cx="4146132" cy="1357687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441" y="6822463"/>
            <a:ext cx="3416520" cy="6349250"/>
          </a:xfrm>
        </p:spPr>
        <p:txBody>
          <a:bodyPr>
            <a:normAutofit/>
          </a:bodyPr>
          <a:lstStyle>
            <a:lvl1pPr marL="0" indent="0">
              <a:buNone/>
              <a:defRPr sz="1714"/>
            </a:lvl1pPr>
            <a:lvl2pPr marL="419881" indent="0">
              <a:buNone/>
              <a:defRPr sz="1286"/>
            </a:lvl2pPr>
            <a:lvl3pPr marL="839762" indent="0">
              <a:buNone/>
              <a:defRPr sz="1102"/>
            </a:lvl3pPr>
            <a:lvl4pPr marL="1259643" indent="0">
              <a:buNone/>
              <a:defRPr sz="918"/>
            </a:lvl4pPr>
            <a:lvl5pPr marL="1679524" indent="0">
              <a:buNone/>
              <a:defRPr sz="918"/>
            </a:lvl5pPr>
            <a:lvl6pPr marL="2099405" indent="0">
              <a:buNone/>
              <a:defRPr sz="918"/>
            </a:lvl6pPr>
            <a:lvl7pPr marL="2519286" indent="0">
              <a:buNone/>
              <a:defRPr sz="918"/>
            </a:lvl7pPr>
            <a:lvl8pPr marL="2939167" indent="0">
              <a:buNone/>
              <a:defRPr sz="918"/>
            </a:lvl8pPr>
            <a:lvl9pPr marL="3359048" indent="0">
              <a:buNone/>
              <a:defRPr sz="9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1" y="11793696"/>
            <a:ext cx="7772644" cy="1392313"/>
          </a:xfrm>
        </p:spPr>
        <p:txBody>
          <a:bodyPr anchor="b">
            <a:normAutofit/>
          </a:bodyPr>
          <a:lstStyle>
            <a:lvl1pPr algn="l">
              <a:defRPr sz="293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441" y="1497612"/>
            <a:ext cx="7772644" cy="9447826"/>
          </a:xfrm>
        </p:spPr>
        <p:txBody>
          <a:bodyPr anchor="t">
            <a:normAutofit/>
          </a:bodyPr>
          <a:lstStyle>
            <a:lvl1pPr marL="0" indent="0" algn="ctr">
              <a:buNone/>
              <a:defRPr sz="1959"/>
            </a:lvl1pPr>
            <a:lvl2pPr marL="559841" indent="0">
              <a:buNone/>
              <a:defRPr sz="1959"/>
            </a:lvl2pPr>
            <a:lvl3pPr marL="1119683" indent="0">
              <a:buNone/>
              <a:defRPr sz="1959"/>
            </a:lvl3pPr>
            <a:lvl4pPr marL="1679524" indent="0">
              <a:buNone/>
              <a:defRPr sz="1959"/>
            </a:lvl4pPr>
            <a:lvl5pPr marL="2239366" indent="0">
              <a:buNone/>
              <a:defRPr sz="1959"/>
            </a:lvl5pPr>
            <a:lvl6pPr marL="2799207" indent="0">
              <a:buNone/>
              <a:defRPr sz="1959"/>
            </a:lvl6pPr>
            <a:lvl7pPr marL="3359048" indent="0">
              <a:buNone/>
              <a:defRPr sz="1959"/>
            </a:lvl7pPr>
            <a:lvl8pPr marL="3918890" indent="0">
              <a:buNone/>
              <a:defRPr sz="1959"/>
            </a:lvl8pPr>
            <a:lvl9pPr marL="4478731" indent="0">
              <a:buNone/>
              <a:defRPr sz="19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441" y="13186009"/>
            <a:ext cx="7772644" cy="1655884"/>
          </a:xfrm>
        </p:spPr>
        <p:txBody>
          <a:bodyPr>
            <a:normAutofit/>
          </a:bodyPr>
          <a:lstStyle>
            <a:lvl1pPr marL="0" indent="0">
              <a:buNone/>
              <a:defRPr sz="1469"/>
            </a:lvl1pPr>
            <a:lvl2pPr marL="559841" indent="0">
              <a:buNone/>
              <a:defRPr sz="1469"/>
            </a:lvl2pPr>
            <a:lvl3pPr marL="1119683" indent="0">
              <a:buNone/>
              <a:defRPr sz="1225"/>
            </a:lvl3pPr>
            <a:lvl4pPr marL="1679524" indent="0">
              <a:buNone/>
              <a:defRPr sz="1102"/>
            </a:lvl4pPr>
            <a:lvl5pPr marL="2239366" indent="0">
              <a:buNone/>
              <a:defRPr sz="1102"/>
            </a:lvl5pPr>
            <a:lvl6pPr marL="2799207" indent="0">
              <a:buNone/>
              <a:defRPr sz="1102"/>
            </a:lvl6pPr>
            <a:lvl7pPr marL="3359048" indent="0">
              <a:buNone/>
              <a:defRPr sz="1102"/>
            </a:lvl7pPr>
            <a:lvl8pPr marL="3918890" indent="0">
              <a:buNone/>
              <a:defRPr sz="1102"/>
            </a:lvl8pPr>
            <a:lvl9pPr marL="447873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73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0367" y="-20802"/>
            <a:ext cx="11228236" cy="1688974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6442" y="1497612"/>
            <a:ext cx="7772643" cy="3244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41" y="5307951"/>
            <a:ext cx="7772644" cy="9533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18626" y="14841897"/>
            <a:ext cx="837705" cy="897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1D31-557E-4FF3-AC69-9E6CD79951CC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6442" y="14841897"/>
            <a:ext cx="5660734" cy="897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1372" y="14841897"/>
            <a:ext cx="627715" cy="897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accent1"/>
                </a:solidFill>
              </a:defRPr>
            </a:lvl1pPr>
          </a:lstStyle>
          <a:p>
            <a:fld id="{8F702100-D279-4AE8-802C-C56E38A5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559841" rtl="0" eaLnBrk="1" latinLnBrk="0" hangingPunct="1">
        <a:spcBef>
          <a:spcPct val="0"/>
        </a:spcBef>
        <a:buNone/>
        <a:defRPr sz="440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9881" indent="-419881" algn="l" defTabSz="559841" rtl="0" eaLnBrk="1" latinLnBrk="0" hangingPunct="1">
        <a:spcBef>
          <a:spcPts val="122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0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09742" indent="-349901" algn="l" defTabSz="559841" rtl="0" eaLnBrk="1" latinLnBrk="0" hangingPunct="1">
        <a:spcBef>
          <a:spcPts val="122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5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99604" indent="-279921" algn="l" defTabSz="559841" rtl="0" eaLnBrk="1" latinLnBrk="0" hangingPunct="1">
        <a:spcBef>
          <a:spcPts val="122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1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59445" indent="-279921" algn="l" defTabSz="559841" rtl="0" eaLnBrk="1" latinLnBrk="0" hangingPunct="1">
        <a:spcBef>
          <a:spcPts val="122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6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519286" indent="-279921" algn="l" defTabSz="559841" rtl="0" eaLnBrk="1" latinLnBrk="0" hangingPunct="1">
        <a:spcBef>
          <a:spcPts val="122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6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79128" indent="-279921" algn="l" defTabSz="559841" rtl="0" eaLnBrk="1" latinLnBrk="0" hangingPunct="1">
        <a:spcBef>
          <a:spcPts val="122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6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638969" indent="-279921" algn="l" defTabSz="559841" rtl="0" eaLnBrk="1" latinLnBrk="0" hangingPunct="1">
        <a:spcBef>
          <a:spcPts val="122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6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98811" indent="-279921" algn="l" defTabSz="559841" rtl="0" eaLnBrk="1" latinLnBrk="0" hangingPunct="1">
        <a:spcBef>
          <a:spcPts val="122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6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758652" indent="-279921" algn="l" defTabSz="559841" rtl="0" eaLnBrk="1" latinLnBrk="0" hangingPunct="1">
        <a:spcBef>
          <a:spcPts val="122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6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9841" rtl="0" eaLnBrk="1" latinLnBrk="0" hangingPunct="1"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59841" algn="l" defTabSz="559841" rtl="0" eaLnBrk="1" latinLnBrk="0" hangingPunct="1">
        <a:defRPr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1119683" algn="l" defTabSz="559841" rtl="0" eaLnBrk="1" latinLnBrk="0" hangingPunct="1"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679524" algn="l" defTabSz="559841" rtl="0" eaLnBrk="1" latinLnBrk="0" hangingPunct="1">
        <a:defRPr sz="2204" kern="1200">
          <a:solidFill>
            <a:schemeClr val="tx1"/>
          </a:solidFill>
          <a:latin typeface="+mn-lt"/>
          <a:ea typeface="+mn-ea"/>
          <a:cs typeface="+mn-cs"/>
        </a:defRPr>
      </a:lvl4pPr>
      <a:lvl5pPr marL="2239366" algn="l" defTabSz="559841" rtl="0" eaLnBrk="1" latinLnBrk="0" hangingPunct="1">
        <a:defRPr sz="2204" kern="1200">
          <a:solidFill>
            <a:schemeClr val="tx1"/>
          </a:solidFill>
          <a:latin typeface="+mn-lt"/>
          <a:ea typeface="+mn-ea"/>
          <a:cs typeface="+mn-cs"/>
        </a:defRPr>
      </a:lvl5pPr>
      <a:lvl6pPr marL="2799207" algn="l" defTabSz="559841" rtl="0" eaLnBrk="1" latinLnBrk="0" hangingPunct="1">
        <a:defRPr sz="2204" kern="1200">
          <a:solidFill>
            <a:schemeClr val="tx1"/>
          </a:solidFill>
          <a:latin typeface="+mn-lt"/>
          <a:ea typeface="+mn-ea"/>
          <a:cs typeface="+mn-cs"/>
        </a:defRPr>
      </a:lvl6pPr>
      <a:lvl7pPr marL="3359048" algn="l" defTabSz="559841" rtl="0" eaLnBrk="1" latinLnBrk="0" hangingPunct="1">
        <a:defRPr sz="2204" kern="1200">
          <a:solidFill>
            <a:schemeClr val="tx1"/>
          </a:solidFill>
          <a:latin typeface="+mn-lt"/>
          <a:ea typeface="+mn-ea"/>
          <a:cs typeface="+mn-cs"/>
        </a:defRPr>
      </a:lvl7pPr>
      <a:lvl8pPr marL="3918890" algn="l" defTabSz="559841" rtl="0" eaLnBrk="1" latinLnBrk="0" hangingPunct="1">
        <a:defRPr sz="2204" kern="1200">
          <a:solidFill>
            <a:schemeClr val="tx1"/>
          </a:solidFill>
          <a:latin typeface="+mn-lt"/>
          <a:ea typeface="+mn-ea"/>
          <a:cs typeface="+mn-cs"/>
        </a:defRPr>
      </a:lvl8pPr>
      <a:lvl9pPr marL="4478731" algn="l" defTabSz="559841" rtl="0" eaLnBrk="1" latinLnBrk="0" hangingPunct="1">
        <a:defRPr sz="22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D6BF8D9-EE5B-4CB4-9256-0464D541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8453438" cy="23540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688ED4-4848-4328-8BC1-6F3ECC84ACEC}"/>
              </a:ext>
            </a:extLst>
          </p:cNvPr>
          <p:cNvSpPr/>
          <p:nvPr/>
        </p:nvSpPr>
        <p:spPr>
          <a:xfrm>
            <a:off x="0" y="2841172"/>
            <a:ext cx="4865913" cy="2083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DA92B8-D197-4E06-85B9-E97FFFAEA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8889"/>
            <a:ext cx="4865913" cy="25030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D7EC51-E492-4BE2-A329-171560C69F0E}"/>
              </a:ext>
            </a:extLst>
          </p:cNvPr>
          <p:cNvSpPr/>
          <p:nvPr/>
        </p:nvSpPr>
        <p:spPr>
          <a:xfrm>
            <a:off x="4865914" y="2841172"/>
            <a:ext cx="6330724" cy="1794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8C282E-07B3-4622-B79C-33FB53C68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13" y="2408889"/>
            <a:ext cx="6330725" cy="257338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29DB83-F3E1-4431-BB79-A31074E86CA0}"/>
              </a:ext>
            </a:extLst>
          </p:cNvPr>
          <p:cNvSpPr/>
          <p:nvPr/>
        </p:nvSpPr>
        <p:spPr>
          <a:xfrm>
            <a:off x="0" y="4977297"/>
            <a:ext cx="11196638" cy="1957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3E2272-275C-46D1-B9D4-9651E90B0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62468"/>
            <a:ext cx="11196637" cy="17947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556D0A9-D9E9-4E40-8534-07CE62A59D27}"/>
              </a:ext>
            </a:extLst>
          </p:cNvPr>
          <p:cNvSpPr/>
          <p:nvPr/>
        </p:nvSpPr>
        <p:spPr>
          <a:xfrm>
            <a:off x="0" y="7151217"/>
            <a:ext cx="11196637" cy="29809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DE0A2C-E732-4AEE-A187-C75EB46F5386}"/>
              </a:ext>
            </a:extLst>
          </p:cNvPr>
          <p:cNvSpPr/>
          <p:nvPr/>
        </p:nvSpPr>
        <p:spPr>
          <a:xfrm>
            <a:off x="0" y="10679240"/>
            <a:ext cx="11196638" cy="1293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9AE300-5C72-4616-B974-592710FD9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732167"/>
            <a:ext cx="11196636" cy="110502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81A303-FD26-43E2-A8B9-F06C758E8429}"/>
              </a:ext>
            </a:extLst>
          </p:cNvPr>
          <p:cNvSpPr/>
          <p:nvPr/>
        </p:nvSpPr>
        <p:spPr>
          <a:xfrm>
            <a:off x="0" y="11890118"/>
            <a:ext cx="11196638" cy="2616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0B48D-B711-433A-979D-2804DC72AF73}"/>
              </a:ext>
            </a:extLst>
          </p:cNvPr>
          <p:cNvSpPr/>
          <p:nvPr/>
        </p:nvSpPr>
        <p:spPr>
          <a:xfrm>
            <a:off x="-1" y="16049766"/>
            <a:ext cx="11196638" cy="798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So Much</a:t>
            </a:r>
            <a:endParaRPr lang="en-GB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E39FC0-DE16-4CC0-86F6-8D51F41A7E0A}"/>
              </a:ext>
            </a:extLst>
          </p:cNvPr>
          <p:cNvSpPr/>
          <p:nvPr/>
        </p:nvSpPr>
        <p:spPr>
          <a:xfrm>
            <a:off x="-1" y="0"/>
            <a:ext cx="2743201" cy="2354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C4F8558-500D-42F0-95FB-39974B3BD2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097"/>
            <a:ext cx="2743201" cy="23267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166C09-8919-42C8-A43E-9D06C2879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7766"/>
            <a:ext cx="11196637" cy="38185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B5289D3-48BB-4AEF-B21F-9926C53238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02592"/>
            <a:ext cx="11196638" cy="40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74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SDM Dulal</dc:creator>
  <cp:lastModifiedBy>SDM Dulal</cp:lastModifiedBy>
  <cp:revision>8</cp:revision>
  <dcterms:created xsi:type="dcterms:W3CDTF">2022-04-09T07:01:36Z</dcterms:created>
  <dcterms:modified xsi:type="dcterms:W3CDTF">2022-04-11T16:04:19Z</dcterms:modified>
</cp:coreProperties>
</file>