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2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FF7C5-ACF3-4BC2-94B7-9EFD81370F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2062D30E-4AA7-493F-8D8B-4D6E1FC0AF9A}">
      <dgm:prSet/>
      <dgm:spPr/>
      <dgm:t>
        <a:bodyPr/>
        <a:lstStyle/>
        <a:p>
          <a:pPr>
            <a:defRPr cap="all"/>
          </a:pPr>
          <a:r>
            <a:rPr lang="en-US"/>
            <a:t>Before</a:t>
          </a:r>
        </a:p>
      </dgm:t>
    </dgm:pt>
    <dgm:pt modelId="{CE47A957-F847-49B9-909A-0BD4808FD334}" type="parTrans" cxnId="{6CE60409-55E1-4C74-8680-5604F5CCE904}">
      <dgm:prSet/>
      <dgm:spPr/>
      <dgm:t>
        <a:bodyPr/>
        <a:lstStyle/>
        <a:p>
          <a:endParaRPr lang="en-US"/>
        </a:p>
      </dgm:t>
    </dgm:pt>
    <dgm:pt modelId="{DB4C8884-6BF4-4655-888B-E3B293E1EBAD}" type="sibTrans" cxnId="{6CE60409-55E1-4C74-8680-5604F5CCE904}">
      <dgm:prSet/>
      <dgm:spPr/>
      <dgm:t>
        <a:bodyPr/>
        <a:lstStyle/>
        <a:p>
          <a:endParaRPr lang="en-US"/>
        </a:p>
      </dgm:t>
    </dgm:pt>
    <dgm:pt modelId="{9D63A706-FDD2-4957-A6F6-B8303ADBD8EF}">
      <dgm:prSet/>
      <dgm:spPr/>
      <dgm:t>
        <a:bodyPr/>
        <a:lstStyle/>
        <a:p>
          <a:pPr>
            <a:defRPr cap="all"/>
          </a:pPr>
          <a:r>
            <a:rPr lang="en-US"/>
            <a:t>After</a:t>
          </a:r>
        </a:p>
      </dgm:t>
    </dgm:pt>
    <dgm:pt modelId="{2F31B68A-C447-4DB6-A5CF-E70553E0E937}" type="parTrans" cxnId="{9CD2AA65-5018-4B4A-B07A-2AF51DEAEAF6}">
      <dgm:prSet/>
      <dgm:spPr/>
      <dgm:t>
        <a:bodyPr/>
        <a:lstStyle/>
        <a:p>
          <a:endParaRPr lang="en-US"/>
        </a:p>
      </dgm:t>
    </dgm:pt>
    <dgm:pt modelId="{223DB0D6-0EE8-4063-9751-E95E37B01D11}" type="sibTrans" cxnId="{9CD2AA65-5018-4B4A-B07A-2AF51DEAEAF6}">
      <dgm:prSet/>
      <dgm:spPr/>
      <dgm:t>
        <a:bodyPr/>
        <a:lstStyle/>
        <a:p>
          <a:endParaRPr lang="en-US"/>
        </a:p>
      </dgm:t>
    </dgm:pt>
    <dgm:pt modelId="{12CB5E7A-B99A-4DD8-AA2C-254BE9B11D77}" type="pres">
      <dgm:prSet presAssocID="{A8DFF7C5-ACF3-4BC2-94B7-9EFD81370F6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E551837-F1C5-471A-B41B-2B05EA6A2E65}" type="pres">
      <dgm:prSet presAssocID="{2062D30E-4AA7-493F-8D8B-4D6E1FC0AF9A}" presName="compNode" presStyleCnt="0"/>
      <dgm:spPr/>
    </dgm:pt>
    <dgm:pt modelId="{27B45917-6CAC-448F-AA26-EE14EBB3EA39}" type="pres">
      <dgm:prSet presAssocID="{2062D30E-4AA7-493F-8D8B-4D6E1FC0AF9A}" presName="iconBgRect" presStyleLbl="bgShp" presStyleIdx="0" presStyleCnt="2"/>
      <dgm:spPr/>
    </dgm:pt>
    <dgm:pt modelId="{F2F31A66-B442-4C23-B7E0-9E038D63991F}" type="pres">
      <dgm:prSet presAssocID="{2062D30E-4AA7-493F-8D8B-4D6E1FC0AF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ECCEE387-2CCB-42AA-ABC2-294B200EE885}" type="pres">
      <dgm:prSet presAssocID="{2062D30E-4AA7-493F-8D8B-4D6E1FC0AF9A}" presName="spaceRect" presStyleCnt="0"/>
      <dgm:spPr/>
    </dgm:pt>
    <dgm:pt modelId="{2E7DFACB-4967-4485-866B-0E5275854E5B}" type="pres">
      <dgm:prSet presAssocID="{2062D30E-4AA7-493F-8D8B-4D6E1FC0AF9A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D4F5B9E-E9D3-49E0-AACD-C28A03561FDF}" type="pres">
      <dgm:prSet presAssocID="{DB4C8884-6BF4-4655-888B-E3B293E1EBAD}" presName="sibTrans" presStyleCnt="0"/>
      <dgm:spPr/>
    </dgm:pt>
    <dgm:pt modelId="{79E89EBA-10A9-4FA8-BDC3-D3E04F76D667}" type="pres">
      <dgm:prSet presAssocID="{9D63A706-FDD2-4957-A6F6-B8303ADBD8EF}" presName="compNode" presStyleCnt="0"/>
      <dgm:spPr/>
    </dgm:pt>
    <dgm:pt modelId="{93B78175-EF40-4009-817F-67A84A9302C1}" type="pres">
      <dgm:prSet presAssocID="{9D63A706-FDD2-4957-A6F6-B8303ADBD8EF}" presName="iconBgRect" presStyleLbl="bgShp" presStyleIdx="1" presStyleCnt="2"/>
      <dgm:spPr/>
    </dgm:pt>
    <dgm:pt modelId="{785BB8C5-FFF5-426B-956B-59062C8C55B2}" type="pres">
      <dgm:prSet presAssocID="{9D63A706-FDD2-4957-A6F6-B8303ADBD8E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F8E9974-4F87-4193-B247-E6E1C946B21C}" type="pres">
      <dgm:prSet presAssocID="{9D63A706-FDD2-4957-A6F6-B8303ADBD8EF}" presName="spaceRect" presStyleCnt="0"/>
      <dgm:spPr/>
    </dgm:pt>
    <dgm:pt modelId="{88B4700B-676C-4481-8D25-A29653515E08}" type="pres">
      <dgm:prSet presAssocID="{9D63A706-FDD2-4957-A6F6-B8303ADBD8EF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EE34A3-71B9-4F72-845D-99B1515BC440}" type="presOf" srcId="{9D63A706-FDD2-4957-A6F6-B8303ADBD8EF}" destId="{88B4700B-676C-4481-8D25-A29653515E08}" srcOrd="0" destOrd="0" presId="urn:microsoft.com/office/officeart/2018/5/layout/IconCircleLabelList"/>
    <dgm:cxn modelId="{161C8CD1-2CB5-4508-B1E8-B2BBB5052BBF}" type="presOf" srcId="{A8DFF7C5-ACF3-4BC2-94B7-9EFD81370F6A}" destId="{12CB5E7A-B99A-4DD8-AA2C-254BE9B11D77}" srcOrd="0" destOrd="0" presId="urn:microsoft.com/office/officeart/2018/5/layout/IconCircleLabelList"/>
    <dgm:cxn modelId="{6CE60409-55E1-4C74-8680-5604F5CCE904}" srcId="{A8DFF7C5-ACF3-4BC2-94B7-9EFD81370F6A}" destId="{2062D30E-4AA7-493F-8D8B-4D6E1FC0AF9A}" srcOrd="0" destOrd="0" parTransId="{CE47A957-F847-49B9-909A-0BD4808FD334}" sibTransId="{DB4C8884-6BF4-4655-888B-E3B293E1EBAD}"/>
    <dgm:cxn modelId="{D2E383BF-22C8-4706-A8AA-B8B4B5425BE2}" type="presOf" srcId="{2062D30E-4AA7-493F-8D8B-4D6E1FC0AF9A}" destId="{2E7DFACB-4967-4485-866B-0E5275854E5B}" srcOrd="0" destOrd="0" presId="urn:microsoft.com/office/officeart/2018/5/layout/IconCircleLabelList"/>
    <dgm:cxn modelId="{9CD2AA65-5018-4B4A-B07A-2AF51DEAEAF6}" srcId="{A8DFF7C5-ACF3-4BC2-94B7-9EFD81370F6A}" destId="{9D63A706-FDD2-4957-A6F6-B8303ADBD8EF}" srcOrd="1" destOrd="0" parTransId="{2F31B68A-C447-4DB6-A5CF-E70553E0E937}" sibTransId="{223DB0D6-0EE8-4063-9751-E95E37B01D11}"/>
    <dgm:cxn modelId="{5DBDAB89-6023-4868-969D-54C78EF431AD}" type="presParOf" srcId="{12CB5E7A-B99A-4DD8-AA2C-254BE9B11D77}" destId="{3E551837-F1C5-471A-B41B-2B05EA6A2E65}" srcOrd="0" destOrd="0" presId="urn:microsoft.com/office/officeart/2018/5/layout/IconCircleLabelList"/>
    <dgm:cxn modelId="{A470D62F-2C6B-407B-9C19-861531467A09}" type="presParOf" srcId="{3E551837-F1C5-471A-B41B-2B05EA6A2E65}" destId="{27B45917-6CAC-448F-AA26-EE14EBB3EA39}" srcOrd="0" destOrd="0" presId="urn:microsoft.com/office/officeart/2018/5/layout/IconCircleLabelList"/>
    <dgm:cxn modelId="{29EA8F60-07E7-4978-A306-AAE48A1308B4}" type="presParOf" srcId="{3E551837-F1C5-471A-B41B-2B05EA6A2E65}" destId="{F2F31A66-B442-4C23-B7E0-9E038D63991F}" srcOrd="1" destOrd="0" presId="urn:microsoft.com/office/officeart/2018/5/layout/IconCircleLabelList"/>
    <dgm:cxn modelId="{4860C985-9C17-41F0-93CB-016216B337A4}" type="presParOf" srcId="{3E551837-F1C5-471A-B41B-2B05EA6A2E65}" destId="{ECCEE387-2CCB-42AA-ABC2-294B200EE885}" srcOrd="2" destOrd="0" presId="urn:microsoft.com/office/officeart/2018/5/layout/IconCircleLabelList"/>
    <dgm:cxn modelId="{FCF39E09-E789-4F91-889A-530922D19EE0}" type="presParOf" srcId="{3E551837-F1C5-471A-B41B-2B05EA6A2E65}" destId="{2E7DFACB-4967-4485-866B-0E5275854E5B}" srcOrd="3" destOrd="0" presId="urn:microsoft.com/office/officeart/2018/5/layout/IconCircleLabelList"/>
    <dgm:cxn modelId="{C762559B-B8D3-4A2D-AA11-9E23BEC7A468}" type="presParOf" srcId="{12CB5E7A-B99A-4DD8-AA2C-254BE9B11D77}" destId="{BD4F5B9E-E9D3-49E0-AACD-C28A03561FDF}" srcOrd="1" destOrd="0" presId="urn:microsoft.com/office/officeart/2018/5/layout/IconCircleLabelList"/>
    <dgm:cxn modelId="{E23ADA17-C9AB-4C22-9AE2-BFC8111A4FEE}" type="presParOf" srcId="{12CB5E7A-B99A-4DD8-AA2C-254BE9B11D77}" destId="{79E89EBA-10A9-4FA8-BDC3-D3E04F76D667}" srcOrd="2" destOrd="0" presId="urn:microsoft.com/office/officeart/2018/5/layout/IconCircleLabelList"/>
    <dgm:cxn modelId="{81BB22D2-98E2-4296-8CB4-5F11D423AE59}" type="presParOf" srcId="{79E89EBA-10A9-4FA8-BDC3-D3E04F76D667}" destId="{93B78175-EF40-4009-817F-67A84A9302C1}" srcOrd="0" destOrd="0" presId="urn:microsoft.com/office/officeart/2018/5/layout/IconCircleLabelList"/>
    <dgm:cxn modelId="{B2F82681-D215-46BB-8410-54FAFF8A2B41}" type="presParOf" srcId="{79E89EBA-10A9-4FA8-BDC3-D3E04F76D667}" destId="{785BB8C5-FFF5-426B-956B-59062C8C55B2}" srcOrd="1" destOrd="0" presId="urn:microsoft.com/office/officeart/2018/5/layout/IconCircleLabelList"/>
    <dgm:cxn modelId="{7E1AB724-D490-496B-A531-252AB64ADB08}" type="presParOf" srcId="{79E89EBA-10A9-4FA8-BDC3-D3E04F76D667}" destId="{DF8E9974-4F87-4193-B247-E6E1C946B21C}" srcOrd="2" destOrd="0" presId="urn:microsoft.com/office/officeart/2018/5/layout/IconCircleLabelList"/>
    <dgm:cxn modelId="{7DDA2A53-979D-442C-BFF1-E22FBB1855AC}" type="presParOf" srcId="{79E89EBA-10A9-4FA8-BDC3-D3E04F76D667}" destId="{88B4700B-676C-4481-8D25-A29653515E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45917-6CAC-448F-AA26-EE14EBB3EA39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31A66-B442-4C23-B7E0-9E038D63991F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FACB-4967-4485-866B-0E5275854E5B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400" kern="1200"/>
            <a:t>Before</a:t>
          </a:r>
        </a:p>
      </dsp:txBody>
      <dsp:txXfrm>
        <a:off x="1338228" y="3347712"/>
        <a:ext cx="3600000" cy="720000"/>
      </dsp:txXfrm>
    </dsp:sp>
    <dsp:sp modelId="{93B78175-EF40-4009-817F-67A84A9302C1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BB8C5-FFF5-426B-956B-59062C8C55B2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4700B-676C-4481-8D25-A29653515E08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400" kern="1200"/>
            <a:t>After</a:t>
          </a:r>
        </a:p>
      </dsp:txBody>
      <dsp:txXfrm>
        <a:off x="5568228" y="334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2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196 470 3004,'-13'-19'3943,"-2"1"1,0 1-1,-27-24 0,2 0 1736,21 19-2672,5 4 548,14 18-3529,0 1 1,0-1-1,0 0 1,0 0-1,0 0 1,0 0-1,0 0 1,0 0-1,-1 1 1,1-1-1,0 0 1,0 0-1,0 0 1,0 0-1,0 0 1,0 0-1,0 0 1,0 0-1,-1 0 1,1 0-1,0 0 1,0 1-1,0-1 1,0 0-1,0 0 1,0 0-1,0 0 1,-1 0-1,1 0 1,0 0-1,0 0 1,0 0-1,0 0 1,0 0-1,-1 0 1,1 0-1,0 0 1,0 0-1,0-1 1,0 1-1,0 0 1,0 0-1,0 0 1,-1 0-1,1 0 1,0 0-1,0 0 1,0 0-1,0 0 1,0 0-1,0 0 1,0-1-1,0 1 1,0 0-1,-1 0 1,1 0-1,0 0 1,0 0-1,0 0 1,0 0-1,0-1 1,0 1-1,0 0 1,0 0-1,0 0 1,-14 289-27,1-62 0,9 7 0,5-355 0,6 1 0,5 0 0,53-224 0,-60 327 1,1 0 0,1 1 0,0 0 0,1 0 0,1 1 1,0 0-1,1 0 0,1 1 0,0 0 0,1 1 0,0 1 0,1 0 0,1 0 0,0 1 0,0 1 1,27-15-1,-11 10-13,1 2 0,1 0 1,-1 2-1,2 1 0,-1 2 1,1 1-1,65-4 0,-66 12-468,0 7-3713,-31-8 3889,0 1 0,0 0 0,0-1 0,0 1 0,0-1 0,0 1 0,0 0 0,0 0 1,0 0-1,-1 0 0,1-1 0,0 1 0,0 0 0,-1 0 0,1 0 0,-1 0 0,1 1 0,-1-1 1,1 2-1,0-1-37,-1 0 0,-1-1 0,1 1 0,0 0 0,0 0 1,-1 0-1,1 0 0,-1-1 0,1 1 0,-1 0 0,0-1 1,0 1-1,0 0 0,0-1 0,0 1 0,0-1 0,-1 2 0,-11 12-2141,0 0 0,-28 23 0,-80 51-2436,66-51 3224,4-2 487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33 92,'3'-29'16326,"-5"28"-15771,-14-1 11970,1 8-9256,-3 7-3269,1 1 0,1 0 0,0 1 0,0 1 0,2 0 0,0 1 0,1 1 0,-21 37 0,15-19 0,1 1 0,3 1 0,-22 76 0,32-94 0,0 1 0,2 0 0,0 0 0,2 0 0,0 1 0,1-1 0,1 0 0,1 0 0,7 28 0,-7-39 0,1-1 0,0 1 0,1-1 0,0 1 0,1-1 0,0 0 0,0-1 0,1 1 0,0-1 0,0 0 0,1-1 0,0 1 0,1-1 0,-1-1 0,1 1 0,1-1 0,-1-1 0,1 0 0,0 0 0,0 0 0,19 5 0,13 1 0,1-3 0,0-1 0,43 1 0,-54-6 0,0-1 0,0-1 0,0-2 0,0-1 0,0-2 0,0 0 0,51-18 0,-81 23 0,1 0 0,-1-1 0,1 1 0,0 0 0,-1 0 0,1-1 0,-1 1 0,1-1 0,-1 0 0,1 1 0,-1-1 0,1 0 0,-1 0 0,0 0 0,1 0 0,0-1 0,-2 4-334,-1-1 0,0 1 1,0-1-1,0 1 0,0-1 0,0 1 0,0-1 1,0 0-1,-1 0 0,1 0 0,0 1 0,-1-1 1,1 0-1,-1-1 0,-2 3 0,-34 18-8396,25-15 6660,-122 59-8359,15-8 6068,79-35 3033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1 170 956,'0'-36'15336,"0"12"853,6 45-15903,12 11-286,-1 2 0,-2 0 0,-1 1 0,-2 1 0,-1-1 0,-3 2 0,6 42 0,-12-33 0,-1-4 0,1-34 0,-1-15 0,6-61 0,-6 44 0,1 0 0,10-43 0,-5 44 0,1 0 0,1 0 0,1 1 0,0 1 0,2-1 0,1 2 0,0 0 0,1 0 0,2 1 0,23-23 0,-27 31 0,0 1 0,0 0 0,1 1 0,0 0 0,1 1 0,0 1 0,0 0 0,1 1 0,0 0 0,0 1 0,0 1 0,1 0 0,-1 1 0,1 1 0,0 1 0,29 0 0,-42 1-102,-1 0 0,1 0 0,-1 0 0,0 0 1,1 1-1,-1-1 0,0 1 0,0-1 0,1 1 0,-1 0 0,0 0 0,0 0 0,0 0 1,0 0-1,0 1 0,0-1 0,0 1 0,0-1 0,0 1 0,-1 0 0,1-1 1,-1 1-1,1 0 0,-1 0 0,0 0 0,1 2 0,-1-1-126,-1 0 1,1 0-1,-1 0 0,0 0 0,0 0 0,0 0 1,-1 0-1,1 0 0,-1 0 0,1 0 1,-1 0-1,0 0 0,0 0 0,-1 0 1,1 0-1,0-1 0,-1 1 0,0-1 1,1 1-1,-4 2 0,-27 35-6659,-18 26-1181,40-52 6769,2 0 1,-1 1-1,2-1 1,0 1-1,-8 27 1,5-11-41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9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1752,'8'-7'2496,"-1"0"1,0 0-1,-1 0 0,1-1 1,-2 0-1,10-16 0,17-22 4799,24-15-5576,-34 39-814,-1-1 1,-1-1-1,-1 0 1,28-49-1,-45 68-905,0 0 0,0 0 0,0 0 0,-1-1 0,1 1 0,-1 0 0,-1-1 0,1 1 0,-1-1 0,0 1 0,0-1 0,-1 1 0,1-1 0,-1 1 0,0 0 0,-1-1 0,1 1 0,-4-8 0,1 5 0,-1 1 0,1 0 0,-1 0 0,0 0 0,-1 0 0,0 1 0,0 0 0,0 0 0,-1 0 0,1 1 0,-9-5 0,14 9 0,-1 0 0,1 0 0,0 0 0,-1 1 0,1-1 0,0 0 0,-1 1 0,1-1 0,-1 1 0,1 0 0,-1-1 0,1 1 0,-1 0 0,0 0 0,1 0 0,-1 0 0,1 0 0,-1 0 0,1 0 0,-1 1 0,1-1 0,-1 1 0,1-1 0,-1 1 0,1-1 0,-3 2 0,2 1 0,-1-1 0,0 1 0,1-1 0,0 1 0,-1 0 0,1 0 0,0 0 0,0 0 0,1 0 0,-1 0 0,-1 5 0,-2 7 0,1 0 0,0 0 0,1 1 0,-2 22 0,5-27 0,1 0 0,0 0 0,0 0 0,2 0 0,-1 0 0,1-1 0,1 1 0,-1-1 0,2 0 0,0 0 0,0 0 0,0-1 0,1 0 0,1 0 0,0 0 0,0-1 0,11 11 0,7 4 0,1-1 0,1-1 0,0-1 0,42 22 0,-40-26-601,0-2 0,55 18-1,-50-22-583,0-2-1,0-1 0,1-2 0,0-1 0,0-2 0,0-1 0,0-2 1,0-2-1,-1-1 0,46-10 0,-45 5 548,-1-2 0,-1-1 0,40-19 0,-65 27 859,-1 0 0,1-1 0,-1 1 0,0-1 0,-1 0-1,1-1 1,-1 0 0,0 0 0,0 0 0,-1-1 0,10-14 0,-11 12 700,0 0 0,0 0 0,-1-1 1,0 1-1,-1-1 0,0 0 1,0 0-1,-1 1 0,0-21 0,-1 21-697,0-1-1,-1 1 1,0-1-1,-1 1 1,0-1-1,0 1 1,-1 0-1,0 0 1,-1 0-1,0 0 0,0 0 1,-1 1-1,-7-11 1,8 15-128,1 0 0,-1 0 1,-1 1-1,1-1 0,0 1 1,-1 0-1,0 0 0,1 0 1,-1 0-1,0 1 0,-1 0 1,1 0-1,0 1 0,0-1 1,-1 1-1,1 0 0,-1 0 1,1 1-1,-1 0 0,0 0 1,1 0-1,-1 1 0,1-1 1,-8 3-1,-1 1-96,0 0 0,0 0 0,0 1 0,1 1 0,0 0 0,0 1 0,1 0 0,0 1 0,0 1 0,1 0 0,0 0 0,0 1 0,1 0 0,1 1 0,-1 0 0,2 1 0,0 0 0,0 0 0,1 1 0,0 0 0,1 0 0,1 0 0,0 1 0,1 0 0,1 0 0,-3 18 0,6-32 0,0 0 0,0 1 0,0-1 0,0 0 0,0 1 0,1-1 0,-1 0 0,0 0 0,0 1 0,0-1 0,1 0 0,-1 1 0,0-1 0,0 0 0,1 0 0,-1 0 0,0 1 0,1-1 0,-1 0 0,0 0 0,0 0 0,1 0 0,-1 1 0,0-1 0,1 0 0,-1 0 0,0 0 0,1 0 0,-1 0 0,1 0 0,-1 0 0,0 0 0,1 0 0,-1 0 0,0 0 0,1 0 0,-1 0 0,0 0 0,1-1 0,-1 1 0,0 0 0,1 0 0,-1 0 0,0 0 0,0-1 0,1 1 0,-1 0 0,35-14 0,35-22 0,-56 27 0,2 0 0,-1 1 0,1 1 0,0 1 0,0 0 0,22-4 0,-30 8 0,0 1 0,-1 1 0,1-1 0,0 1 0,0 1 0,0 0 0,0 0 0,0 0 0,0 1 0,-1 0 0,1 0 0,-1 1 0,1 0 0,-1 1 0,0 0 0,7 4 0,6 7-754,0 1 0,27 27 0,-30-25-688,2-1 1,25 18-1,-36-30 1131,0 0 0,0-1-1,0 0 1,0 0 0,1-1-1,0 0 1,-1-1-1,1 1 1,0-2 0,10 2-1,18-2-5670,64-3-1,-52-4 2874,-1-1 0,60-17 0,-76 15 2090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347 734 796,'1'-3'272,"1"0"0,-1 0 0,0 0-1,0 0 1,0 0 0,0 0 0,0 0 0,-1 0-1,0-1 1,1 1 0,-1 0 0,0 0 0,0 0 0,-1-1-1,1 1 1,-1 0 0,0 0 0,1 0 0,-3-5 0,0 2 818,0 1 1,0-1 0,-1 1 0,0 0 0,0 0 0,0 0 0,0 0 0,-1 1 0,-8-7-1,2 3 975,0 1 0,0 0 0,-1 1 0,0 0 0,-16-6 0,-25 0 1171,46 11-3236,0 2 0,1-1 0,-1 1 0,0-1 0,0 2 0,1-1 0,-1 1 0,1 0 0,-1 0 0,1 1 0,0 0 0,0 0 0,0 1 0,0-1 0,1 1 0,-1 0 0,1 1 0,0-1 0,0 1 0,1 0 0,0 1 0,-1-1 0,2 1 0,-1-1 0,1 1 0,0 0 0,0 0 0,0 1 0,1-1 0,0 1 0,0-1 0,1 1 0,0 0 0,0-1 0,0 1 0,1 0 0,0 0 0,0-1 0,2 12 0,-1-15 0,-1 0 0,1 0 0,-1-1 0,1 1 0,0 0 0,0 0 0,0 0 0,1-1 0,-1 1 0,0 0 0,1-1 0,0 1 0,0-1 0,0 0 0,0 0 0,0 0 0,0 0 0,0 0 0,1 0 0,-1 0 0,1-1 0,-1 1 0,1-1 0,0 0 0,-1 0 0,1 0 0,0 0 0,0 0 0,0 0 0,0-1 0,0 1 0,0-1 0,0 0 0,0 0 0,0 0 0,-1-1 0,1 1 0,0-1 0,0 1 0,0-1 0,0 0 0,4-2 0,4-1 0,0 0 0,-1-1 0,1 0 0,-1-1 0,0 0 0,-1-1 0,1 0 0,-1 0 0,14-16 0,5-11 0,-1-1 0,-2-1 0,-2-1 0,-1-1 0,-2-1 0,17-49 0,-27 60 0,-1 0 0,-1-1 0,-1 0 0,-2-1 0,-1 1 0,-2-1 0,0 0 0,-2 1 0,-8-59 0,7 73 0,-2-15 0,3 29 0,0 0 0,0 1 0,0-1 0,-1 0 0,1 1 0,0-1 0,0 0 0,0 1 0,-1-1 0,1 0 0,0 1 0,-1-1 0,1 1 0,-1-1 0,1 0 0,-1 1 0,1-1 0,-1 1 0,1-1 0,-1 1 0,1 0 0,-1-1 0,1 1 0,-1 0 0,0-1 0,1 1 0,-1 0 0,0 0 0,-1-1 0,-1 4 0,0-1 0,0 1 0,0 0 0,0 0 0,0 0 0,1 1 0,0-1 0,-1 1 0,1-1 0,0 1 0,-1 5 0,-1-2 0,-7 13 0,2 0 0,1 1 0,0 0 0,2 0 0,0 1 0,1-1 0,1 1 0,2 0 0,0 1 0,2 38 0,1-38 0,1 0 0,1 0 0,1 0 0,1-1 0,1 1 0,0-2 0,2 1 0,1-1 0,1 0 0,17 28 0,-19-38 0,0 0 0,0-1 0,2 0 0,-1 0 0,1-1 0,1 0 0,-1 0 0,1-2 0,24 14 0,-30-19 0,-1 0 0,1 0 0,0 0 0,0-1 0,0 1 0,-1-1 0,1 0 0,1-1 0,-1 1 0,0-1 0,0 0 0,0 0 0,0-1 0,0 0 0,0 0 0,0 0 0,0 0 0,0-1 0,-1 1 0,1-1 0,0-1 0,-1 1 0,1-1 0,-1 1 0,0-1 0,0 0 0,0-1 0,0 1 0,3-5 0,1-1 0,0 0 0,0-1 0,-1 0 0,0-1 0,-1 1 0,0-1 0,-1 0 0,0-1 0,0 1 0,-2-1 0,1 0 0,-2 0 0,3-17 0,0 30 0,-1 0 0,1 0 0,0 0 0,-1 0 0,1 1 0,-1 0 0,0 0 0,1 0 0,5 5 0,4 0 0,31 14 0,-20-9 0,0 0 0,1-1 0,0-2 0,1-1 0,0-1 0,44 6 0,-61-12 0,0 0 0,1-1 0,-1-1 0,0 0 0,0 0 0,0-1 0,0 0 0,0 0 0,0-1 0,0-1 0,-1 0 0,1 0 0,-1-1 0,10-6 0,-13 6 0,0 0 0,-1 0 0,0 0 0,0 0 0,0-1 0,-1 0 0,1 0 0,-1 0 0,-1-1 0,1 1 0,-1-1 0,0 0 0,-1 0 0,1 0 0,-2 0 0,1 0 0,-1-1 0,0 1 0,0 0 0,-1-11 0,0 56 0,-2 49 0,17 144 0,14-58 0,37 203 0,-32-234 0,-18-86 0,-3 1 0,-2 0 0,-3 1 0,2 109 0,-11-154 0,-1 1 0,0-1 0,-1 0 0,-1 0 0,0 0 0,-1 0 0,0-1 0,-1 1 0,0-1 0,-1-1 0,0 1 0,-1-1 0,0 0 0,-1-1 0,0 0 0,-1-1 0,-17 14 0,22-19 0,-1-1 0,0 0 0,0-1 0,0 0 0,-1 0 0,1 0 0,0 0 0,-1-1 0,1 0 0,-1-1 0,0 1 0,1-1 0,-1 0 0,1-1 0,-1 0 0,1 0 0,-1 0 0,1-1 0,-1 0 0,-7-3 0,-12-6 0,1-1 0,0-1 0,-30-22 0,46 29 0,-23-16 0,2-3 0,0 0 0,2-2 0,1-1 0,1-1 0,2-1 0,0-2 0,3 0 0,-22-43 0,31 51 0,1 0 0,2-1 0,0-1 0,2 1 0,1-1 0,1-1 0,1 1 0,1-1 0,2 1 0,0-1 0,2 0 0,1 0 0,1 1 0,1-1 0,2 1 0,0 0 0,18-44 0,-6 26 0,3 2 0,1 0 0,2 1 0,1 1 0,3 1 0,1 1 0,2 2 0,1 1 0,43-36 0,-32 35-1588,0 1-6159,95-59 0,-97 78 503,-40 15 6880,1 0 1,0 0 0,0 1-1,0-1 1,0 1 0,0 0-1,1-1 1,-1 1-1,0 0 1,0 0 0,0 1-1,0-1 1,0 0 0,0 1-1,0-1 1,0 1 0,0-1-1,2 2 1,1 3-922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68 540,'-29'0'28978,"49"0"-25729,363-10-3249,-338 2 19,-44 7-23,1 1 1,-1-1-1,0 0 1,1 1-1,-1-1 1,0 0-1,0 0 1,0 1 0,0-1-1,0 0 1,0 0-1,0 0 1,0 0-1,0 0 1,0-1-1,-1 1 1,1 0-1,0 0 1,-1-1 0,1 1-1,-1 0 1,1-1-1,-1 1 1,0 0-1,0-1 1,1-1-1,-1 2-637,0 0 1,0 0-1,0 0 0,0 1 0,0-1 0,0 0 1,0 0-1,0 0 0,0 0 0,1 0 0,-1 1 0,0-1 1,1 0-1,-1 0 0,0 1 0,6-7-4485,14 7-4305,-14 3 8334,0-1-1,-1 1 1,0 0-1,1 0 1,7 7-1,4 1-107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2 748 1948,'-1'-47'5103,"0"21"5806,5-45-1,5 27-7009,-6 35-3899,1 0 0,0 1 0,0-1 0,1 1 0,0 0 0,1 0 0,0 0 0,0 1 0,0 0 0,1 0 0,0 1 0,1 0 0,-1 0 0,1 0 0,0 1 0,1 0 0,-1 1 0,1 0 0,0 0 0,0 1 0,0 0 0,0 1 0,1 0 0,-1 0 0,1 1 0,17 0 0,-18 0 0,0 1 0,1 1 0,-1 0 0,0 0 0,0 0 0,13 5 0,-20-5 0,1 0 0,-1 0 0,0 1 0,1-1 0,-1 1 0,0 0 0,0 0 0,0-1 0,0 1 0,0 0 0,0 1 0,0-1 0,-1 0 0,1 1 0,-1-1 0,0 0 0,1 1 0,-1 0 0,-1-1 0,1 1 0,0 0 0,0-1 0,-1 1 0,0 0 0,1 5 0,1 28 0,0 0 0,-6 52 0,2-70 0,-1-1 0,-1 0 0,0 0 0,-1 0 0,-1-1 0,-1 0 0,-10 19 0,10-22 0,6-13 0,0-18 0,1 14 0,0 0 0,0 0 0,1 0 0,0 0 0,0 0 0,0 0 0,0 0 0,1 1 0,-1-1 0,1 0 0,0 1 0,2-5 0,29-40 0,-22 33 0,2 0 0,0 1 0,0 1 0,1 0 0,1 0 0,0 2 0,1 0 0,0 1 0,0 0 0,1 1 0,24-9 0,-39 18 0,0-1 0,-1 1 0,1 0 0,0 0 0,0-1 0,0 1 0,-1 0 0,1 0 0,0 1 0,0-1 0,-1 0 0,1 1 0,0-1 0,0 1 0,-1-1 0,1 1 0,-1 0 0,1 0 0,0 0 0,-1-1 0,1 2 0,1 0 0,0 1 0,0 1 0,0 0 0,0-1 0,0 1 0,-1 0 0,1 0 0,-1 0 0,2 8 0,1 0 0,-1 1 0,-1-1 0,0 1 0,-1 0 0,1 23 0,-4-34 0,1-1 0,-1 0 0,1 0 0,-1 0 0,1 0 0,0-1 0,-1 1 0,1 0 0,0 0 0,0 0 0,0 0 0,0 0 0,0 0 0,0 0 0,0 0 0,0 0 0,0-1 0,0 1 0,1 0 0,-1 0 0,0 0 0,0 0 0,1 0 0,-1-1 0,1 3 0,2-5 0,0 1 0,-1 0 0,0 0 0,1-1 0,-1 1 0,0-1 0,1 0 0,-1 0 0,0 0 0,0 0 0,-1 0 0,4-5 0,-1 3 0,139-128 0,-118 111 0,1 2 0,1 1 0,1 1 0,29-13 0,-55 28 0,1 1 0,-1 0 0,0 0 0,1 0 0,-1 0 0,0 0 0,1 0 0,-1 1 0,1-1 0,-1 1 0,1 0 0,0 0 0,-1 0 0,1 0 0,-1 0 0,1 0 0,-1 1 0,1-1 0,-1 1 0,1 0 0,-1 0 0,0 0 0,1 0 0,-1 0 0,0 0 0,0 0 0,0 1 0,0-1 0,0 1 0,0 0 0,2 2 0,48 85 0,-42-75 0,-1 0 0,2 0 0,0-1 0,0 0 0,1-1 0,1-1 0,0 0 0,0 0 0,1-1 0,1-1 0,0-1 0,0 0 0,19 7 0,-16-7 0,1-2 0,0 0 0,0-1 0,0-1 0,1-1 0,-1-1 0,1 0 0,0-2 0,-1 0 0,1-1 0,22-4 0,-31 2 0,0 0 0,0 0 0,0-1 0,-1-1 0,1 0 0,-1-1 0,0 1 0,0-2 0,-1 0 0,0 0 0,0 0 0,9-11 0,-14 14 0,0 0 0,-1-1 0,0 1 0,1-1 0,-2 1 0,1-1 0,0 0 0,-1 0 0,0-1 0,0 1 0,-1 0 0,1-1 0,-1 1 0,0-1 0,-1 1 0,1-1 0,-1 1 0,0-1 0,0 1 0,-1-1 0,0 1 0,0-1 0,0 1 0,-1-1 0,1 1 0,-6-10 0,6 12 0,-1 0 0,0 0 0,1 0 0,-1 0 0,-1 0 0,1 0 0,0 1 0,0-1 0,-1 1 0,0-1 0,1 1 0,-1 0 0,0 0 0,0 0 0,0 1 0,-1-1 0,1 1 0,0-1 0,-5 0 0,3 1 0,0 1 0,0 0 0,0 0 0,-1 0 0,1 0 0,0 1 0,0 0 0,0 0 0,0 0 0,1 1 0,-1 0 0,-5 2 0,-6 4 0,0 1 0,1 1 0,0 1 0,1 0 0,0 0 0,-18 21 0,3-3 0,19-21 0,0 2 0,1 0 0,0 0 0,1 0 0,0 1 0,-10 19 0,16-20 0,3-8 0,-1-6 0,0 2 0,1 1 0,-1-1 0,1 1 0,0 0 0,0-1 0,-1 1 0,1 0 0,0-1 0,0 1 0,0 0 0,0 0 0,1 0 0,-1 0 0,0 0 0,0 0 0,1 0 0,-1 0 0,0 1 0,1-1 0,-1 0 0,1 1 0,-1-1 0,3 0 0,40-8 0,8 10 0,1 2 0,99 19 0,-98-14 0,1-2 0,105-4 0,-101-2 0,-51 0 0,3 0 0,-1 0 0,1 0 0,-1-1 0,13-3 0,-21 3 0,0 1 0,0-1 0,0 1 0,0-1 0,0 1 0,-1-1 0,1 0 0,0 0 0,0 0 0,-1 0 0,1 0 0,-1-1 0,1 1 0,-1 0 0,1-1 0,-1 1 0,0-1 0,0 1 0,0-1 0,0 0 0,0 1 0,0-1 0,0 0 0,0 0 0,-1 0 0,1 0 0,-1 1 0,1-1 0,-1 0 0,0-3 0,0 4 0,0 1 0,0-1 0,0 1 0,-1-1 0,1 1 0,0-1 0,0 1 0,-1-1 0,1 1 0,0-1 0,-1 1 0,1-1 0,-1 1 0,1 0 0,0-1 0,-1 1 0,1 0 0,-1 0 0,1-1 0,-1 1 0,1 0 0,-1 0 0,1 0 0,-1-1 0,1 1 0,-1 0 0,1 0 0,-1 0 0,0 0 0,1 0 0,-1 0 0,1 0 0,-1 0 0,1 0 0,-1 0 0,1 0 0,-1 1 0,1-1 0,-1 0 0,1 0 0,-1 1 0,1-1 0,-1 0 0,1 0 0,-1 1 0,1-1 0,-1 1 0,-25 13 0,22-10 0,0 0 0,1 0 0,-1 0 0,1 1 0,0 0 0,0-1 0,0 1 0,0 0 0,1 0 0,0 0 0,0 1 0,1-1 0,-1 1 0,1-1 0,0 1 0,1-1 0,-1 1 0,1 7 0,0-13 0,0 1 0,0-1 0,0 0 0,0 1 0,0-1 0,0 1 0,0-1 0,0 0 0,0 1 0,1-1 0,-1 1 0,0-1 0,0 0 0,0 1 0,0-1 0,1 0 0,-1 1 0,0-1 0,0 0 0,1 1 0,-1-1 0,0 0 0,1 1 0,-1-1 0,0 0 0,1 0 0,-1 1 0,0-1 0,1 0 0,-1 0 0,0 0 0,1 0 0,-1 0 0,1 1 0,-1-1 0,0 0 0,1 0 0,-1 0 0,1 0 0,-1 0 0,1 0 0,0 0 0,25-10 0,23-22 0,-37 22 0,-1-1 0,0 0 0,-1 0 0,0-1 0,-1 0 0,0-1 0,-1 0 0,-1-1 0,0 1 0,0-1 0,-2-1 0,0 1 0,0-1 0,-1 0 0,2-20 0,1-22 0,-3-1 0,-5-102 0,-2 63 0,4 76 0,-2 0 0,-1 0 0,-8-40 0,10 61 0,-1 0 0,1 0 0,0 0 0,0 0 0,0-1 0,0 1 0,-1 0 0,1 0 0,0 0 0,0 0 0,0 0 0,0 0 0,-1 0 0,1 0 0,0 0 0,0 0 0,0 0 0,-1 0 0,1 0 0,0 0 0,0 0 0,0 0 0,-1 0 0,1 0 0,0 0 0,0 0 0,0 0 0,-1 0 0,1 0 0,0 0 0,0 0 0,0 0 0,-1 0 0,1 1 0,0-1 0,0 0 0,0 0 0,0 0 0,0 0 0,-1 0 0,1 1 0,0-1 0,0 0 0,0 0 0,0 0 0,0 0 0,0 1 0,0-1 0,0 0 0,0 0 0,0 0 0,0 1 0,0-1 0,0 0 0,0 0 0,0 0 0,0 1 0,0-1 0,0 0 0,-14 27 0,-8 34 0,18-37 0,1 0 0,2 0 0,0 1 0,1-1 0,2 0 0,1 0 0,0 1 0,2-2 0,1 1 0,1-1 0,19 45 0,-12-38 0,1 0 0,1-1 0,2-1 0,1-1 0,1 0 0,1-1 0,1-2 0,33 29 0,-43-42 0,2-1 0,-1 0 0,1 0 0,0-2 0,1 0 0,0 0 0,0-2 0,18 6 0,-26-10 0,0-1 0,0 1 0,0-1 0,0-1 0,1 0 0,-1 0 0,0 0 0,0-1 0,1 0 0,-1 0 0,0-1 0,0 1 0,0-2 0,0 1 0,-1-1 0,1 0 0,-1-1 0,1 1 0,-1-1 0,11-9 0,-3 0 0,0-1 0,-1 0 0,-1-1 0,0 0 0,-1-1 0,0-1 0,-2 1 0,0-1 0,-1-1 0,10-27 0,-11 21 0,0-1 0,-2 1 0,-1-1 0,0 0 0,-2 0 0,-1 0 0,-3-40 0,1 54 0,-2-14 0,2 24 0,1 1 0,-1-1 0,1 1 0,-1-1 0,1 1 0,-1 0 0,1-1 0,-1 1 0,1-1 0,-1 1 0,0 0 0,1 0 0,-1-1 0,1 1 0,-1 0 0,0 0 0,1 0 0,-1 0 0,0 0 0,1 0 0,-1 0 0,0 0 0,1 0 0,-1 0 0,0 0 0,1 0 0,-1 0 0,1 0 0,-1 1 0,0-1 0,1 0 0,-1 0 0,1 1 0,-1-1 0,1 1 0,-1-1 0,0 0 0,1 1 0,-10 5 0,0 0 0,1 0 0,0 1 0,0 0 0,1 0 0,0 1 0,0 0 0,0 0 0,1 1 0,1 0 0,0 1 0,0-1 0,0 1 0,1 0 0,1 1 0,0-1 0,-5 19 0,7-20 0,1 0 0,-1 0 0,1 0 0,1 0 0,0 1 0,0-1 0,1 0 0,0 0 0,0 0 0,1 1 0,1-1 0,-1-1 0,1 1 0,1 0 0,0-1 0,0 0 0,0 1 0,1-2 0,0 1 0,1 0 0,9 9 0,2-3 0,0 0 0,0-1 0,1-1 0,0-1 0,1-1 0,1 0 0,0-1 0,0-2 0,0 0 0,1-1 0,36 6 0,20-1 0,144 2 0,-177-12 0,10 1 0,-1-2 0,1-2 0,67-12 0,-84-3 0,-35 17 0,-1-1 0,1 0 0,0 0 0,-1-1 0,1 1 0,-1 0 0,1 0 0,-1-1 0,0 1 0,1-1 0,-1 1 0,0-1 0,0 1 0,0-1 0,0 0 0,0 0 0,-1 1 0,2-4 0,-20 0-2964,-66-7-9631,-15-1 4944,65 7 5138,-1 2-1,-62 0 1,61 9 1192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0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171 202 152,'0'-39'4438,"0"14"3062,-1 22-6758,-1 0 0,0 1 0,1-1 0,-1 1 0,0 0 0,0-1 0,0 1 0,-1 0 0,1 0 0,-1 0 0,1 1 0,-1-1 0,-5-2 0,-22-19 5487,-6-7-2486,27 24-3426,2-7-317,7 13 0,0-1 0,0 1 0,0-1 0,0 0 0,0 1 0,0-1 0,0 1 0,-1-1 0,1 0 0,0 1 0,0-1 0,-1 1 0,1-1 0,0 1 0,-1-1 0,1 1 0,-1-1 0,1 1 0,-1-1 0,1 1 0,-1 0 0,1-1 0,-1 1 0,1 0 0,-2-1 0,2 1 0,-6-2 0,0 0 0,0 0 0,1 0 0,-1-1 0,-10-6 0,35 25 0,1 0 0,36 21 0,7 5 0,123 81 0,317 154 0,61 37 0,-238-88 0,204 123 0,-384-275 0,-77-41 0,122 80 0,-126-67 0,119 62 0,-164-96 0,-18-10 0,1 1 0,0-1 0,0-1 0,0 1 0,0 0 0,0-1 0,1 1 0,-1-1 0,0 0 0,5 1 0,-81-5-4218,-44-7-9623,23 1 6852,68 7 4941,0 2 0,-29 3-1,33-2 855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4 606 476,'-3'-9'29047,"10"9"-25803,28 3-3244,-1 2 0,-1 1 0,1 1 0,-1 2 0,63 27 0,31 7 0,43 11 0,32 7 0,-183-57 0,0-1 0,0 0 0,36-1 0,-52-3 0,-5 8 0,15-222 0,-1 64 0,-3-143 0,-11 273 0,1 17 0,0 1 0,1-1 0,-1 0 0,1 0 0,0 0 0,0 0 0,0 0 0,1 1 0,0-1 0,-1 0 0,1 0 0,2-3 0,-1 5 0,-12 0-1971,-53-24-12903,42 16 11172,-10-6-1212,-38-27-1,60 37 3544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17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928 139 252,'-5'-10'1116,"0"1"0,0-1-1,-14-15 1,13 17 452,0 0-1,1 0 0,0 0 1,-8-17-1,0 12 9093,-12 7-6603,-34 1-4353,34 4 1770,-160-2 2043,111 4-2714,64-2-803,-1 1 0,0 1 0,1 0 0,0 0 0,-1 1 0,1 0 0,-15 5 0,20-4 0,0 0 0,0 0 0,1 0 0,0 1 0,-1-1 0,1 1 0,0 0 0,1 0 0,-1 1 0,1-1 0,0 1 0,0-1 0,0 1 0,0 0 0,-3 10 0,-91 239 0,66-170 0,27-75 0,1 1 0,1-1 0,0 0 0,0 1 0,1-1 0,0 1 0,0-1 0,1 1 0,1 0 0,0-1 0,0 1 0,0-1 0,1 1 0,1-1 0,6 17 0,-2-12 0,1 0 0,0-1 0,0 0 0,2 0 0,-1-1 0,2 0 0,-1-1 0,2 0 0,14 11 0,25 18 0,-3-4 0,-1 3 0,71 77 0,-106-102 0,0 1 0,-1 0 0,-1 1 0,-1 0 0,0 1 0,-1-1 0,-1 2 0,0-1 0,-1 1 0,-1 0 0,-1 0 0,-1 1 0,2 22 0,-4-22 0,0-1 0,-1 1 0,-1 0 0,-1-1 0,-5 22 0,5-33 0,-1 1 0,1-1 0,-1 0 0,0-1 0,-1 1 0,0-1 0,0 1 0,0-1 0,-1 0 0,0-1 0,0 1 0,0-1 0,-1 0 0,1 0 0,-11 6 0,-36 18 0,-1-3 0,-2-2 0,-83 25 0,14-4 0,-18 10 0,120-49 0,43-9 0,28 6 0,-1 3 0,0 1 0,0 3 0,67 22 0,-84-23 0,-10-3 0,-1 1 0,0 1 0,0 1 0,0 0 0,-1 2 0,-1 0 0,0 1 0,22 20 0,-29-22 0,-1 0 0,1 1 0,-2 0 0,0 1 0,0 0 0,-1 1 0,-1-1 0,0 2 0,0-1 0,-2 1 0,0 0 0,7 26 0,-5 16 0,-1 1 0,-3-1 0,-6 74 0,1-18 0,-1-79 0,-1 1 0,-1-1 0,-2 0 0,-2 0 0,-1-1 0,-14 33 0,-7 23 0,25-64 0,1 0 0,1 0 0,-1 43 0,3-36 0,-9 50 0,-1 6 0,8-58 0,-9 46 0,10-61 0,0 0 0,2 0 0,0 0 0,0 0 0,3 24 0,-1-22 0,0 0 0,-1 0 0,-5 31 0,0-12 0,3-25 0,1 0 0,-1 0 0,-1 0 0,1 0 0,-8 16 0,6-17 0,1 0 0,0 0 0,1 0 0,0 1 0,-1 9 0,2-10 0,0-1 0,-1 1 0,0-1 0,0 0 0,-1 0 0,-4 9 0,2-4 0,1 0 0,0 1 0,1-1 0,0 1 0,1 0 0,1 0 0,0 0 0,1 21 0,-2 26 0,0-39 0,-13 198 0,14-171 0,-1-35 0,1 1 0,1 0 0,0 0 0,1 0 0,0 0 0,2 0 0,-1-1 0,2 1 0,0-1 0,1 0 0,9 19 0,-1-11 0,103 159 0,-104-165-884,2 1 1,27 25-1,-25-28-750,0-1-1,1-1 1,0-1-1,0 0 0,2-2 1,-1 0-1,1 0 1,0-2-1,1-1 0,0 0 1,27 4-1,-25-7 534,1-1 0,-1-1 0,32-3 0,44-11-2324,-41-2 1961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42 156 1372,'-5'-49'10692,"5"43"-9569,0 1 0,0 0 1,0-1-1,-1 1 1,0 0-1,0-1 0,0 1 1,-1 0-1,1 0 1,-1 0-1,-4-6 0,-16-27 5977,34 68-7056,-2 1 0,8 42 0,-11-44-53,3 12 9,20 71 0,-29-111 0,-1 0 0,1 1 0,0-1 0,-1 0 0,1 1 0,0-1 0,0 0 0,-1 0 0,1 1 0,0-1 0,0 0 0,1 0 0,-1 0 0,0 0 0,0 0 0,0-1 0,1 1 0,-1 0 0,0-1 0,1 1 0,-1 0 0,1-1 0,1 1 0,1-1 0,0 0 0,-1 0 0,1 0 0,0 0 0,0-1 0,-1 1 0,1-1 0,0 0 0,4-2 0,52-21 0,94-53 0,25-11 0,-178 88 0,83-34-2877,112-39-9355,-186 68 3709,-27 8 4773,-29 8 751,24-4 1633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3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79 154 380,'-11'4'1482,"-33"10"1562,20-14 16004,31-5-14498,39-20-1535,-12 11-2880,1 2 1,1 1-1,0 2 1,40-5-1,153-9 400,-167 18-499,188-14-36,-220 20 0,-29 0 0,-1-1 0,1 1 0,-1 0 0,1 0 0,-1 0 0,1-1 0,-1 1 0,0 0 0,1 0 0,-1 0 0,0 0 0,0 0 0,0 0 0,0 0 0,0 0 0,0 0 0,0 0 0,0-1 0,0 1 0,0 1 0,1 26 0,4 14 0,16 57 0,-13-66 0,-1 0 0,-1 0 0,1 47 0,-7-71 0,0 0 0,1 1 0,1-1 0,0 0 0,5 17 0,-7-24 0,1 0 0,0 1 0,0-1 0,0 0 0,0 1 0,1-1 0,-1 0 0,0 0 0,1 0 0,0 0 0,-1 0 0,1 0 0,0 0 0,0-1 0,0 1 0,0-1 0,0 1 0,0-1 0,1 0 0,-1 0 0,0 0 0,1 0 0,-1 0 0,0-1 0,1 1 0,-1-1 0,3 1 0,4-4 0,-1-1 0,0 0 0,-1 0 0,1 0 0,-1-1 0,0 0 0,0-1 0,0 1 0,-1-1 0,9-10 0,44-45 0,-54 25 0,7 16 0,-1-1 0,-1-1 0,-1 0 0,-1 0 0,-1-1 0,-1 1 0,-1-1 0,-1-1 0,1-33 0,-5 50 0,0 0 0,0 0 0,1-1 0,0 1 0,0 0 0,1 0 0,0 0 0,0 0 0,1 0 0,0 0 0,0 1 0,8-13 0,-6 30 0,-3 26 0,-1 41 0,-3-19 0,0-42 0,1 1 0,0 0 0,2-1 0,0 1 0,1 0 0,0-1 0,11 34 0,-8-42-74,0 0 0,1-1 0,0 0 0,1 0-1,0 0 1,0-1 0,0 0 0,1 0 0,0-1 0,0 0 0,1-1 0,0 0 0,0 0 0,0-1-1,1 0 1,-1 0 0,1-1 0,18 3 0,-1 0-411,1-1-1,-1-2 0,1-1 1,-1-1-1,49-5 1,-43 0-4692,48-11-1,-73 13 4169,0 0-1,1-1 1,-1 0-1,-1 0 1,1-1-1,0 0 1,-1 0 0,0-1-1,0 0 1,0 0-1,7-7 1,-1-15-3508,-12 21 3336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1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0 913 1084,'1'-21'1787,"7"-9"23594,-7 57-20989,-1 420-4269,43-464-123,365-186 0,-365 180 0,449-240 0,587-371 0,-777 461-8322,-288 165 7983,-11 6-561,0 0 0,1 0 0,0 1 0,-1-1 0,1 1 0,0 0 0,0 0 0,-1 0-1,1 0 1,5 1 0,-9 0 769,1 0-1,-1 0 1,0 0-1,0 0 1,1 0-1,-1 0 1,0 0-1,0 0 1,1 0-1,-1 1 1,0-1-1,0 0 1,1 0-1,-1 0 1,0 0-1,0 0 1,0 1-1,1-1 1,-1 0-1,0 0 1,0 1-1,0-1 0,0 0 1,0 0-1,0 0 1,1 1-1,-1-1 1,0 0-1,0 0 1,0 1-1,0-1 1,0 0-1,0 1 1,0-1-1,0 0 1,0 0-1,0 1 1,0-1-1,0 0 1,0 0-1,0 1 1,0-1-1,-1 0 1,1 1-1,-18 23-2909,-23 21-65,17-14 1794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56 348,'2'-56'32419,"-3"66"-32419,-1 0 0,0 0 0,0-1 0,-5 13 0,-4 13 0,2 17 0,1 1 0,0 63 0,6-58 0,-1 7 0,2 0 0,12 93 0,-9-142 0,1 0 0,0 1 0,1-1 0,1 0 0,0-1 0,2 1 0,0-1 0,0 0 0,1-1 0,1 0 0,0 0 0,1-1 0,1 0 0,21 20 0,-23-26 0,1-1 0,0 0 0,0 0 0,0-1 0,0-1 0,1 0 0,0 0 0,0-1 0,0 0 0,0-1 0,0 0 0,0-1 0,1 0 0,-1-1 0,1 0 0,-1-1 0,0 0 0,22-6 0,-10 1 0,0 0 0,0-2 0,-1-1 0,0 0 0,-1-2 0,0-1 0,0 0 0,20-17 0,-13 6 0,-1-1 0,0-1 0,-2-1 0,-1-2 0,-2 0 0,0-1 0,-2-2 0,-1 0 0,-2-1 0,-1 0 0,-1-2 0,-2 0 0,-1 0 0,-2-1 0,6-36 0,-9-9-709,-5-122 0,-3 175-65,0 63-11958,0 11 4051,1-39 7649,1 0 1,0 0 0,0 0 0,0-1-1,1 1 1,4 12 0,2-1-244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99 380,'2'-6'1757,"-1"1"1,1-1-1,-1 1 0,-1-1 0,1 0 1,-1 0-1,0 1 0,0-1 1,0 0-1,-1 1 0,0-1 1,-3-9-1,4 15-1611,0-1-1,0 1 1,-1-1 0,1 1 0,0-1-1,0 0 1,0 1 0,0-1 0,0 1-1,0-1 1,0 1 0,0-1 0,1 1-1,-1-1 1,0 1 0,0-1 0,0 1-1,1-1 1,-1 1 0,0-1 0,0 1-1,1 0 1,-1-1 0,0 1 0,1-1-1,-1 1 1,0 0 0,1-1 0,-1 1-1,1 0 1,-1-1 0,1 1 0,-1 0-1,0 0 1,2-1 0,2 4 2837,-13 10-1671,2-5-1312,-3 2 0,0 1 0,1 0 0,1 0 0,0 1 0,0 0 0,-10 24 0,10-16 0,6-17 0,1 0 0,0 0 0,-1 1 0,1-1 0,1 0 0,-1 0 0,0 1 0,1-1 0,0 4 0,0-5 0,-1 1 0,1-1 0,0 1 0,-1 0 0,1-1 0,1 1 0,-1-1 0,0 1 0,1 0 0,-1-1 0,1 1 0,0-1 0,-1 1 0,1-1 0,0 0 0,1 1 0,-1-1 0,0 0 0,1 0 0,-1 0 0,1 0 0,0 0 0,0 0 0,0 0 0,0-1 0,4 4 0,46 38 0,-29-24 0,0 0 0,26 30 0,-43-41 0,0-1 0,-1 1 0,0 0 0,0 0 0,0 0 0,-1 0 0,-1 1 0,1 0 0,-1 0 0,-1 0 0,3 15 0,-5-21 0,0 1 0,0-1 0,-1 0 0,1 0 0,-1 0 0,0 0 0,0 1 0,0-1 0,0 0 0,0-1 0,-1 1 0,1 0 0,-1 0 0,0 0 0,0-1 0,0 1 0,0-1 0,0 0 0,-1 1 0,1-1 0,-1 0 0,1-1 0,-1 1 0,0 0 0,0-1 0,0 1 0,0-1 0,0 0 0,-4 1 0,-11 5 0,0-2 0,-1 0 0,-28 4 0,43-9 0,-39 5 19,-54-1 1,53-3-117,-47 6 0,137-9-24687,74-2 18323,-90 4 5282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1 394 920,'53'-7'3834,"-46"4"-2267,1 1 0,-1-2-1,1 1 1,-1-1 0,0 0 0,-1 0 0,8-6 0,-4 1 1502,-1 1 0,0-1 0,14-20 0,6-15 133,-25 37-3202,-1-1 0,0 0 0,-1 0 0,0 0 0,0 0 0,-1 0 0,0 0 0,0 0 0,-1-1 0,0-10 0,-1 4 0,-1 0 0,0 0 0,-1 0 0,-8-26 0,10 37 0,-1 1 0,0-1 0,1 1 0,-1-1 0,-1 1 0,1 0 0,0 0 0,-1 0 0,0 0 0,1 0 0,-1 1 0,0-1 0,0 1 0,-1 0 0,-4-3 0,7 5 0,-1-1 0,1 0 0,-1 1 0,0 0 0,1-1 0,-1 1 0,0 0 0,1 0 0,-1 0 0,0 0 0,1 0 0,-1 0 0,0 1 0,1-1 0,-1 0 0,0 1 0,1-1 0,-1 1 0,1 0 0,-1 0 0,1-1 0,-1 1 0,1 0 0,0 0 0,-1 0 0,1 0 0,0 1 0,0-1 0,0 0 0,0 0 0,0 1 0,0-1 0,0 1 0,0-1 0,1 1 0,-1-1 0,0 3 0,-2 3 0,0 0 0,1-1 0,0 1 0,1 0 0,0 0 0,0 0 0,0 1 0,1-1 0,0 0 0,0 0 0,1 0 0,0 0 0,0 0 0,0 0 0,1 0 0,0 0 0,1 0 0,0-1 0,0 1 0,0-1 0,0 0 0,1 0 0,6 8 0,1-1 0,0 1 0,1-2 0,0 0 0,1 0 0,0-1 0,1 0 0,0-2 0,23 13 0,-21-14-650,0-1 1,0 0-1,0-1 1,1-1-1,0-1 0,33 5 1,-44-8 445,0-1 0,0 0 0,1 0 0,-1 0 0,0-1 0,0 0 0,0 0 0,0 0 0,0-1 0,0 0 0,0 0 0,0-1 0,-1 1 0,1-1 1,-1 0-1,0-1 0,0 0 0,0 1 0,0-1 0,-1-1 0,1 1 0,6-9 0,-8 8 222,-1 0 1,1 0 0,-1-1-1,0 1 1,0 0-1,-1-1 1,1 1 0,-1-1-1,0 0 1,-1 1-1,1-7 1,-2-41 3202,-1 17 2466,2 34-5580,0 20-107,0-12 0,1 24 0,-2 0 0,-8 48 0,5-59 0,-1 4 0,4-54 0,1 15 0,0-1 0,2 1 0,0 0 0,1-1 0,0 1 0,2 0 0,5-15 0,-7 24 0,0 0 0,0 1 0,1-1 0,0 1 0,0 0 0,1 0 0,-1 1 0,1-1 0,0 1 0,1 0 0,-1 0 0,1 1 0,0-1 0,0 1 0,1 1 0,-1-1 0,1 1 0,8-3 0,-8 5-504,0-1 1,0 1-1,0 1 0,0 0 0,1 0 1,-1 0-1,0 1 0,0 0 0,0 0 1,1 0-1,-1 1 0,12 5 0,-5-1-855,0 0-1,0 1 1,-1 1 0,0 0-1,14 11 1,-20-12-760,0 0 1,-1 0-1,1 1 1,-1 0 0,5 9-1,11 15-1839,-12-21 2753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79 1176,'-24'-20'30981,"31"8"-30393,-6 11-586,1-1-1,-1 1 1,1 0-1,-1 0 1,1 0-1,0 0 1,-1 1-1,1-1 1,0 0-1,0 1 1,0-1-1,0 1 1,0-1-1,0 1 1,-1 0-1,4 0 1,42 1-2,-14 0-4,15-4-2281,2 2-3408,62-3-10733,-38-11 10931,-47 7 4152,0 3 130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8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286 212 124,'50'-145'21042,"-47"138"-19592,1-1 0,0 0 0,1 1 0,0 0 1,0 0-1,0 1 0,11-10 0,-18 22-1450,1 0 0,0 0 0,1 1 0,0-1 0,0 1 0,0-1 0,2 11 0,-1 1 0,-3 640 0,1-641 0,1-12 0,-1 1 0,1 0 0,0 0 0,0 0 0,1-1 0,0 1 0,0 0 0,3 10 0,-11-29 0,0 0 0,-1 0 0,0 0 0,-1 1 0,0 0 0,-1 1 0,-1 0 0,0 1 0,0 0 0,-1 1 0,-19-12 0,15 11 0,0 0 0,-1 2 0,-1 0 0,1 1 0,-1 1 0,0 0 0,-1 1 0,1 1 0,-30-2 0,46 6 0,0 0 0,1 0 0,-1 0 0,0 0 0,0 0 0,1 0 0,-1 0 0,0 1 0,1-1 0,-1 1 0,0-1 0,1 1 0,-1 0 0,1 0 0,-1-1 0,1 1 0,-1 0 0,1 0 0,-1 1 0,1-1 0,0 0 0,0 0 0,0 1 0,0-1 0,0 0 0,0 1 0,0-1 0,0 1 0,0 0 0,1-1 0,-1 1 0,1-1 0,-1 1 0,1 0 0,0 0 0,-1-1 0,1 1 0,0 0 0,0 0 0,0-1 0,0 1 0,1 0 0,-1-1 0,0 1 0,1 0 0,-1-1 0,2 4 0,1 4 0,0 0 0,0 0 0,1 0 0,0 0 0,1-1 0,-1 0 0,9 10 0,-2-6 0,1 0 0,1 0 0,0-2 0,0 0 0,1 0 0,0-1 0,1-1 0,0 0 0,19 6 0,-4-2 0,1-2 0,1-1 0,58 8 0,-34-11 0,92 1 0,-130-8 0,-1 0 0,1 0 0,0-2 0,0 0 0,-1-1 0,0-1 0,0 0 0,0-2 0,25-12 0,-35 14 0,0 1 0,0-2 0,-1 1 0,0 0 0,0-1 0,0 0 0,-1-1 0,0 1 0,0-1 0,0 0 0,-1 0 0,0 0 0,5-15 0,-5 7 0,0 0 0,-1 0 0,0-1 0,-1 1 0,-1-31 0,-11 145 0,10-91 0,0 0 0,1 0 0,-1-1 0,2 1 0,-1 0 0,1-1 0,0 1 0,0-1 0,1 1 0,0-1 0,1 0 0,-1 0 0,1-1 0,1 1 0,-1-1 0,1 0 0,0 0 0,9 8 0,-6-7-435,0 0 0,0-1 0,0 0 0,18 8 0,-10-7-1248,0 0 0,0-2 1,0 0-1,27 5 0,-14-6-2730,56 1 0,-15-7 1505,-42-2 1469,-1 0 1,1-2-1,-1-1 0,1-1 0,36-17 0,-24 5 232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9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155 235 1948,'-36'-70'7692,"28"57"-5392,0-1 1,1 1-1,0-1 0,2 0 1,-1-1-1,2 1 1,0-1-1,0 0 0,-1-22 1,5 73-2261,-5 261 74,-1-214-130,-25 135 1,25-194 15,1 0 0,2 1 0,0 0 0,2-1 0,1 1 0,3 35 0,-2-54 0,0 0 0,0 0 0,1 0 0,-1 0 0,1 0 0,1-1 0,-1 1 0,1-1 0,0 1 0,0-1 0,1 0 0,0 0 0,-1 0 0,2-1 0,-1 1 0,0-1 0,1 0 0,0 0 0,0-1 0,0 1 0,0-1 0,1 0 0,-1 0 0,1-1 0,0 0 0,0 0 0,-1 0 0,1-1 0,1 0 0,-1 0 0,6 0 0,12 2 0,0-2 0,0-1 0,-1 0 0,1-2 0,0-1 0,40-10 0,-58 12 0,1-1 0,-1 0 0,1-1 0,-1 1 0,0-1 0,0 0 0,0-1 0,0 0 0,-1 0 0,1 0 0,-1 0 0,0-1 0,-1 0 0,1 0 0,-1 0 0,0 0 0,0-1 0,0 0 0,-1 0 0,0 0 0,0 0 0,0 0 0,-1-1 0,0 1 0,-1-1 0,1 1 0,0-15 0,-2 17 0,0-1 0,-1 1 0,0 0 0,0-1 0,0 1 0,-1 0 0,1-1 0,-1 1 0,0 0 0,0 0 0,-1 0 0,1 1 0,-1-1 0,0 0 0,1 1 0,-2 0 0,1 0 0,0 0 0,-1 0 0,1 0 0,-5-2 0,-9-6 0,0 1 0,-1 0 0,-21-7 0,14 6 0,0 2 0,0 1 0,-1 2 0,0 0 0,0 1 0,-53-2 0,381-6 0,-93-9 0,-117 11 0,-92 64 0,4 236 0,-5-229 0,1-59-4,-1 0 0,1-1 1,0 1-1,0 0 0,-1-1 0,1 1 1,0-1-1,-1 1 0,1-1 0,0 1 0,-1-1 1,1 1-1,-1-1 0,1 1 0,-1-1 1,1 0-1,-1 1 0,1-1 0,-1 0 0,1 1 1,-1-1-1,1 0 0,-1 0 0,0 1 1,1-1-1,-1 0 0,0 0 0,1 0 0,-1 0 1,1 0-1,-1 0 0,0 0 0,1 0 1,-1 0-1,-1 0 0,-19-3-924,17 1 35,1 0-1,-1 0 1,1 0 0,0 0-1,-1-1 1,1 0 0,0 1-1,0-1 1,1 0 0,-1 0-1,1 0 1,-1-1-1,1 1 1,-2-5 0,1 2-163,1 0 1,0-1 0,0 0-1,0 1 1,1-1-1,0 0 1,0-12-1,1-1-509,2 1-1,0-1 0,1 1 0,11-38 0,-2 22 456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49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0 333 380,'8'-119'7557,"-6"0"3554,-1 112-10289,-1 0 0,1 0 0,0 0 0,0 0 0,1 1 0,0-1 0,0 0 0,5-9-1,-6 14-690,0 0 0,0 0 0,0 1 0,1-1 0,-1 1 0,0-1 0,1 1 0,-1-1 0,1 1 0,-1 0 0,1 0 0,0 0 0,-1 0 0,4-1 0,-4 1-284,1 1 1,0-1-1,-1 1 0,1 0 1,0 0-1,-1 0 1,1 0-1,0 0 0,0 1 1,-1-1-1,1 0 1,0 1-1,-1-1 0,1 1 1,-1-1-1,1 1 0,0 0 1,-1 0-1,2 1 1,5 4-1066,-1-1 0,0 1 0,0 0 0,-1 1 0,0 0-1,0 0 1,0 0 0,-1 1 0,0-1 0,-1 1 0,0 0 0,5 13 0,2 11-997,-1 0 0,5 36 0,-8-36 1084,1 8-76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0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8 685 984,'0'-1'309,"-1"1"1,1 0-1,-1-1 0,0 1 0,1-1 0,0 1 1,-1-1-1,1 1 0,-1-1 0,1 1 1,0-1-1,-1 1 0,1-1 0,0 0 1,-1 1-1,1-1 0,0 0 0,0 1 0,0-1 1,0 1-1,0-1 0,0 0 0,0 1 1,0-1-1,0 0 0,0 1 0,0-1 0,0 0 1,0 1-1,0-1 0,0 0 0,1 1 1,-1-1-1,0 0 0,1 1 0,-1-1 1,0 1-1,1-1 0,11-27 6324,-4 16-5626,1 1 0,1 1 0,0-1 0,0 2 0,1-1 0,0 2 0,0-1-1,1 2 1,0-1 0,1 2 0,0-1 0,17-5 0,-24 11-1007,0 0 0,1 0 0,-1 1 0,0 0 0,0 0 0,0 0 0,1 1 0,-1 0 0,0 0 0,0 1 0,0-1 0,0 1 0,0 1 0,0-1 0,-1 1 0,11 6 0,-12-6 0,0 0 0,0 0 0,0 0 0,0 1 0,-1-1 0,1 1 0,-1 0 0,0 0 0,0 0 0,0 1 0,-1-1 0,1 1 0,-1-1 0,0 1 0,0 0 0,-1 0 0,0 0 0,1 0 0,-2 0 0,2 8 0,-2-8 0,0 0 0,1 1 0,-1 0 0,0 0 0,0-1 0,-1 1 0,0 0 0,0 0 0,0-1 0,0 1 0,-1-1 0,0 1 0,0-1 0,-1 0 0,1 0 0,-1 0 0,-4 6 0,116-43 0,-55 13 0,-1-3 0,59-33 0,-110 54 0,-1 1 0,1 0 0,-1-1 0,1 1 0,0 0 0,-1 0 0,1 0 0,-1 0 0,1 0 0,0 0 0,-1 0 0,1 0 0,-1 1 0,1-1 0,-1 0 0,1 1 0,-1 0 0,1-1 0,-1 1 0,1 0 0,-1 0 0,0 0 0,1 0 0,-1 0 0,0 0 0,0 0 0,0 0 0,0 0 0,0 1 0,0-1 0,0 0 0,0 1 0,1 2 0,34 64 0,-25-43 0,-6-16 0,-1 0 0,1 0 0,1-1 0,0 0 0,0 0 0,1 0 0,0-1 0,0 0 0,1 0 0,14 10 0,-17-15 0,0 1 0,0-1 0,0 0 0,0-1 0,0 1 0,0-1 0,0 0 0,1 0 0,-1 0 0,0-1 0,1 0 0,-1 0 0,0 0 0,1-1 0,-1 0 0,0 0 0,0 0 0,1-1 0,-1 1 0,0-1 0,9-5 0,-2 0 0,0 0 0,0-1 0,0 0 0,-1-1 0,-1 0 0,1-1 0,10-14 0,-15 18 0,-1-1 0,0 1 0,-1-2 0,1 1 0,-1 0 0,-1-1 0,1 0 0,-1 0 0,-1 0 0,1 0 0,-1 0 0,-1 0 0,1-15 0,-2 23 0,0 0 0,0 0 0,0 0 0,0 0 0,0 0 0,0 0 0,0-1 0,0 1 0,0 0 0,0 0 0,0 0 0,0 0 0,0 0 0,0 0 0,0 0 0,0-1 0,0 1 0,0 0 0,0 0 0,0 0 0,0 0 0,0 0 0,0 0 0,0 0 0,0-1 0,0 1 0,0 0 0,0 0 0,1 0 0,-1 0 0,0 0 0,0 0 0,0 0 0,0 0 0,0 0 0,0 0 0,0-1 0,0 1 0,0 0 0,1 0 0,-1 0 0,0 0 0,0 0 0,0 0 0,0 0 0,0 0 0,0 0 0,0 0 0,1 0 0,-1 0 0,0 0 0,0 0 0,0 0 0,0 0 0,0 0 0,0 0 0,0 0 0,1 0 0,-1 0 0,0 0 0,0 0 0,0 1 0,0-1 0,0 0 0,0 0 0,0 0 0,1 0 0,8 11 0,11 21 0,-19-31 0,10 15 0,0-2 0,0 1 0,2-1 0,-1-1 0,2-1 0,0 1 0,0-2 0,1 0 0,0-1 0,1-1 0,25 12 0,-15-10 0,0-1 0,1-1 0,0-1 0,1-1 0,-1-2 0,53 4 0,-68-9 0,0 0 0,0-1 0,0-1 0,0 0 0,15-4 0,-24 5 0,0 1 0,0-1 0,-1 0 0,1 0 0,0 0 0,-1 0 0,1 0 0,-1 0 0,1-1 0,-1 1 0,0-1 0,0 0 0,1 0 0,-1 0 0,0 0 0,-1 0 0,1 0 0,0 0 0,-1-1 0,1 1 0,-1-1 0,0 1 0,1-1 0,-1 0 0,0 1 0,-1-1 0,2-5 0,-2 5 0,-1 0 0,0 0 0,1 1 0,-1-1 0,0 0 0,0 0 0,0 0 0,-1 0 0,1 1 0,-1-1 0,0 1 0,1-1 0,-1 1 0,0 0 0,0-1 0,-1 1 0,1 0 0,0 0 0,-1 1 0,1-1 0,-1 0 0,1 1 0,-1 0 0,0-1 0,-3 0 0,-5-2 0,0 0 0,0 1 0,0 0 0,0 1 0,-15-1 0,21 3 0,0 0 0,-1 0 0,1 1 0,0 0 0,0 0 0,0 1 0,0-1 0,0 1 0,1 0 0,-1 0 0,0 1 0,1-1 0,0 1 0,-1 0 0,1 0 0,0 1 0,1-1 0,-7 8 0,7-8 0,0 0 0,0 1 0,1-1 0,0 1 0,-1-1 0,1 1 0,0 0 0,1 0 0,-1 0 0,1 0 0,-1 0 0,1 1 0,1-1 0,-1 0 0,1 0 0,-1 1 0,1-1 0,0 0 0,1 1 0,-1-1 0,1 0 0,1 6 0,0-6 0,0-1 0,0 1 0,0-1 0,0 0 0,1 1 0,-1-1 0,1-1 0,0 1 0,-1 0 0,2-1 0,-1 1 0,0-1 0,0 0 0,1 0 0,-1 0 0,1 0 0,-1-1 0,1 0 0,0 1 0,0-1 0,0 0 0,0-1 0,-1 1 0,1-1 0,0 0 0,0 0 0,0 0 0,0 0 0,7-2 0,3 0 0,1-1 0,-1 0 0,0-1 0,1 0 0,-2-1 0,24-12 0,-18 6 0,-1 0 0,0-2 0,-1 0 0,0-1 0,-1-1 0,-1 0 0,0-1 0,-1 0 0,-1-2 0,-1 1 0,0-2 0,-1 1 0,-1-2 0,8-21 0,-4 2 0,-1-2 0,-3 0 0,-1 0 0,-2 0 0,-1-1 0,-1-56 0,-4 54 0,-3 1 0,-1 0 0,-15-77 0,18 119 0,0-1 0,0 1 0,-1-1 0,1 0 0,0 1 0,-1-1 0,1 1 0,0-1 0,-1 1 0,0-1 0,1 1 0,-1 0 0,0-1 0,0 1 0,0 0 0,0 0 0,0-1 0,0 1 0,0 0 0,0 0 0,0 0 0,0 0 0,-1 0 0,1 1 0,0-1 0,-3-1 0,1 3 0,1-1 0,0 1 0,-1 0 0,1 0 0,0 0 0,0 1 0,0-1 0,0 0 0,0 1 0,0 0 0,0-1 0,0 1 0,1 0 0,-1 0 0,0 0 0,1 0 0,-2 3 0,-7 10 0,0 1 0,1 0 0,1 1 0,0 0 0,2 0 0,0 1 0,0-1 0,2 1 0,0 1 0,1-1 0,1 0 0,1 1 0,0 0 0,3 23 0,2 0 0,2 0 0,2 0 0,1-1 0,2 0 0,20 47 0,-16-54 0,1 0 0,2-1 0,33 47 0,78 85 0,-64-86 0,-45-45-4851,-18-32 4435,-1-1-1,0 1 1,-1 0-1,1 0 0,0 0 1,0 0-1,-1 0 1,1 0-1,-1 0 0,0 0 1,0 0-1,0 0 0,0 0 1,0 1-1,-1 3 1,43-36-19564,-34 26 18801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37 1052,'-11'-35'26770,"9"34"-26103,-24 57 3611,11-19-4278,1 0 0,2 0 0,2 1 0,1 1 0,-6 73 0,9 201 0,8-185 0,-2-90 0,2 0 0,9 50 0,-8-75 0,-1 0 0,2 0 0,0 0 0,0 0 0,2 0 0,-1-1 0,1 0 0,1 0 0,0-1 0,9 11 0,-13-20 0,-1 0 0,1-1 0,-1 1 0,1-1 0,0 1 0,-1-1 0,1 0 0,0 0 0,0 0 0,0-1 0,-1 1 0,1-1 0,0 0 0,0 1 0,0-1 0,0 0 0,0-1 0,0 1 0,0 0 0,5-2 0,59-19 0,-50 14 0,0-1 0,0 0 0,0-2 0,-1 0 0,-1 0 0,0-1 0,0-1 0,14-16 0,-20 19 0,-1-1 0,-1 0 0,1 0 0,-1-1 0,-1 0 0,0 0 0,-1 0 0,0-1 0,-1 0 0,0 0 0,-1 0 0,4-25 0,-7 34 0,0-1 0,0 0 0,0 1 0,0-1 0,-1 1 0,1-1 0,-1 1 0,0 0 0,0-1 0,0 1 0,0 0 0,-1-1 0,0 1 0,1 0 0,-1 0 0,-4-4 0,1 1 0,0 1 0,-1-1 0,0 1 0,0 0 0,-1 1 0,1 0 0,-9-5 0,-11-3 0,-1 2 0,0 0 0,-30-6 0,54 15 0,-192-51 0,236 54 0,63-3 0,-21-1 0,-81 2 0,65 2 0,0-4 0,0-2 0,0-3 0,69-17 0,-123 23 0,-11 1 0,0 0 0,-1 0 0,1 0 0,0 0 0,0-1 0,0 1 0,0 0 0,-1-1 0,1 1 0,0-1 0,0 0 0,-1 0 0,3-1 0,-6 2 0,2-3 0,0 0 0,0 2 0,0 1 0,0-1 0,-1-1-279,1 1 0,-1 0-1,1-1 1,-1 1 0,0-1 0,0 1 0,1 0 0,-1 0-1,0-1 1,0 1 0,0 0 0,0 0 0,-1 0 0,1 0-1,0 0 1,0 1 0,-1-1 0,1 0 0,0 0-1,-1 1 1,1-1 0,-3 0 0,-32-10-7651,36 11 7874,-4-1-899,1 1 1,-1-1 0,0 1 0,1 0-1,-1 0 1,0 0 0,1 0-1,-7 2 1,-23 11-4319,3-1 2675,13-6 1394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29 280 280,'-15'-21'2839,"3"-20"6845,11-36 7777,2 48-14958,-1 25-2503,0-1 0,0 1 0,1 0 0,0-1 0,0 1 0,0 0 0,0 0 0,1 0 0,0-1 0,0 1 0,0 1 0,0-1 0,0 0 0,1 1 0,0-1 0,0 1 0,0-1 0,0 1 0,0 0 0,0 1 0,1-1 0,0 1 0,-1-1 0,1 1 0,0 0 0,0 0 0,5-1 0,0 0 0,1 0 0,0 1 0,0 0 0,0 0 0,0 1 0,0 0 0,0 1 0,0 0 0,0 1 0,0 0 0,11 3 0,-17-3 0,0 1 0,0 0 0,-1 0 0,1 0 0,0 0 0,-1 1 0,1-1 0,-1 1 0,0 0 0,0 0 0,0 0 0,-1 1 0,1-1 0,-1 1 0,1-1 0,-1 1 0,0 0 0,-1 0 0,1 0 0,-1 0 0,1 0 0,-1 0 0,-1 0 0,2 7 0,2 14 0,-1 1 0,-2 47 0,-1-60 0,0 13 0,-2 0 0,-1-1 0,0 1 0,-2 0 0,-13 37 0,28-85 0,1 1 0,0 1 0,2 0 0,0 1 0,1 0 0,21-21 0,-15 19 0,1 0 0,1 1 0,1 1 0,1 2 0,34-21 0,-46 32 0,0 1 0,1 0 0,0 0 0,0 2 0,0-1 0,13 0 0,-21 3 0,-1 0 0,1 0 0,-1 1 0,1 0 0,-1 0 0,1 0 0,-1 1 0,1-1 0,-1 1 0,1 0 0,-1 0 0,0 1 0,1-1 0,-1 1 0,0 0 0,0 0 0,0 1 0,0-1 0,-1 1 0,1 0 0,4 4 0,-5-1 0,-1 0 0,1 0 0,-1 1 0,0-1 0,0 1 0,-1 0 0,0-1 0,0 1 0,-1 0 0,0 0 0,0 0 0,0-1 0,-1 1 0,-2 10 0,0 20 0,2-26 0,0 0 0,-1 1 0,-1-1 0,0 0 0,-6 17 0,4-16 0,1 0 0,1 0 0,-3 24 0,3-17-1642,2-17 761,1 1 0,0 0 1,-1-1-1,1 1 0,0-1 0,0 1 0,0 0 0,0-1 0,1 1 0,0 3 0,0-5 566,0 1 0,0-1 0,0 0 0,0 0 0,0 0 0,0 0 1,1 0-1,-1 0 0,0 0 0,0-1 0,1 1 0,-1 0 0,1-1 0,-1 1 0,0-1 0,1 1 1,-1-1-1,1 0 0,-1 1 0,1-1 0,-1 0 0,1 0 0,1-1 0,89-1-9300,-51 0 7477,-14 0 810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2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336 248 1372,'-4'-82'7153,"2"53"-1601,1-58 1,2 83-4974,-1 0 1,1-1-1,0 1 1,0 0-1,0 0 1,1 0-1,0 0 1,2-5 0,-3 8-496,-1 1 0,0-1 0,1 1 0,-1-1 0,0 1 0,1-1 0,-1 1 0,1 0 1,-1-1-1,1 1 0,-1 0 0,1-1 0,-1 1 0,1 0 0,-1-1 0,1 1 1,-1 0-1,1 0 0,-1 0 0,1 0 0,0 0 0,-1 0 0,1 0 0,-1 0 1,2 0-1,-1 0 4,0 1 0,0-1 0,1 1-1,-1 0 1,0 0 0,0-1 0,0 1 0,0 0 0,0 0 0,0 0 0,0 0 0,0 0 0,0 1 0,-1-1 0,2 2 0,2 8 189,-1 0 1,0 0-1,-1 1 1,-1-1-1,1 1 0,-2-1 1,1 1-1,-2-1 1,-2 21-1,-1-10-203,-1-1 0,-1 1 0,-1-1 0,-1 0 0,-1-1 0,0 0 0,-2 0 0,0-1 0,-1-1 0,-1 1 0,-1-2 0,0 0-1,-1-1 1,-1 0 0,-1-1 0,0-1 0,-1-1 0,0 0 0,-1-1 0,-23 10 0,38-20-74,0 0 0,0 0 0,0-1 0,0 0 0,0 1 0,0-2 0,0 1 0,-1 0 0,1-1 0,0 0 0,-1 0 0,1 0 0,0 0 0,0-1 0,-1 1 0,-6-3 0,9 2 0,1 0 0,0 0 0,-1 0 0,1 1 0,0-1 0,0 0 0,0-1 0,-1 1 0,1 0 0,0 0 0,0 0 0,1-1 0,-1 1 0,0 0 0,0-1 0,1 1 0,-2-4 0,1 2 0,1-1 0,0 1 0,-1-1 0,1 1 0,0-1 0,1 1 0,-1 0 0,0-1 0,1 1 0,2-7 0,1 0 0,0 0 0,1 1 0,1-1 0,-1 1 0,1 0 0,1 1 0,0-1 0,0 2 0,0-1 0,1 1 0,0 0 0,1 0 0,10-6 0,10-6 0,2 2 0,55-24 0,-41 22 0,51-13 0,-80 28 0,1 0 0,0 1 0,-1 0 0,1 2 0,0 0 0,31 2 0,-46-1 0,1 0 0,0 0 0,-1 1 0,1-1 0,-1 0 0,1 1 0,-1 0 0,1 0 0,-1 0 0,1 0 0,-1 0 0,0 0 0,0 0 0,0 1 0,1-1 0,-1 1 0,0 0 0,-1 0 0,1-1 0,0 1 0,-1 0 0,1 1 0,-1-1 0,1 0 0,-1 0 0,0 1 0,0-1 0,0 0 0,0 1 0,0-1 0,-1 1 0,1-1 0,-1 1 0,0 0 0,1-1 0,-1 1 0,0-1 0,-1 1 0,1-1 0,0 1 0,-1 0 0,0-1 0,1 1 0,-2 2 0,-2 7 0,-1-1 0,1 0 0,-2 0 0,1 0 0,-2-1 0,1 1 0,-1-2 0,-10 11 0,8-9-1541,8-9 743,0-1 0,0 0-1,0 0 1,0 1 0,0-1 0,0 0 0,0 0-1,-1 0 1,1 0 0,0 0 0,0-1 0,-1 1-1,1 0 1,-1 0 0,1-1 0,-1 1 0,1-1 0,-1 1-1,1-1 1,-3 0 0,-20-2-3384,-95-25-4703,91 21 7640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7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533 691 92,'-20'9'3824,"-17"53"497,34-59-3888,0 1 0,0 0 0,0-1 0,0 0 0,0 1 0,-1-1 0,1-1 0,-1 1 1,0 0-1,0-1 0,0 0 0,0 0 0,0 0 0,-1 0 0,1-1 0,0 0 0,-1 1 0,0-2 0,-6 2 1,-16 1 638,0-1 0,-30-1 1,38-2-519,-7 2 245,1 0 0,-1 2 0,-25 6 0,39-7-441,1 1 1,1 0-1,-1 1 1,0 0-1,1 1 1,0 0-1,0 1 1,0 0-1,-11 9 1,6 4 1058,14-19-1361,1 0-1,0 0 0,0 0 1,0 0-1,0 0 0,-1 1 1,1-1-1,0 0 0,0 0 1,0 0-1,0 0 0,0 0 1,-1 0-1,1 1 0,0-1 1,0 0-1,0 0 1,0 0-1,0 0 0,0 1 1,0-1-1,0 0 0,0 0 1,0 0-1,0 1 0,0-1 1,0 0-1,0 0 0,0 0 1,0 1-1,0-1 0,0 0 1,0 0-1,0 0 0,0 0 1,0 1-1,0-1 0,0 0 1,0 0-1,0 0 0,0 0 1,0 1-1,1-1 0,-1 0 1,0 0-1,0 0 0,0 0 1,0 0-1,0 1 1,0-1-1,1 0 0,-1 0 1,0 0-1,0 0 0,0 0 1,0 0-1,1 0 0,-1 0 1,0 0-1,0 0 0,0 0 1,1 0-1,-1 0 0,0 0 1,0 0-1,0 0 0,1 0 1,-1 0-1,100-2 25,-34-10-80,70-23 0,-115 28 0,-1 0 0,1-2 0,-2 0 0,1-1 0,-1-1 0,-1-1 0,26-21 0,-43 33 0,-1 0 0,0 0 0,1-1 0,-1 1 0,1 0 0,-1 0 0,0 0 0,1-1 0,-1 1 0,0 0 0,1 0 0,-1-1 0,0 1 0,1 0 0,-1 0 0,0-1 0,0 1 0,1-1 0,-1 1 0,0 0 0,0-1 0,0 1 0,0 0 0,0-1 0,1 1 0,-1-1 0,0 1 0,0 0 0,0-1 0,0 1 0,0-1 0,0 1 0,0-1 0,0 1 0,0 0 0,0-1 0,-1 1 0,1-1 0,0 1 0,0 0 0,0-1 0,0 1 0,-1 0 0,1-1 0,0 1 0,0 0 0,-1-1 0,1 1 0,-1-1 0,-28-3 0,-39 12 0,-19 9 0,-53 7 0,125-22 0,9 0 0,0-1 0,-1 0 0,1-1 0,0 1 0,-1-1 0,1-1 0,-7 0 0,95-57 0,107-71 0,-187 127 0,-10 2 0,-27 9 0,-47 16 0,77-23 0,0 0 0,-1 0 0,1-1 0,-1 0 0,1 0 0,-1 0 0,1-1 0,-1 1 0,-7-2 0,9-1 0,3 1 0,1 0 0,-1-1 0,1 1 0,-1 0 0,1 0 0,0-1 0,0 1 0,0 0 0,-1-1 0,1 1 0,0 0 0,1 0 0,-1-1 0,0 1 0,0 0 0,1-1 0,-1 0 0,1-3 0,-1-1 0,0-1 0,0 1 0,1 0 0,0 0 0,0 0 0,0 0 0,1 0 0,-1 0 0,1 0 0,1 0 0,-1 1 0,1-1 0,0 1 0,1-1 0,-1 1 0,1 0 0,0 1 0,0-1 0,1 1 0,6-6 0,119-91 0,-78 63 0,-52 38 0,1 0 0,-1 0 0,1-1 0,-1 1 0,1 0 0,-1 0 0,1 0 0,-1-1 0,1 1 0,-1 0 0,1-1 0,-1 1 0,0 0 0,1-1 0,-1 1 0,0 0 0,1-1 0,-1 1 0,0-1 0,0 1 0,1 0 0,-1-1 0,0 1 0,0-1 0,0 1 0,1-1 0,-1 1 0,0-1 0,0 1 0,0-1 0,0 1 0,0-1 0,0 0 0,-18-1 0,-15-2 0,14-2 0,17 6 0,0 0 0,0-1 0,0 1 0,-1-1 0,1 0 0,0 0 0,0 0 0,0 0 0,0 0 0,0 0 0,0 0 0,0 0 0,0-1 0,1 1 0,-4-4 0,6 3 0,-1 0 0,1 0 0,0 0 0,0 0 0,0 1 0,0-1 0,0 0 0,0 1 0,0-1 0,1 1 0,-1-1 0,1 1 0,-1-1 0,1 1 0,-1 0 0,3-2 0,39-31 0,-39 31 0,24-18-1438,59-32-1,-39 30-4084,99-34 0,58 2-5811,-69 28 7946,-89 20 1874,2 2 114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59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2556 334 408,'3'-9'1445,"-1"0"0,0 0 1,0 0-1,-1-1 0,-1 1 0,1-1 1,-2 1-1,-1-16 0,1-34 5078,4 39-4384,-2 0-1,0 0 0,-1 0 0,-1 0 0,-5-27 0,6 45-2138,0 1 0,-1-1 0,1 1 0,-1 0 0,0-1 0,1 1 0,-1 0 0,0-1 0,0 1 0,1 0 0,-1 0 0,0 0 0,0-1 0,-1 1 0,1 0 0,0 0 0,0 1 0,0-1 0,-1 0 0,1 0 0,0 1 0,-1-1 0,-1 0 0,0 0 0,1 1 0,-1 0 0,0 0 0,0 0 0,0 0 0,0 0 0,0 1 0,0-1 0,0 1 0,0-1 0,-3 3 0,-9 3 0,1 1 0,0 0 0,-20 15 0,25-16 0,-324 240 0,178-126 0,-501 453 0,179-141 0,367-341 0,-216 192 0,278-236 0,2 2 0,3 2 0,2 2 0,-47 80 0,80-120 0,-8 14 0,0 1 0,2 1 0,-17 50 0,31-79 0,0 0 0,0 1 0,0-1 0,0 0 0,0 0 0,0 1 0,0-1 0,0 0 0,0 0 0,0 0 0,0 1 0,0-1 0,0 0 0,1 0 0,-1 1 0,0-1 0,0 0 0,0 0 0,0 0 0,0 0 0,0 1 0,0-1 0,1 0 0,-1 0 0,0 0 0,0 0 0,0 1 0,0-1 0,1 0 0,-1 0 0,0 0 0,0 0 0,0 0 0,1 0 0,-1 0 0,0 0 0,0 0 0,0 1 0,1-1 0,-1 0 0,0 0 0,0 0 0,1 0 0,15-1 0,9-6 0,47-9 0,-53 13 0,0-1 0,29-11 0,-21 6-457,-22 9 127,0-1-1,0-1 1,-1 1-1,1-1 1,-1 1-1,1-1 1,-1-1-1,0 1 1,0-1-1,0 1 0,5-6 1,-9 8 80,0 0 0,1-1 1,-1 1-1,0 0 0,0-1 0,0 1 0,1 0 1,-1-1-1,0 1 0,0-1 0,0 1 1,0 0-1,0-1 0,0 1 0,0-1 0,0 1 1,0 0-1,0-1 0,0 1 0,0-1 1,0 1-1,0-1 0,0 1 0,0 0 0,0-1 1,-1 1-1,1 0 0,0-1 0,0 1 0,-1-1 1,1 1-1,0 0 0,-1-1 0,-15-10-3861,-22-3 232,37 14 3582,-23-6-1280,-1 2 0,0 0-1,0 2 1,-1 1 0,-43 3-1,24 2 274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07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26 696,'-10'-23'14021,"18"57"-6319,-2-31-7098,1-1-1,0 1 0,0-1 1,0-1-1,0 1 0,0-1 0,0-1 1,1 1-1,-1-1 0,0 0 1,9-2-1,-1 2 99,275-15 421,-180 6-482,201 9 1,90 64-642,-13 31 0,-320-77 0,-3-3 0,1-3 0,114 6 0,126-18 0,-137-2 0,103-18 0,3 0 0,534 48 0,-703-21 0,0-5 0,0-5 0,175-26 0,-160 11 0,211-5 0,-187 24 0,220-4 0,-248-10 0,-77 7 0,1 2 0,44 1 0,-37 2 0,0-2 0,61-11 0,-41 4 0,75-12 0,-69 9 0,0 3 0,117 0 0,-115 13 0,-1 3 0,0 3 0,85 22 0,-104-20 0,0-3 0,0-2 0,0-3 0,78-5 0,16 1 0,99 14 0,-184-8 0,98 3 0,-10-4 0,110-4 0,-90-14 0,-168 14 0,1-1 0,-4-12 0,-40 5 0,-93-24-2823,-242-40-17995,213 53 16237,135 17 3557,0 1 0,-39 4 0,16 3-229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1 227 476,'0'-46'29687,"8"61"-27083,1 7-2604,-2 0 0,0 1 0,-1 0 0,-2 0 0,3 23 0,1 123 0,-7-111 0,0 7 0,3 52 0,0-97 0,-3-17 0,0 0 0,0 0 0,-1 1 0,1-1 0,-1 0 0,0 1 0,1-1 0,-2 0 0,1 7 0,2-30 0,0 0 0,-1 0 0,-2-20 0,1 15 0,-16-248 0,0 1 0,16 261 0,1 0 0,0-1 0,1 1 0,0 0 0,0 0 0,1 0 0,1 0 0,6-13 0,-8 21 0,0 0 0,0 0 0,1 0 0,-1 1 0,1-1 0,0 1 0,0-1 0,0 1 0,0 0 0,0 0 0,0 0 0,0 1 0,1-1 0,-1 1 0,1 0 0,-1-1 0,1 2 0,-1-1 0,1 0 0,0 1 0,-1-1 0,6 1 0,2 0 0,-1 0 0,0 1 0,0 0 0,0 0 0,0 1 0,18 5 0,-21-4 0,-1 0 0,0 0 0,0 1 0,-1-1 0,1 1 0,-1 1 0,0-1 0,0 1 0,0 0 0,0 0 0,-1 0 0,0 0 0,0 1 0,0 0 0,-1 0 0,0 0 0,0 0 0,-1 0 0,1 1 0,-1-1 0,-1 1 0,1-1 0,-1 1 0,0 0 0,-1 0 0,0-1 0,0 1 0,0 0 0,-1 0 0,-2 9 0,2-12 0,-1 0 0,1 0 0,-1 0 0,0 0 0,-1-1 0,1 1 0,-1-1 0,1 1 0,-1-1 0,0 0 0,0 0 0,-1 0 0,1-1 0,-1 1 0,1-1 0,-1 0 0,-5 3 0,-12 5 0,0-1 0,-24 6 0,13-4 0,18-6-172,0 0-1,0 1 1,1 0-1,0 1 1,0 1-1,1 0 1,0 0-1,-21 21 1,31-22-4815,13-6 1216,18-4-1238,-24 2 3961,85-15-7266,46-16 2298,-96 21 4774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6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1208,'13'-55'29248,"-13"221"-26937,0-165-2311,-7-40 0,7 39 0,-3-15 0,2-1 0,0 1 0,1 0 0,1 0 0,2-18 0,-3 30 0,1 0 0,0 0 0,0 0 0,0 0 0,0 0 0,0 0 0,1 1 0,-1-1 0,1 0 0,0 1 0,0-1 0,0 1 0,0-1 0,0 1 0,0 0 0,1 0 0,-1 0 0,1 0 0,-1 0 0,1 1 0,0-1 0,0 1 0,-1-1 0,1 1 0,0 0 0,0 0 0,1 1 0,-1-1 0,0 1 0,6-1 0,100-8-6422,46-2-11764,-52 11 11873,-79 2 5135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41 288 1052,'7'6'35760,"-7"-3"-35024,1 31-5552,2-5 4840,7 32 0,-5-42-26,-2 1 0,0 0 0,-2-1 1,0 1-1,-1 0 0,-4 38 0,-13-6-4436,17-51 4327,0 0-1,0 0 1,-1 0-1,1 0 1,0 0-1,-1 0 1,1 0 0,-1 0-1,1-1 1,-1 1-1,0 0 1,1 0-1,-1 0 1,0-1-1,1 1 1,-1 0-1,0-1 1,0 1-1,0-1 1,0 1-1,0-1 1,1 1 0,-1-1-1,0 0 1,0 1-1,0-1 1,0 0-1,0 0 1,0 1-1,0-1 1,0 0-1,0 0 1,0 0-1,0 0 1,0-1 0,0 1-1,0 0 1,0 0-1,0-1 1,0 1-1,0 0 1,0-1-1,0 1 1,0-1-1,0 1 1,1-1-1,-1 1 1,-1-3-1,-1-1-868,1-2-1,0 1 0,0 0 1,1 0-1,0-1 1,0 1-1,0-1 0,0 1 1,1-1-1,1-8 0,-2 4-329,4-159-8277,-4 138 8528</inkml:trace>
  <inkml:trace contextRef="#ctx0" brushRef="#br0" timeOffset="1">1 83 252,'0'-18'1024,"0"5"-96,0 0-32,5-1-192,-5 10-128,7-3-228,-2 3-312,3-1-4,4 3-484,-2 0-440,5 2-228,-3 2-36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7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60,'2'58'8168,"-4"-29"4509,8-67-815,-5 36-11862,0 0 0,0 0 0,1 1 0,-1-1 0,1 0 0,0 1 0,-1 0 0,1-1 0,0 1 0,0 0 0,0 0 0,0 0 0,0 0 0,0 0 0,0 0 0,0 0 0,0 1 0,0-1 0,0 1 0,1 0 0,-1 0 0,0-1 0,0 1 0,0 1 0,1-1 0,-1 0 0,0 0 0,0 1 0,0-1 0,0 1 0,0 0 0,0 0 0,0 0 0,0 0 0,0 0 0,3 2 0,-1 0 0,0-1 0,-1 1 0,1 0 0,-1 0 0,0 0 0,0 0 0,0 0 0,0 1 0,0 0 0,-1-1 0,0 1 0,0 0 0,0 0 0,0 0 0,0 1 0,-1-1 0,2 6 0,-3 84 0,0-96 0,1-1 0,0 1 0,-1 1 0,1-1 0,0 0 0,0 0 0,0 0 0,0 0 0,0 0 0,1 1 0,-1-1 0,0 1 0,1-1 0,-1 1 0,4-3 0,31-23 0,-23 18 0,-3 2 0,0 1 0,0 0 0,1 0 0,0 2 0,0-1 0,0 1 0,19-4 0,-24 7 0,0-1 0,0 1 0,0 1 0,0-1 0,0 1 0,0 0 0,0 1 0,0-1 0,0 1 0,0 0 0,-1 1 0,1-1 0,0 1 0,0 0 0,-1 1 0,10 4 0,-14-5 0,1 1 0,0-1 0,-1 0 0,0 0 0,1 1 0,-1-1 0,0 1 0,0-1 0,-1 1 0,1-1 0,0 1 0,-1 0 0,1-1 0,-1 1 0,0 3 0,0 43 0,-3-24-1213,1-12-817,1 0-1,0 1 1,1-1 0,0 0-1,1 1 1,5 25 0,22-32-10963,3-14 9848,-18 1 2001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38 2424,'-22'-37'28481,"23"43"-28304,0 0 0,0 0-1,1-1 1,0 1 0,0 0 0,0-1 0,1 1 0,0-1-1,4 7 1,-2-2-83,12 21-94,-5-11 0,0 2 0,-2 0 0,0 0 0,-2 1 0,0 0 0,-2 0 0,5 30 0,-9-27-335,-1-1-1,-1 1 1,-1 0 0,-2 0-1,-8 39 1,8-50 42,-1-1 0,-1 1 0,0-1 1,-1 0-1,0 0 0,-2 0 0,1-1 0,-1 0 1,-1-1-1,-18 21 0,23-30-820,0 0 1,0 0-1,0 0 0,0 0 1,-1-1-1,1 1 1,-1-1-1,1 0 1,-1-1-1,0 1 0,0-1 1,0 0-1,0 0 1,-6 0-1,9-2 752,1 0 0,0 0 0,0 0 0,0 0 0,0 0 0,0-1 0,0 1 0,0 0 0,0-1 1,0 1-1,1 0 0,-1-1 0,0 1 0,1-1 0,0 1 0,-1-1 0,1 1 0,0-1 0,0 0 0,-1 1 0,1-1 0,1-2 0,-2 1-15,1-8-835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2 479 1304,'0'-23'2651,"-1"16"-727,1 1 0,0-1 0,0 1 0,1-1 0,0 0-1,2-11 1,13-2 3528,14 9-4248,131-1-3979,-100 9-3028,88-15 1,35-14-2165,-148 22 6776</inkml:trace>
  <inkml:trace contextRef="#ctx0" brushRef="#br0" timeOffset="1">883 152 1052,'3'-6'690,"-1"0"-1,0 0 0,0 1 1,-1-1-1,0 0 1,0 0-1,0 0 1,-1-9-1,0 10 160,-1 0-1,0 0 1,-1 0-1,1 1 1,-1-1 0,0 0-1,0 1 1,0-1 0,-1 1-1,1 0 1,-1 0-1,0 0 1,-1 0 0,1 0-1,-1 1 1,-6-6-1,10 8-772,-1 1 0,0-1 0,1 0 0,-1 0 0,0 1 1,1-1-1,-1 0 0,0 1 0,0-1 0,0 0 0,1 1 0,-1-1 0,0 1 0,0 0 0,0-1 0,0 1 0,0 0 0,0 0 0,0-1 0,0 1 0,0 0 0,0 0 0,0 0 0,0 0 0,-2 0 0,3 1 101,-1 0 0,1 0 1,-1 0-1,1 0 0,-1 1 0,1-1 0,0 0 0,-1 0 0,1 0 1,0 0-1,0 0 0,0 0 0,0 1 0,0-1 0,0 0 1,0 0-1,1 0 0,-1 2 0,20 69 5370,-18-64-5353,66 274-194,-54-208 0,3 1 0,3-2 0,57 136 0,-41-137 0,69 102 0,-102-169-183,1 0 0,-1 1 0,0-1 0,0 1 0,-1 0 0,1 0 0,-1 0-1,-1 0 1,2 8 0,-3-12 80,1 0-1,-1 0 1,0 0-1,0 0 1,-1 0-1,1 0 1,0 0 0,-1 1-1,1-1 1,-1 0-1,1 0 1,-1-1-1,0 1 1,0 0-1,0 0 1,0 0-1,0 0 1,-1-1-1,1 1 1,0-1-1,-1 1 1,1-1-1,-1 1 1,0-1-1,1 0 1,-1 0-1,0 0 1,0 0-1,0 0 1,-3 1 0,-8 3-2082,0-1 0,0-1 0,0 0 0,-20 1 1,12-2-137,0-2 1,-31-3-1,28 0 982,-1-2-1,2 0 1,-1-1-1,1-2 1,-35-15-1,24 6 170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146 671 380,'10'-30'3671,"-1"-7"3450,-8 34-6128,-1-1 0,1 1 0,-1-1 1,1 1-1,-1-1 0,0 1 0,-1-1 0,1 1 1,0-1-1,-1 1 0,0-1 0,0 1 1,0-1-1,0 1 0,-1 0 0,-2-6 1,3 8-950,0 0 1,-1 0 0,1-1 0,0 1-1,0 1 1,0-1 0,-1 0 0,1 0-1,0 0 1,-1 1 0,1-1 0,-1 0 0,1 1-1,-1 0 1,1-1 0,-1 1 0,1 0-1,-1 0 1,0 0 0,1 0 0,-1 0-1,1 0 1,-1 0 0,-2 1 0,0 0 112,0 1 1,0-1 0,1 1-1,-1 0 1,0 0 0,1 1-1,-1-1 1,1 1 0,-4 3-1,-1 2 179,-1 1 0,1 0 0,1 1-1,-1 0 1,-8 16 0,12-14-336,0 0 0,0 0 0,1 0 0,1 0 0,0 1 0,0-1 0,1 1 0,1 0 0,0-1 0,1 1 0,1-1 0,-1 1 0,2-1 0,7 24 0,-9-34 0,1 1 0,-1 0 0,1 0 0,0-1 0,0 1 0,0-1 0,0 0 0,0 0 0,1 1 0,-1-1 0,1-1 0,-1 1 0,1 0 0,0-1 0,-1 1 0,1-1 0,0 0 0,0 0 0,0 0 0,6 1 0,6 1 0,1-1 0,30 1 0,-22-3 0,8 1 0,0-1 0,-1-2 0,1-1 0,-1-1 0,0-2 0,0-1 0,0-2 0,-1 0 0,0-2 0,-1-2 0,-1-1 0,0 0 0,29-22 0,-36 22 0,-2-1 0,0 0 0,0-2 0,-2 0 0,0-1 0,-1-1 0,0 0 0,-2-1 0,0-1 0,-2 0 0,0-1 0,-2 0 0,0-1 0,-1 0 0,-1 0 0,-2-1 0,5-29 0,-8 34 0,-2 1 0,0 0 0,-1 0 0,0-1 0,-2 1 0,0 0 0,-1 0 0,-1 0 0,0 0 0,-2 1 0,0 0 0,-1 0 0,0 0 0,-2 1 0,0 0 0,0 0 0,-2 1 0,0 1 0,-26-27 0,36 108 0,3-41 0,1 0 0,2 0 0,1 0 0,0 0 0,15 32 0,2 14 0,86 285 0,-90-296 0,-11-37 0,-1 0 0,0 0 0,-2 0 0,-1 0 0,-1 1 0,0 37 0,-3-60-143,0-1 0,0 1 0,0 0 0,0 0 0,-1-1 0,1 1-1,-1 0 1,1-1 0,-1 1 0,0 0 0,1-1 0,-1 1 0,0-1 0,0 1 0,0-1 0,-3 3 0,3-3-248,-1-1 0,1 1 0,0-1 1,-1 1-1,1-1 0,-1 0 0,1 1 0,-1-1 1,0 0-1,1 0 0,-1 0 0,1 0 1,-1-1-1,1 1 0,-1 0 0,1 0 0,-1-1 1,1 1-1,-1-1 0,1 0 0,-1 1 1,1-1-1,-3-2 0,-38-28-9354,23 12 6663,-43-61-3366,45 58 5243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1 176 728,'30'-22'1508,"-3"0"-168,64-38 1801,-24 29-1861,-35 19-960,3 1-256,0 5-288,-1 1-768,-2 1-704,-2 2 123,-5 4 169,-3 7 120,-7-3 168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59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76 668,'1'-1'525,"0"0"-1,0 1 1,0-1 0,0 0 0,-1 0-1,1 0 1,0 0 0,0 0-1,-1 0 1,1 0 0,-1 0-1,1 0 1,-1 0 0,1 0-1,-1-1 1,0 1 0,1 0 0,-1 0-1,0 0 1,0-1 0,0-1-1,-1-33 10284,0 21-1343,0 16-9214,0 0-249,1 1 0,-1 0 0,0-1 0,1 1 0,-1 0 0,1 0 0,-1 0 0,1-1 0,0 1 0,0 0 0,0 0 0,0 0 0,0 0 0,0 0 0,1-1 0,-1 1 0,0 0 0,1 0 0,1 3 0,15 36-10,-13-35 8,0 0 0,1 0 0,0 0 0,0-1 0,1 1 0,0-1 0,-1-1 0,2 1 0,-1-1 0,12 6 0,79 31 0,-58-26 0,-9-3 0,-5-3 0,1 1 0,-2 2 0,1 0 0,-2 1 0,0 2 0,0 0 0,23 22 0,-43-35 0,-1 0 0,0 0 0,1 0 0,-1 1 0,0-1 0,0 1 0,0 0 0,-1-1 0,1 1 0,0 0 0,-1 0 0,0 0 0,0 0 0,0 0 0,0 0 0,0 0 0,-1 1 0,1-1 0,-1 0 0,0 0 0,0 0 0,0 1 0,0-1 0,-1 0 0,1 0 0,-1 0 0,0 1 0,0-1 0,0 0 0,0 0 0,-1 0 0,1-1 0,-4 5 0,0 0 0,0-1 0,-1-1 0,1 1 0,-1-1 0,-1 0 0,1-1 0,-1 1 0,0-1 0,0 0 0,0-1 0,0 0 0,-14 4 0,-12 1 0,-1-1 0,-1-2 0,-35 0 0,-61 10 0,117-15-3106,32-10-4164,51-19-7474,-55 24 13144,85-33-2956,-60 24 3345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1116,'18'-22'4209,"-11"6"348,-8 5 4544,-1 111 4683,2-62-13784,2 0 0,9 55 0,-9-80 0,1 1 0,1-1 0,1 0 0,-1 0 0,2 0 0,0 0 0,1-1 0,0 0 0,0-1 0,11 13 0,-12-19 0,0 0 0,0 0 0,1-1 0,-1 0 0,1 0 0,0 0 0,0-1 0,0 0 0,0 0 0,1-1 0,-1 0 0,1-1 0,-1 1 0,1-1 0,0-1 0,0 1 0,-1-1 0,1-1 0,0 1 0,-1-2 0,1 1 0,0-1 0,-1 0 0,14-5 0,-14 4 0,0 0 0,0 0 0,0-1 0,0 0 0,-1 0 0,0 0 0,1-1 0,-2 0 0,1 0 0,0-1 0,5-7 0,-8 9 0,0-1 0,-1 1 0,1-1 0,-1 1 0,0-1 0,0 0 0,-1 0 0,1 0 0,-1 0 0,0 0 0,0 0 0,-1 0 0,0 0 0,1 0 0,-2-1 0,1 1 0,-2-8 0,2 10 0,-1 1 0,1-1 0,-1 1 0,1-1 0,-1 1 0,0-1 0,0 1 0,0-1 0,0 1 0,0 0 0,-1 0 0,1 0 0,-1 0 0,1 0 0,-1 0 0,0 0 0,0 0 0,0 0 0,0 1 0,0-1 0,0 1 0,0 0 0,0-1 0,-1 1 0,1 0 0,-1 0 0,-4-1 0,4 2 0,0 1 0,-1-1 0,1 0 0,0 1 0,-1-1 0,1 1 0,0 0 0,0 0 0,0 1 0,0-1 0,0 0 0,0 1 0,0 0 0,0 0 0,0 0 0,1 0 0,-1 0 0,1 1 0,0-1 0,-4 5 0,-2 2 0,1 0 0,0 1 0,1 0 0,0 0 0,1 0 0,0 1 0,0 0 0,1 0 0,0 0 0,1 0 0,1 1 0,-2 13 0,3-23 0,10 1 0,-1-3 0,317-7 0,-319 6 0,0 0 0,0 0 0,0-1 0,0 0 0,0 0 0,0-1 0,-1 1 0,1-1 0,-1 0 0,0-1 0,0 1 0,7-7 0,-3 3 0,0 0 0,0 1 0,1 1 0,11-6 0,-18 10 0,0 0 0,-1 0 0,1 0 0,0 0 0,-1 1 0,1-1 0,0 1 0,0 0 0,0 0 0,-1 0 0,1 0 0,0 0 0,0 0 0,4 2 0,-6-1 0,1-1 0,-1 1 0,0 0 0,1 0 0,-1 0 0,0 0 0,0 0 0,0 0 0,0 1 0,0-1 0,0 0 0,-1 0 0,1 1 0,0-1 0,0 0 0,-1 1 0,1-1 0,-1 1 0,1-1 0,-1 1 0,0-1 0,0 1 0,0-1 0,0 1 0,0-1 0,0 4 0,0-5 0,0 0 0,0 1 0,0-1 0,0 0 0,0 1 0,0-1 0,0 0 0,1 1 0,-1-1 0,0 0 0,0 1 0,0-1 0,0 0 0,0 1 0,1-1 0,-1 0 0,0 0 0,0 1 0,1-1 0,-1 0 0,0 0 0,0 0 0,1 1 0,-1-1 0,0 0 0,1 0 0,-1 0 0,0 0 0,1 1 0,-1-1 0,0 0 0,1 0 0,-1 0 0,0 0 0,1 0 0,-1 0 0,0 0 0,1 0 0,-1 0 0,0 0 0,1 0 0,-1-1 0,24-6 0,21-18 0,-35 19 0,0 0 0,0 0 0,0 1 0,1 0 0,0 1 0,0 0 0,0 0 0,0 1 0,0 1 0,14-1 0,-3 1 0,-20 1 0,-1 1 0,0-1 0,1 1 0,-1-1 0,1 1 0,0 0 0,-1 0 0,1 0 0,-1 0 0,1 0 0,-1 0 0,1 0 0,-1 0 0,1 1 0,-1-1 0,1 1 0,-1-1 0,1 1 0,-1-1 0,0 1 0,1 0 0,-1 0 0,0 0 0,0 0 0,1 0 0,-1 0 0,0 0 0,0 0 0,0 0 0,0 0 0,0 1 0,-1-1 0,1 0 0,0 1 0,0-1 0,-1 0 0,1 1 0,0 1 0,10 18-1554,-9-18 1037,0-1 1,1 0-1,-1 0 1,0 0-1,1-1 1,0 1-1,-1-1 1,1 1-1,0-1 1,-1 0-1,1 0 1,0 0-1,0 0 1,0 0-1,0-1 1,0 1 0,0-1-1,0 0 1,0 0-1,0 0 1,1 0-1,-1-1 1,0 1-1,0-1 1,0 0-1,-1 0 1,1 0-1,3-1 1,7-3-2143,4 0-443,-1-2 1,0 0-1,24-14 0,-26 12 1993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346 180 1340,'2'-8'1414,"0"-1"-1,-1 1 1,0 0-1,-1-1 0,0 1 1,0 0-1,-1-1 1,0 1-1,0 0 1,-1 0-1,0 0 1,-1 0-1,1 0 1,-1 0-1,-1 0 1,0 1-1,0 0 0,-7-10 1,10 15-1357,0 1 0,0 0 1,0 0-1,0 0 0,0 0 0,0 0 1,0 0-1,0 0 0,-1 0 0,1 0 1,0 0-1,-1 0 0,1 1 0,-1-1 1,1 1-1,-1-1 0,1 1 0,-1-1 1,1 1-1,-1 0 0,1 0 0,-1 0 1,1 0-1,-1 0 0,1 0 0,-1 0 1,1 0-1,-1 1 0,1-1 0,-1 1 1,1-1-1,-1 1 0,1-1 0,0 1 1,-1 0-1,1 0 0,0 0 0,-1 0 1,1 0-1,0 0 0,0 0 1,0 0-1,0 0 0,0 0 0,-1 2 0,-2 2 120,1 0-1,-1 0 0,1 0 0,0 0 0,0 0 0,0 1 0,1 0 1,0-1-1,0 1 0,-1 7 0,1 31-176,1 0 0,2 1 0,8 47 0,-3-36 0,22 369 0,-27-384 0,2 0 0,10 48 0,-10-73 0,2 0 0,0-1 0,0 0 0,2 0 0,0 0 0,0 0 0,2-1 0,13 19 0,-11-13-1399,-11-20 1308,0 1 1,0-1-1,0 0 1,0 1-1,0-1 1,0 0-1,0 1 1,0-1-1,0 0 1,0 1-1,0-1 1,0 0-1,-1 0 1,1 1-1,0-1 1,0 0-1,0 0 1,0 1-1,-1-1 1,1 0-1,0 0 1,0 1-1,-1-1 1,1 0-1,0 0 1,0 0-1,-1 0 1,1 1 0,0-1-1,-1 0 1,1 0-1,0 0 1,0 0-1,-1 0 1,1 0-1,-45-4-6353,44 4 6357,-29-7-5724,-56-19-1,46 9 3023,0-1 1,-44-27-1,56 27 1643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0 138 920,'35'-13'1572,"37"-16"1016,-35 16-1467,0 4-125,42-14 380,-39 14-832,-1 3-416,-4-3-128,5 4-416,-3-1-672,0-1-708,-8 3 167,1 4 153,-5-3 168,0 1 124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1 204 696,'10'-20'21505,"-8"21"-20843,0 1-1,1-1 0,-1 1 0,0 0 1,0 0-1,-1 0 0,1 0 0,0 0 1,-1 0-1,2 3 0,4 6-29,-1-1-1,0 1 1,-1 1-1,8 21 1,-11-18-619,0 1 1,-1 0-1,-1 0 1,0 0-1,-1 0 0,-1 0 1,0 0-1,-1-1 1,-9 27-1,9-29-13,3-10 0,-1 0 0,1-1 0,-1 1 0,0 0 0,0 0 0,0-1 0,0 1 0,0 0 0,0-1 0,-1 1 0,0-1 0,1 1 0,-5 3 0,3-10 0,5-12 0,6-18 0,17-16 0,2 1 0,3 1 0,1 1 0,2 2 0,2 1 0,74-71 0,-101 108-71,-1 0-1,2 1 1,-1 0-1,1 0 1,0 0-1,0 1 1,0 1 0,1 0-1,-1 0 1,1 0-1,0 1 1,0 1-1,1 0 1,-1 0 0,18 0-1,-10 3-182,0 1 0,-1 0 0,1 1 0,-1 1 0,1 1 0,-1 0 0,0 1-1,21 12 1,88 44-11609,8 5 446,-43-28 7129,-66-29 3187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2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313 272 728,'10'-7'6449,"-16"0"-860,-9-6-1893,9 6-3320,-9-10 3955,-1 1-1,-35-27 1,10 21-1394,38 22-2937,1 0 0,-1 0 0,0 0 0,1 0 0,-1 0 0,1 1 0,-1 0 0,1-1 0,-1 1 0,1 0 0,-1 0 0,1 0 0,0 1 0,0-1 0,0 0 0,-1 1 0,1 0 0,0-1 0,-3 5 0,-40 41 0,41-43 0,-4 6 0,0-1 0,1 1 0,0 1 0,1-1 0,0 1 0,1 0 0,0 0 0,1 1 0,0-1 0,1 1 0,0 0 0,0 0 0,0 24 0,3-35 0,0-1 0,0 1 0,1-1 0,-1 1 0,0-1 0,1 1 0,-1-1 0,1 1 0,-1-1 0,0 0 0,1 1 0,-1-1 0,1 0 0,-1 1 0,1-1 0,-1 0 0,1 1 0,-1-1 0,1 0 0,-1 0 0,1 0 0,-1 0 0,1 1 0,0-1 0,-1 0 0,1 0 0,-1 0 0,1 0 0,0 0 0,-1 0 0,1 0 0,0-1 0,31-1 0,-13 1 0,-4 1 0,0-1 0,0 0 0,0-1 0,21-5 0,-27 4 0,0 1 0,0-1 0,0 2 0,1 0 0,-1 0 0,0 0 0,1 1 0,-1 1 0,0 0 0,1 0 0,-1 0 0,0 2 0,0-1 0,17 7 0,-22-6 0,-2-3 0,0 1 0,0 0 0,0 0 0,0 0 0,0 0 0,-1 0 0,1 0 0,0 0 0,-1 1 0,1-1 0,-1 1 0,1-1 0,-1 1 0,0-1 0,0 1 0,1 0 0,-1 0 0,0-1 0,-1 1 0,2 4 0,-2-6 0,0 0 0,0 1 0,0-1 0,0 0 0,0 0 0,1 1 0,-1-1 0,0 0 0,0 0 0,0 1 0,0-1 0,0 0 0,0 0 0,0 1 0,0-1 0,0 0 0,1 0 0,-1 0 0,0 1 0,0-1 0,0 0 0,1 0 0,-1 0 0,0 0 0,0 1 0,0-1 0,1 0 0,-1 0 0,0 0 0,0 0 0,0 0 0,1 0 0,-1 0 0,0 0 0,0 0 0,1 0 0,-1 0 0,0 0 0,0 0 0,1 0 0,-1 0 0,0 0 0,0 0 0,1 0 0,-1 0 0,0 0 0,0 0 0,1 0 0,-1 0 0,0-1 0,5-1 0,9-6 0,-1 1 0,-1-2 0,0 1 0,14-14 0,-13 11 0,1 0 0,23-14 0,-30 22-46,-1 0 0,2 0 0,-1 0-1,0 1 1,1 0 0,-1 0 0,1 1 0,-1 0 0,1 0 0,-1 1 0,1 0-1,0 0 1,-1 1 0,13 2 0,2 3-321,1 1 1,-1 1-1,29 16 1,-27-13-58,0-1 0,42 13 0,-39-18-1641,0 0 0,0-2 0,49-1 1,28-11-46,-102 8 2377,1 1 0,-1 0 0,1-1-1,-1 1 1,1-1 0,-1 0-1,1 0 1,-1 0 0,0 0 0,0 0-1,1 0 1,-1-1 0,0 1 0,0-1-1,0 0 1,-1 1 0,1-1-1,0 0 1,-1 0 0,1 0 0,-1 0-1,1 0 1,1-4 0,-1-1 775,-1 0 1,1 1-1,-1-1 0,-1 0 1,1 0-1,-1-12 1,0 12-943,-5 6-100,1 0 0,-1 1 0,1 0 0,-1 0 0,1 0 0,-1 0 0,-7 2 0,9-1 0,0-1 0,0 0 0,0 1 0,0-1 0,1 1 0,-1 0 0,0 0 0,0 0 0,0 0 0,1 1 0,-1-1 0,0 1 0,1-1 0,0 1 0,-1 0 0,1 0 0,0 0 0,0 0 0,0 1 0,0-1 0,0 1 0,-2 3 0,30-53 0,-19 37 0,-1-1 0,0 1 0,-1-1 0,4-12 0,-4 0 0,-1 0 0,-2 0 0,0 0 0,-1 0 0,-4-32 0,2-2 0,4 73 0,1 0 0,1 0 0,0 0 0,1-1 0,1 0 0,17 29 0,-4-5 0,-5-8-733,-6-10-2113,1 0 0,1-1 0,21 28 1,-27-41 2198,0-2 0,1 1 1,0-1-1,0 1 1,0-2-1,0 1 0,1-1 1,-1 0-1,1 0 1,1 0-1,-1-1 0,0 0 1,1-1-1,9 2 1,29 4-2349,1-2 1,57 0 0,-57-6 1721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78 312,'-32'-48'5876,"30"46"-5385,0-1 0,0 1-1,0 0 1,0-1 0,-1 1-1,1 0 1,-1 0 0,1 1 0,-1-1-1,0 0 1,1 1 0,-1 0-1,0 0 1,0 0 0,-4-1-1,4 2-96,0 1 0,0 0 0,0 0-1,0 0 1,0 0 0,1 1 0,-1-1 0,0 1-1,1-1 1,-1 1 0,1 0 0,0 0 0,0 0-1,0 0 1,0 1 0,0-1 0,-3 5 0,-26 44 2842,23-34-2627,1 0 0,1 0 0,1 1 0,0-1 0,1 1 0,1 0 0,-1 21 0,4 129 1631,3-120-1874,2 0 0,3-1 1,19 71-1,-18-90-850,0 0 0,2-1 0,1 0 0,1 0 0,2-2 0,33 47 0,-31-54-991,0 0 0,2 0 0,0-2 0,0-1 0,2 0 0,0-1 0,0-2 0,2 0 0,-1-1 0,29 9 0,-15-8-369,1-1 1,0-2-1,1-2 1,0-1-1,75 1 1,-58-9 560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43 124,'3'-3'799,"0"-1"-1,0 1 1,0-1 0,0 1 0,1 0-1,-1 1 1,1-1 0,0 0-1,0 1 1,0 0 0,0 0-1,0 0 1,0 0 0,0 1 0,9-2-1,-6 3-120,-1 0-1,0 0 1,1 1-1,-1 0 1,0 0-1,1 1 0,-1-1 1,0 1-1,0 1 1,10 5-1,2 1-347,-1 1 0,0 0 0,0 2 1,-1 0-1,-1 0 0,0 2 0,-1 0 0,0 1 0,-1 0 0,-1 1 0,0 0 0,-1 1 0,-1 0 1,-1 1-1,0 0 0,-2 0 0,0 1 0,0 0 0,4 30 0,-5-18 154,-2 0 0,-1 0 1,-2 1-1,-1-1 0,-1 1 0,-1-1 0,-2 0 0,-2 0 1,-1 0-1,-1 0 0,-20 50 0,11-45-1069,-1 0-1,-40 58 1,24-48-1168,-1-2 0,-3-1 0,-44 38 0,-39 21-4047,-139 89 0,200-148 5158,-541 371-8815,486-334 8113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56 109 1340,'12'-31'3153,"-9"25"-2263,-1 1 0,0-1-1,0 1 1,0-1 0,0 0-1,-1 0 1,0 0-1,-1 0 1,1 0 0,-1 0-1,0 0 1,-6-2 5923,-14 45-3091,4 11-2438,3 1 0,-10 64 0,20-90-882,1 0-1,1 0 0,2 1 1,0-1-1,1 0 0,2 0 1,7 31-1,-3-28-1018,1 0 1,1-1-1,2 0 1,17 30-1,-13-31-1071,1 0 0,1-1 0,1 0 0,0-2-1,2 0 1,38 28 0,-33-30-323,0-1 0,2-2 0,0-1 1,1-1-1,58 20 0,-55-25 1130,-1-2 0,1 0 0,41 2 0,-9-5-413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1436,'5'-4'1178,"0"0"0,0 1 0,0 0 0,0 0 0,1 0 0,-1 1 0,1 0 0,9-3 0,53-7 5948,-7 1-2230,281-58 3811,-315 64-8707,-17 2 0,1 2 0,-1-1 0,0 1 0,1 1 0,15 0 0,-25 1 0,1-1 0,-1 1 0,0 0 0,0-1 0,0 1 0,0 0 0,0 0 0,0 0 0,0 0 0,0 0 0,0 0 0,0 0 0,-1 0 0,1 0 0,0 0 0,-1 1 0,1-1 0,0 0 0,-1 0 0,1 3 0,7 31 0,-6-27 0,53 323 0,-54-323 2,4 77 21,-4-77-99,-2 0 0,1 1 0,-1-1 0,0 0-1,-1 0 1,0 0 0,-5 13 0,7-20-207,0 0 1,-1-1 0,1 1-1,0 0 1,-1 0-1,1-1 1,-1 1-1,1 0 1,-1-1-1,0 1 1,1 0-1,-1-1 1,1 1-1,-1-1 1,0 1-1,0-1 1,1 0-1,-1 1 1,0-1 0,0 0-1,1 1 1,-1-1-1,0 0 1,0 0-1,0 0 1,0 0-1,1 1 1,-3-2-1,-22-11-6699,-13-31-686,23 19 5330,2 0 0,-11-28 0,11 21 1063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1134 73 1948,'13'-9'1372,"1"0"1,0 0-1,0 1 0,1 1 0,0 1 0,1 0 0,-1 1 1,1 0-1,23-2 0,-29 6-839,0 0 1,0 1-1,0 1 1,0 0-1,0 0 1,0 1-1,0 0 1,0 1-1,0 0 1,-1 0-1,1 1 1,-1 0-1,0 1 1,0 0-1,-1 0 0,12 10 1,-10-7-344,-1 0 0,0 1 0,-1 0 0,0 0 0,0 1 0,-1 0 0,0 0 0,-1 1 0,0 0 0,0 0 0,-1 0 0,-1 1 0,0-1 0,-1 1 0,0 0 0,0 0 0,-2 0 0,1 1 0,-2-1 0,1 0 0,-2 1 0,-2 15 1,-1-3 141,-1-1 1,-1 1-1,-1-1 1,-1-1-1,-2 1 1,0-1-1,-1-1 1,-2 0-1,0-1 1,-16 20-1,-12 10-1361,-48 47-1,24-36-2962,-98 72 0,-87 34-4444,80-70 5573,11-13-1794,-254 93 0,294-135 3406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1720,'17'-39'3472,"9"-29"3699,-19 24 5613,-8 149-6850,4 140-3909,0-207-2126,1 0 0,3 0 0,1-1 1,18 54-1,-19-75-783,0-1 1,1 1-1,0-1 1,1 0 0,1-1-1,0 0 1,1-1-1,1 0 1,17 15 0,-9-11-713,1-1 1,0-2-1,1 0 1,1-1-1,39 16 1,-20-13-1030,1-2 0,69 13 0,82-2-1113,-114-20 2453,0-3 112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5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1171 137 2140,'30'-17'5722,"-1"-1"0,45-35-1,-35 24-814,-4 11-174,-34 18-4653,0 0 0,-1 0-1,1-1 1,0 1-1,-1 0 1,1 0 0,0 0-1,-1 0 1,1 0 0,0 0-1,0 0 1,-1 0-1,1 0 1,0 0 0,-1 0-1,1 0 1,0 1-1,-1-1 1,1 0 0,0 0-1,-1 1 1,1-1 0,0 1-1,-1-1 1,1 0-1,-1 1 1,1-1 0,-1 1-1,1-1 1,-1 1-1,1-1 1,-1 1 0,0 0-1,1-1 1,-1 1 0,0 0-1,1-1 1,-1 1-1,0 0 1,0-1 0,0 1-1,0 0 1,1-1 0,-1 1-1,0 0 1,0-1-1,-1 2 1,1 10-197,-1 0 0,0 0 0,-1-1 0,0 1 0,-1-1 0,-1 1 0,0-1 0,0 0 0,-11 19 0,4-13-344,0 0 0,-1-1 1,0-1-1,-2 0 0,-18 17 0,-13 5-1484,-3-2-1,-98 57 0,-207 87-9889,200-115 7018,-259 70 1,297-104 3509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0 444 1208,'1'-9'10439,"1"-13"-5448,23-39-2776,52-112 9542,-36 104-9600,-35 60-2157,1 1 0,-1-1 0,1 1 0,1 0 0,0 1 0,0 0 0,0 0 0,1 0 0,0 1 0,0 1 0,0-1 0,1 2 0,0-1 0,0 1 0,0 1 0,15-4 0,-23 7 0,1 0 0,0 0 0,-1 1 0,1-1 0,-1 0 0,1 1 0,-1 0 0,1 0 0,-1-1 0,1 2 0,-1-1 0,0 0 0,1 0 0,-1 1 0,0-1 0,0 1 0,0-1 0,0 1 0,0 0 0,-1 0 0,1 0 0,0 0 0,-1 0 0,1 1 0,-1-1 0,0 0 0,0 0 0,0 1 0,1 3 0,2 6 0,0 0 0,-1 0 0,0 0 0,1 21 0,1 27 0,-4 97 0,-3-133 0,0 0 0,-2 0 0,-1-1 0,-1 1 0,0-1 0,-20 43 0,16-50 0,10-32 0,0-6 0,2 6 0,-1 1 0,2 0 0,0 0 0,1 0 0,0 0 0,1 1 0,13-27 0,-2 11 0,1 0 0,30-40 0,-44 66 0,69-84 0,-63 79 0,0 0 0,1 0 0,0 1 0,0 0 0,1 1 0,20-11 0,-30 17 0,0 1 0,0-1 0,0 1 0,1-1 0,-1 1 0,0-1 0,0 1 0,1 0 0,-1 0 0,0-1 0,0 1 0,1 0 0,-1 0 0,0 0 0,0 1 0,1-1 0,-1 0 0,0 0 0,0 1 0,0-1 0,1 0 0,-1 1 0,0-1 0,0 1 0,0 0 0,0-1 0,0 1 0,0 0 0,1 1 0,0 0 0,0 1 0,-1 0 0,1-1 0,-1 1 0,0 0 0,1 0 0,-1 0 0,-1 0 0,1 0 0,0 1 0,0 3 0,0 10 0,-1-1 0,0 1 0,-5 28 0,-23 43 0,29-110 0,11-27 0,-4 29 0,1 1 0,0 1 0,2 0 0,0 0 0,1 1 0,23-27 0,-29 38 0,-1 1 0,2-1 0,-1 1 0,1 0 0,-1 1 0,1 0 0,1 0 0,-1 0 0,0 1 0,1 0 0,0 0 0,0 1 0,0 0 0,0 0 0,0 1 0,0 0 0,0 1 0,0 0 0,0 0 0,11 2 0,-11-1 0,0 2 0,1-1 0,-1 1 0,0 1 0,0-1 0,-1 1 0,1 1 0,-1-1 0,0 1 0,0 1 0,-1-1 0,1 1 0,-1 0 0,10 14 0,6 9 0,-1 2 0,20 38 0,-19-31 0,-5-9 0,2 0 0,1-2 0,1 0 0,1-1 0,1-1 0,44 35 0,-57-51 0,1-2 0,0 1 0,0-2 0,0 1 0,1-1 0,0-1 0,0 0 0,1-1 0,-1-1 0,1 1 0,0-2 0,0 0 0,0 0 0,0-2 0,0 1 0,0-2 0,0 1 0,0-2 0,0 0 0,17-5 0,-14 1 0,0 0 0,-1-2 0,0 0 0,-1-1 0,0 0 0,0-1 0,-1-1 0,0 0 0,-1 0 0,0-1 0,-1-1 0,18-26 0,-9 9 0,-1-1 0,-1-1 0,-2-1 0,23-66 0,-36 86 0,0 1 0,0-1 0,-2 0 0,1 0 0,-2 0 0,0-1 0,-1-13 0,0 26 0,1 0 0,-1 0 0,1 0 0,-1 0 0,0 0 0,1 0 0,-1 0 0,0 0 0,0 0 0,0 0 0,1 1 0,-1-1 0,0 0 0,0 0 0,0 1 0,0-1 0,0 1 0,-1-1 0,1 1 0,0-1 0,0 1 0,0 0 0,0-1 0,-1 1 0,1 0 0,0 0 0,0 0 0,0 0 0,-1 0 0,1 0 0,0 0 0,0 1 0,0-1 0,0 0 0,-2 1 0,-45 12 0,23-1 0,0 1 0,0 1 0,1 1 0,1 1 0,1 1 0,0 1 0,1 1 0,1 1 0,1 1 0,1 0 0,1 2 0,1 0 0,1 1 0,-13 26 0,25-43 0,-1 1 0,1 0 0,1-1 0,-1 1 0,2 0 0,-1 1 0,1-1 0,0 9 0,1-17 0,1 0 0,0 1 0,0-1 0,-1 0 0,1 0 0,0 0 0,0 0 0,-1 0 0,1 0 0,0 0 0,0 0 0,0 0 0,-1 0 0,1 0 0,0 0 0,0-1 0,-1 1 0,1 0 0,0-1 0,0 1 0,-1 0 0,1-1 0,0 1 0,-1-1 0,1 1 0,0-2 0,24-11 0,73-45 0,-92 55 0,0 0 0,0 0 0,1 1 0,-1 0 0,1 0 0,0 1 0,-1-1 0,1 1 0,0 1 0,0-1 0,0 1 0,13 2 0,6 2 0,0 1 0,28 10 0,16 3 0,-51-14 0,0-2 0,1 0 0,-1-1 0,1-1 0,31-3 0,-43 2 0,1-1 0,-1 0 0,0 0 0,0-1 0,-1 0 0,1 0 0,0-1 0,-1 0 0,0 0 0,0-1 0,0 0 0,-1 0 0,1-1 0,-1 0 0,9-11 0,-1 0 0,-10 13 0,0 0 0,0-1 0,-1 1 0,0-1 0,0 0 0,0 0 0,0-1 0,3-9 0,-6 14 0,0 1 0,0 0 0,0-1 0,0 1 0,0 0 0,0-1 0,0 1 0,0 0 0,0-1 0,0 1 0,0 0 0,0-1 0,0 1 0,1 0 0,-1-1 0,0 1 0,0 0 0,0 0 0,0-1 0,1 1 0,-1 0 0,0 0 0,0-1 0,1 1 0,-1 0 0,0 0 0,0 0 0,1-1 0,-1 1 0,0 0 0,1 0 0,-1 0 0,0 0 0,1 0 0,-1 0 0,0-1 0,1 1 0,-1 0 0,0 0 0,1 0 0,-1 0 0,0 0 0,1 0 0,-1 0 0,0 1 0,1-1 0,-1 0 0,0 0 0,1 0 0,-1 0 0,0 0 0,0 0 0,1 1 0,-1-1 0,0 0 0,1 0 0,-1 0 0,0 1 0,0-1 0,0 0 0,1 0 0,-1 1 0,0-1 0,0 0 0,0 1 0,1-1 0,-1 1 0,17 25 0,-14-20 0,5 7 6,2 2 11,0 1 1,11 28-1,-19-40-32,-1 0-1,1 0 0,-1 0 0,0 0 1,0 0-1,-1 0 0,1 0 1,-1 0-1,0 0 0,0 1 0,0-1 1,-1 0-1,1 0 0,-1 0 0,0 0 1,0 0-1,-1 0 0,-1 4 0,2-7-580,0 1 1,0-1-1,0 1 0,0-1 0,0 1 0,0-1 0,0 0 0,-1 1 0,1-1 0,0 0 1,-1 0-1,1 0 0,-1 0 0,1 0 0,-1 0 0,0-1 0,1 1 0,-1-1 0,0 1 1,0-1-1,1 1 0,-1-1 0,0 0 0,0 0 0,0 0 0,1 0 0,-1 0 0,0 0 1,0 0-1,1-1 0,-1 1 0,0-1 0,0 1 0,-2-2 0,1 0 31,0 1 0,0-1 0,0 0 0,0 0 0,0 0 0,0 0 0,0-1 0,1 1 0,-1-1 0,1 0 0,0 1 0,0-1 0,0 0 0,0 0 0,0-1 1,-2-5-1,-1-7-673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78 540,'9'-15'1600,"-1"-1"-224,-1 3-324,1 2-220,-1 2-155,-2 4-425,3 1-312,1 2-356,-1 0-897,4 4-163,-2 7 164,0 4 228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1 365 1500,'5'-40'11877,"8"0"-4058,-5 23-6020,0 1-1,1 1 1,12-18-1,-4 11-934,1 1-1,1 0 1,0 1-1,35-26 1,-42 36-857,0 1 1,1 0-1,1 1 0,-1 0 1,1 1-1,1 0 1,28-8-1,-43 15-7,1 0 0,0 0 0,0 0 0,-1 0 0,1 0 0,0 0 0,0 0 0,0 0 0,-1 0 0,1 1 0,0-1 0,0 0 0,-1 1 0,1-1 0,0 0 0,-1 1 0,1-1 0,0 1 0,-1-1 0,1 1 0,-1-1 0,1 1 0,-1-1 0,1 1 0,-1 0 0,1-1 0,-1 1 0,0 0 0,1-1 0,-1 1 0,0 0 0,1 0 0,-1-1 0,0 1 0,0 0 0,0 0 0,0 0 0,0-1 0,0 2 0,0 40 0,0-26 0,0 5 0,-2-1 0,0 1 0,0-1 0,-2 0 0,-12 39 0,11-42 0,4-14 0,-2 11 0,9-19 0,10-10 0,28-21 0,88-65 0,-119 93 0,0 0 0,1 1 0,0 0 0,0 1 0,1 1 0,0 0 0,0 1 0,20-4 0,-33 8-2,0 0 0,1 0 1,-1 0-1,0 0 0,0 0 0,0 0 0,1 0 1,-1 1-1,0-1 0,0 1 0,0-1 0,0 1 1,0 0-1,0 0 0,0 0 0,0 0 0,0 0 1,-1 1-1,1-1 0,0 0 0,-1 1 0,1 0 0,-1-1 1,1 1-1,-1 0 0,0-1 0,0 1 0,0 0 1,0 0-1,0 0 0,0 0 0,0 0 0,-1 0 1,1 0-1,-1 1 0,1-1 0,-1 0 0,0 0 1,0 0-1,0 0 0,0 5 0,-1 2-82,1 0 1,-1 1-1,-1-1 0,1 0 1,-2 0-1,1 0 0,-1 0 1,-1 0-1,-4 9 0,6-15-556,0-1 0,1 1-1,-1 0 1,1 0 0,0-1-1,0 1 1,0 0 0,0 0-1,0 0 1,0 1 0,1-1-1,0 0 1,0 0 0,-1 0-1,2 0 1,-1 0 0,0 1-1,1-1 1,-1 0 0,1 0-1,0 0 1,0 0 0,0 0-1,1 0 1,-1-1 0,1 1-1,-1 0 1,1-1 0,3 4-1,-1-1-408,0-1 0,1-1 0,0 1 0,0 0 0,0-1 0,6 3 0,39 14-1270,-21-11 989,3-2 154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82 249 604,'19'-87'8322,"-17"70"-5506,-1-1 0,0 1 0,-1 0 0,-1 0 0,-6-32 0,7 47-2517,-1 0 1,1 0 0,-1 1 0,1-1-1,-1 0 1,0 0 0,0 1-1,0-1 1,1 1 0,-2-1-1,1 0 1,-1-1 0,1 3-208,0-1 1,0 1-1,0 0 0,1 0 1,-1-1-1,0 1 1,0 0-1,0 0 0,0 0 1,0 0-1,1 0 1,-1 0-1,0 0 0,0 0 1,0 0-1,0 0 1,0 1-1,1-1 0,-1 0 1,0 1-1,0-1 1,0 0-1,1 1 0,-1-1 1,0 1-1,1-1 1,-1 1-1,0 0 0,1-1 1,-1 1-1,0-1 1,0 2-1,-5 5-92,0 0 0,1 0 0,-1 1 0,1-1 0,1 1 0,-1 1 0,2-1 0,-1 0 0,1 1 0,0 0 0,1 0 0,0 0 0,0 0 0,1 0 0,0 0 0,1 0 0,0 12 0,2 15 0,1 1 0,2-1 0,12 43 0,-7-36-393,-1 2-1681,2-1 0,2 0 0,19 42 0,-27-74 1609,1-1 0,0 0 1,0 0-1,1 0 0,1-1 1,-1 0-1,2-1 1,-1 0-1,1 0 0,1 0 1,-1-1-1,2-1 0,-1 0 1,1 0-1,0-1 0,14 6 1,-6-6-1554,0-1 0,0 0 0,33 3 0,5-4-1096,56-4 0,-61-3 1871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0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69 828,'11'-9'1360,"0"2"0,1-1 0,0 1 0,1 1 0,-1 0 0,1 1 0,0 0 0,0 1-1,1 1 1,0 0 0,-1 0 0,17 0 0,-15 3-400,1 1 0,-1 1 0,0 0 0,1 1-1,-1 0 1,-1 1 0,1 1 0,0 0 0,-1 1 0,24 14-1,-20-9-694,1 0-1,-2 1 1,0 1-1,0 1 0,-2 0 1,1 1-1,-2 1 1,0 0-1,-1 1 0,-1 0 1,0 1-1,-1 0 1,11 27-1,-12-19-264,0 0 0,-2 1 0,-1 0 0,-1 0 0,-1 0 0,-1 1 0,-2 0 0,-1 0 0,-1 0 0,-5 40 0,0-44-439,-1 1-1,-1-1 1,-1 0 0,-2 0-1,0-1 1,-1 0 0,-2-1-1,0 0 1,-1-1 0,-18 21 0,7-16-512,0 0 0,-2-2 0,0-1 0,-2-1 0,0-1 0,-50 25 0,8-10-3697,-100 36 1,-212 39-5036,318-96 8339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24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163 152 92,'-6'-8'886,"0"1"-1,-1-1 1,0 1-1,0 1 1,-1-1-1,1 1 1,-1 1 0,-1-1-1,1 2 1,-12-6-1,-5-4 1705,-1-8 11446,15 10-7728,10 11-6308,0 0 0,1 0 0,-1 0 0,0 0 0,1-1 0,-1 1 0,1 0 0,-1 0 0,1 0 0,0 0 0,-1-1 0,1 1 0,0 0 0,0 0 0,0 0 0,0-1 0,0 1 0,0 0 0,0 0 0,0 0 0,1-2 0,48 1 0,61 5 0,50-2 0,90 4 0,-22-8 0,-52 1 0,-84 0 0,-1 3 0,148 22 0,-179-16 0,1-2 0,69-3 0,-88-2 0,22 0 0,0 3 0,0 3 0,110 24 0,16 15 0,-164-40 0,0-1 0,0 0 0,27-1 0,54-1 0,-107-2 0,1-1 0,-1 1 0,0-1 0,0 1 0,0-1 0,0 1 0,0-1 0,1 1 0,-1-1 0,0 1 0,0-1 0,0 1 0,0-1 0,0 1 0,0-1 0,-1 1 0,1-1 0,0 1 0,0-1 0,0 1 0,0 0 0,-1-1 0,1 1 0,0-1 0,0 1 0,-1-1 0,1 1 0,0 0 0,-1-1 0,1 1 0,0 0 0,-1-1 0,1 1 0,0 0 0,-1-1 0,1 1 0,-1 0 0,1 0 0,-1 0 0,1-1 0,-1 1 0,1 0 0,-1 0 0,1 0 0,-1 0 0,1 0 0,-1 0 0,1 0 0,-1 0 0,1 0 0,-1 0 0,1 0 0,-1 0 0,1 0 0,0 0 0,-1 1 0,0-1 0,-12 1-3097,-1-1-8776,33-3-3784,-11 3 14345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25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1 828,'-55'0'6594,"32"0"4158,42 16 3841,152 133-14593,-58-60 0,4-5 0,172 93 0,-279-172 0,0 0 0,0-1 0,1 0 0,-1 0 0,1-2 0,21 4 0,-51-2 0,0 0 0,0 1 0,0 2 0,1-1 0,0 2 0,-27 16 0,-3-2 0,-114 52 0,-178 109 0,326-170 0,12-11 0,1 0 0,-2 1 0,1-1 0,0 0 0,0-1 0,-1 1 0,1 0 0,-1-1 0,-5 3 0,2-4-2284,7-25-19516,0 23 21439,0 1 0,1-1 1,-1 1-1,0-1 0,1 1 0,-1 0 0,1-1 0,0 1 0,-1 0 0,1 0 1,0 0-1,-1 1 0,1-1 0,0 0 0,0 0 0,0 1 0,3-1 1,10 0-1032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0 168 696,'4'-17'2996,"0"0"-1,1 1 1,13-29-1,-16 40-2533,0 1-1,0 0 1,1-1-1,-1 1 1,1 0-1,0 0 0,0 1 1,1-1-1,-1 1 1,1-1-1,-1 1 0,1 0 1,0 0-1,0 1 1,1-1-1,-1 1 0,0 0 1,6-2-1,2 2-1526,1 0-1,-1 1 1,1 0-1,0 1 1,-1 0-1,1 1 1,-1 1 0,1 0-1,-1 0 1,0 1-1,1 1 1,-2 0-1,1 1 1,0 0-1,-1 0 1,0 2-1,20 13 1,-8-4-218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306 396 728,'3'-14'1873,"0"0"0,-1 0 0,0-1 0,-1 1 0,-1-1 0,-1 0 0,0 1 0,0 0 0,-2-1 0,-4-17 0,-42-161 9563,46 167-11436,-22 50 0,2 5 0,1 0 0,2 2 0,1 0 0,1 2 0,1 0 0,-18 56 0,19-39 0,2 1 0,2 1 0,3 0 0,-3 55 0,6-27 0,3-1 0,14 148 0,-9-216 0,1 0 0,0 0 0,0 0 0,1-1 0,1 1 0,0-1 0,0 0 0,1 0 0,0 0 0,1-1 0,0 0 0,0-1 0,1 1 0,0-1 0,1-1 0,17 14 0,-17-16 0,-1 0 0,1 0 0,0 0 0,1-1 0,-1 0 0,1-1 0,-1 0 0,1-1 0,0 0 0,0 0 0,0-1 0,0 0 0,1-1 0,-1 0 0,0-1 0,0 0 0,0-1 0,0 0 0,13-4 0,-5-1 0,-1 0 0,0-1 0,-1-1 0,0-1 0,0 0 0,-1-1 0,0-1 0,-1 0 0,0-1 0,-1 0 0,-1-1 0,0-1 0,-1 0 0,0 0 0,-2-1 0,1 0 0,-2-1 0,10-28 0,-18 45 0,7-32 0,-6 31 0,-1-1 0,0 0 0,1 1 0,-1-1 0,0 0 0,0 1 0,0-1 0,0 0 0,0 1 0,-1-1 0,1 0 0,-1 1 0,1-1 0,-1 1 0,1-1 0,-3-2 0,11 71 0,-6-59 0,1 1 0,0-1 0,1-1 0,7 13 0,-7-15 0,-1 0 0,0 1 0,0-1 0,-1 1 0,0 0 0,0 0 0,0-1 0,0 1 0,-1 0 0,1 11 0,-1-43-3565,3-31-9415,0 7 3455,-3 20 6792,2-21 34,-1 26 1558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170 173 60,'-11'-14'2088,"0"1"0,-1 1 0,0 0-1,-27-20 1,23 20 2464,0-2 0,-25-26 1,30 23-128,13 11-2673,27 11-4709,-2 2-3376,24 5-2456,-41-9 7401,0 0 1,1 0-1,-1-1 1,0-1-1,12 1 1,-2-1-90,2 1 141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76 180 1208,'3'-24'4085,"-1"0"0,-1-1 0,-3-28-1,1-1 8426,-1 223-11155,-39 289 0,31-400-1355,-14 123 0,23-161 0,1 1 0,1-1 0,0 0 0,2 1 0,0-1 0,12 37 0,-13-53 0,0 4 0,1 0 0,0 0 0,0-1 0,1 0 0,8 13 0,-11-19 0,0 1 0,0-1 0,0 0 0,1 0 0,-1 0 0,0 0 0,1 0 0,-1 0 0,1 0 0,-1 0 0,1 0 0,-1-1 0,1 1 0,-1-1 0,1 1 0,0-1 0,-1 0 0,1 1 0,0-1 0,-1 0 0,1 0 0,0 0 0,-1 0 0,1 0 0,0-1 0,-1 1 0,1-1 0,0 1 0,-1-1 0,1 1 0,-1-1 0,1 0 0,-1 0 0,1 1 0,1-3 0,192-116 0,-174 106 0,1 2 0,0 0 0,36-12 0,-51 20 0,0 1 0,0 0 0,0 0 0,0 1 0,0 0 0,1 0 0,-1 1 0,0 0 0,0 0 0,1 1 0,-1-1 0,0 2 0,0-1 0,0 1 0,0 0 0,10 5 0,-14-6 0,0 1 0,0-1 0,-1 1 0,1 0 0,0 0 0,-1 0 0,1 0 0,-1 1 0,0-1 0,0 1 0,0-1 0,0 1 0,0 0 0,-1-1 0,1 1 0,-1 0 0,1 0 0,-1 0 0,0 1 0,-1-1 0,1 0 0,0 5 0,-1-4 0,-1 0 0,1-1 0,-1 1 0,0 0 0,0-1 0,0 1 0,0-1 0,-1 1 0,0-1 0,0 0 0,0 0 0,0 0 0,0 0 0,0 0 0,-1 0 0,1 0 0,-1-1 0,0 1 0,-5 2 0,-7 6 0,0-2 0,-2 0 0,1 0 0,-1-2 0,0 0 0,0-1 0,-1-1 0,0 0 0,-33 4 0,-13-4 0,-96-2 0,95-4 0,65 1-112,0 0-1,-1 0 1,1-1 0,-1 1-1,1 0 1,0 0 0,-1 0 0,1-1-1,0 1 1,-1 0 0,1 0-1,0-1 1,-1 1 0,1 0-1,0 0 1,0-1 0,-1 1-1,1-1 1,0 1 0,0 0 0,0-1-1,0 1 1,-1 0 0,1-1-1,0 1 1,0-1 0,0 1-1,0 0 1,0-1 0,0 1-1,0-1 1,0 1 0,0 0-1,0-1 1,0 1 0,0-1 0,0 1-1,0 0 1,1-1 0,-1 1-1,0-1 1,0 1 0,0 0-1,1-1 1,-1 1 0,0 0-1,0-1 1,1 1 0,-1 0 0,0 0-1,0-1 1,1 1 0,11-18-7506,35-28-3051,-35 35 9013,1 1 1,0 1-1,28-16 1,-17 14 417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1564,'17'-10'1510,"11"-4"10691,-27 14-11733,1 0 0,-1 0 1,0 0-1,0 0 1,0 0-1,0 0 1,1 0-1,-1 1 0,0-1 1,0 0-1,0 1 1,0-1-1,0 1 1,0 0-1,0-1 0,0 1 1,0 0-1,0-1 1,0 1-1,0 0 0,-1 0 1,1 0-1,0 0 1,1 2-1,5 8-109,0 1-1,0-1 1,-1 2-1,-1-1 1,0 0-1,-1 1 1,0 0 0,3 18-1,-2 2 494,-2 0-1,0 41 1,-4-36-852,0-79 0,-1 25 0,2-1 0,0 0 0,0 1 0,2-1 0,0 0 0,1 1 0,0 0 0,2 0 0,0 0 0,7-17 0,-7 24-148,0 0-1,1 1 1,0-1 0,0 1-1,1 0 1,0 1 0,0-1-1,0 1 1,1 1 0,0-1-1,1 2 1,12-8 0,-16 11-15,1-1 1,-1 1-1,1 0 1,0 1-1,0-1 0,0 1 1,0 0-1,0 1 1,0-1-1,0 1 1,1 1-1,-1-1 1,0 1-1,0 0 0,0 0 1,0 1-1,-1 0 1,1 0-1,0 0 1,-1 0-1,10 7 1,15 12-10055,-3 3 3473,-17-14 5168,0-1 0,0-1 0,1 0 1,14 8-1,-1-5 328,3 0 133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293 145 920,'0'-4'1187,"1"0"1,0 0-1,-1 0 0,0 0 0,0 0 1,0 0-1,0 1 0,-1-1 1,0 0-1,0 0 0,0 0 0,0 0 1,0 1-1,-1-1 0,-2-5 1,-1 0 741,0 0 1,0 1-1,-1 0 1,-12-15-1,16 21-1889,0 0-1,0 0 1,0 1 0,0-1-1,0 1 1,0-1 0,0 1 0,-1 0-1,1-1 1,0 1 0,-1 0-1,1 1 1,-1-1 0,1 0-1,-1 1 1,0-1 0,1 1-1,-1 0 1,1 0 0,-4 0 0,2 1 48,-1 0 1,1 1 0,0-1-1,0 1 1,0-1 0,0 1-1,0 0 1,1 1 0,-1-1-1,0 1 1,-3 3 0,-4 5 128,-1 1 1,2 1-1,0-1 1,0 2-1,-11 21 1,11-19-218,1 0 0,1 1 0,1 0 0,0 0 0,1 1 0,1 0 0,0 0 0,2 0 0,0 0 0,0 25 0,74-93 0,-46 27 0,-20 18 0,0-1 0,0 1 0,0 1 0,0-1 0,1 1 0,0 0 0,0 0 0,0 1 0,9-4 0,-9 6 6,-1 0 0,0 1 0,1-1 0,-1 1 0,1 0 1,-1 1-1,0 0 0,1 0 0,-1 0 0,0 0 0,0 1 0,0-1 0,6 4 0,4 3-140,0 1 0,23 16 0,-37-24 110,1 1-896,0-1 0,1 0 0,-1 0 0,0 0 0,0-1 0,0 1 0,1 0 0,-1-1 0,0 0 1,1 1-1,-1-1 0,0 0 0,1 0 0,-1 0 0,0-1 0,1 1 0,-1-1 0,5-1 0,18-7-6721,-1-3 3452,-17 8 3911,15-7-1925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8:3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1 423 828,'10'-8'16662,"-11"30"-1814,0-11-13012,0-2-3360,1 35 1641,0-42-117,0-3 0,3-52 0,-3 45 0,1 0 0,0 0 0,0 0 0,1 0 0,0 0 0,0 0 0,1 0 0,0 1 0,1-1 0,-1 1 0,9-11 0,-9 13 0,0 1 0,0-1 0,1 1 0,0 0 0,0 1 0,0-1 0,0 1 0,1-1 0,-1 1 0,1 0 0,0 1 0,0-1 0,0 1 0,0 0 0,0 1 0,0-1 0,1 1 0,4-1 0,9 1-1717,1 2 0,-1 0 0,31 6 0,38 2-2997,-62-7 6674,0 0 0,30 7 1,-29-3-61,-1-3 1,33 2-1,-24-4-1900,-6 0 0,-1-2 0,40-4 0,-62 4 0,1 0 0,0-1 0,-1 1 0,1-1 0,-1-1 0,0 1 0,0-1 0,0 0 0,0 0 0,0-1 0,-1 0 0,1 0 0,-1 0 0,0 0 0,7-10 0,-6 6 0,-2 4 0,-4 8 0,6 21 0,29 64 0,-19-53 0,-2 0 0,-1 0 0,-2 1 0,-1 0 0,-3 1 0,4 39 0,2 593 0,-13-657 0,0 0 0,-1-1 0,-1 1 0,0-1 0,-1 1 0,0-1 0,0 0 0,-2 0 0,1 0 0,-2-1 0,0 0 0,-11 18 0,10-21 0,1 0 0,-1-1 0,-1 0 0,1 0 0,-1 0 0,-1-1 0,1-1 0,-1 1 0,0-1 0,0-1 0,0 1 0,-1-2 0,1 1 0,-1-1 0,0-1 0,-11 2 0,3-1 0,-1-1 0,-1 0 0,1-2 0,0 0 0,0-1 0,0-1 0,0 0 0,-23-8 0,32 8 0,0-2 0,1 0 0,-1 0 0,1-1 0,0 0 0,0 0 0,1-1 0,0 0 0,0 0 0,0-1 0,1-1 0,-1 1 0,2-1 0,-1 0 0,1 0 0,-9-19 0,7 9 0,0-1 0,2-1 0,1 1 0,0-1 0,1 0 0,1 0 0,1-1 0,1 1 0,1 0 0,1-1 0,0 1 0,2 0 0,0 0 0,7-23 0,5-9 0,1 0 0,3 1 0,3 1 0,30-53 0,-24 55-364,2 1-1,2 2 1,2 1-1,2 1 1,82-74-1,-50 61-694,3 3 1,1 3-1,84-43 0,-75 48-4927,103-56-5391,4 8 3852,-144 73 6288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12531 955 444,'-369'-155'10030,"279"114"-8018,-2 4-1,-1 4 0,-117-24 1,-28-12 909,-4 0-785,-502-86 1640,455 101-3032,-407-66 1232,-146-13 718,669 114-2694,-329 6 0,241 14 0,-283 20 0,391-12 0,-671 7 0,358-14 0,-8 11 0,206-6 0,-372 19 0,348-3 0,-468 20 0,600-36 0,-202 36 0,238-26 0,24-2 0,1 3 0,1 6 0,1 3 0,1 5 0,-127 60 0,-144 71 0,182-85 0,-212 123 0,301-142 0,-116 96 0,163-114 0,2 2 0,2 2 0,-73 94 0,96-105 0,1 0 0,2 1 0,1 1 0,-25 74 0,-28 163 0,13-45 0,22-117 0,11-39 0,3 2 0,3 0 0,-10 89 0,19 356 0,12-328 0,-2-131 0,-1 120 0,31 251 0,-11-295 0,37 211 0,-41-282 0,2-1 0,3-1 0,38 81 0,-11-48 0,142 322 0,-57-126 0,-106-245 0,2-1 0,2-1 0,2-2 0,37 39 0,80 73 0,256 295 0,-351-380 0,-2 1 0,114 115 0,-146-167 0,1-1 0,1 0 0,0-2 0,2-1 0,-1 0 0,2-2 0,0-1 0,0-1 0,1-1 0,29 7 0,38 4 0,-2 5 0,-1 3 0,91 42 0,-104-34 0,115 38 0,-149-62 0,1-1 0,1-3 0,-1-1 0,64 1 0,215-9 0,-227-9 0,-1-4 0,148-39 0,-44 8 0,-124 32 0,1 3 0,126 2 0,152 27 0,-257-12 0,103 1 0,80 9 0,-99 6 0,198 14 0,-286-32 0,-1 4 0,173 40 0,172 78 0,-204-46 0,-102-34 0,142 33 0,-202-69 0,0-3 0,78 0 0,-80-7 0,0 4 0,93 18 0,-69-7 0,1-5 0,0-3 0,136-6 0,-61-2 0,-85-1 0,0-4 0,93-17 0,162-45 0,-239 44 0,46-5 0,211-13 0,385-54 0,-611 73 0,80-20 0,-2-8 0,280-106 0,-383 112 0,-3-4 0,133-83 0,-87 43 0,168-108 0,-265 159 0,-2-4 0,-2-1 0,81-90 0,-90 84 0,-1-1 0,-3-3 0,-2-1 0,-3-1 0,-1-1 0,-4-2 0,29-87 0,50-237 0,60-174 0,-91 354 0,49-226 0,-36 104 0,5-21 0,-81 294 0,-2-1 0,-2 0 0,-2-1 0,-3 1 0,-2-1 0,-2 1 0,-13-69 0,-4-9 0,5-1 0,5-1 0,11-180 0,7 192 0,2-278 0,-14 313 0,3 33 0,-2-1 0,-2 1 0,-2 0 0,-20-66 0,18 87 0,-2 0 0,-1 0 0,-1 1 0,-2 1 0,-1 0 0,-1 1 0,-1 1 0,-1 1 0,-1 0 0,-1 2 0,-1 0 0,-1 2 0,-30-22 0,-316-209 0,274 194 0,-3 5 0,-105-40 0,-242-57 0,365 130 0,-1 3 0,0 4 0,-140-4 0,157 17-2205,-108-5-13026,101-7 11529,67 11 3204,0-1 1,0 0-1,0-1 0,0 1 0,0 0 1,0-1-1,1 0 0,-1 0 0,1 0 1,-1 0-1,1-1 0,0 1 1,0-1-1,0 0 0,0 0 0,0 0 1,1 0-1,-4-5 0,-1-5-814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2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11952 884 1176,'-153'-64'5393,"60"26"-388,-137-77 0,181 88-3425,-1 2 1,-1 2-1,-74-21 1,-172-34 2355,-41-13-1025,-508-158-1313,664 210-1125,0 8 1,-327-12 0,223 35-474,-235-1 0,371 11 0,-341 19 0,-122 65 0,-53 6 0,-37-54 0,208-16 0,-454 110 0,898-123 0,-656 168 0,258-17 0,14 29 0,123-52 0,206-90 0,2 4 0,-116 77 0,164-89 0,1 2 0,2 2 0,2 3 0,3 1 0,-49 61 0,-130 187 0,-54 66 0,201-257 0,6 4 0,4 3 0,5 3 0,-77 188 0,93-192 0,-1 2 0,-72 234 0,102-260 0,-15 127 0,23 204 0,10-176 0,3-188 0,1 0 0,3 0 0,14 60 0,48 157 0,-27-121 0,-37-137 0,85 309 0,-65-251 0,3-2 0,54 100 0,-40-101 0,4-3 0,2-1 0,2-2 0,4-3 0,2-2 0,2-2 0,89 65 0,-44-39 0,436 320 0,-428-333 0,2-5 0,175 70 0,250 60 0,97-26 0,9-42 0,-405-81 0,893 124 0,-13-150 0,-967-20 0,349-38 0,-4-40 0,-248 38 0,1055-186 0,-620 56 0,-271 60 0,411-127 0,-564 148 0,434-223 0,-126 39 0,-434 209 0,130-72 0,-202 103 0,-2-3 0,67-56 0,-72 48 0,-3-3 0,-1-2 0,-3-1 0,-2-3 0,-2-2 0,-3-1 0,-3-2 0,33-75 0,24-61 0,38-88 0,-100 207 0,38-144 0,-45 91 0,-6-1 0,2-223 0,-8 102 0,3-111 0,-16 268 0,-23-169 0,9 182 0,-3 1 0,-3 1 0,-4 1 0,-4 1 0,-3 2 0,-3 0 0,-77-120 0,-11 1 0,-89-126 0,173 270 0,-2 2 0,-3 2 0,-94-81 0,23 38 0,-5 6 0,-163-87 0,-261-135 0,489 273 0,-377-216 0,337 201 0,-3 5 0,-171-53 0,109 52 0,-2 7 0,-177-18 0,215 50-379,-172 12-1,87 2-1054,-83 6-10482,2 12 3847,213-19 5789,2 4-1,-1 3 1,-115 36-1,138-30 1034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31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1 331 572,'7'-24'32195,"-2"21"-32195,0 4 0,-4 3 0,0 1 0,0 0 0,-1 1 0,1-1 0,-1 0 0,-1 8 0,1-7 0,0 456 0,0-461 0,0 0 0,0 0 0,1 0 0,-1 0 0,0-1 0,1 1 0,-1 0 0,0 0 0,1 0 0,-1-1 0,1 1 0,0 0 0,-1-1 0,1 1 0,0 0 0,-1-1 0,1 1 0,0-1 0,0 1 0,-1-1 0,1 1 0,0-1 0,0 0 0,0 1 0,0-1 0,-1 0 0,1 0 0,0 1 0,0-1 0,0 0 0,0 0 0,0 0 0,0 0 0,0 0 0,0 0 0,-1-1 0,3 1 0,39-7 0,-37 6 0,83-21 0,-1-3 0,125-56 0,158-98 0,-53 24 0,-282 139 2,221-104 33,-192 86-128,111-79 0,-134 78-2345,-22 7-2742,-19 28 5023,0 0 0,1-1 0,-1 1 0,0 0 0,0-1 0,0 1 0,0-1 0,0 1-1,0 0 1,0-1 0,0 1 0,0 0 0,0-1 0,0 1 0,0-1 0,0 1 0,0 0 0,0-1 0,0 1-1,-1 0 1,1-1 0,0 1 0,0-1 0,0 1 0,-1 0 0,1 0 0,0-1 0,0 1 0,-1 0-1,1-1 1,0 1 0,0 0 0,-1 0 0,1 0 0,-1-1 0,-19-4-3624,-22 7-466,41-2 4111,-67 11-4230,-86 24-1,141-31 4054,-50 13-962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9:31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208 132 408,'-18'-40'3872,"-3"-13"2241,15 14 5315,1 76-6885,-21 80-1319,-4 10-45,5-50-3179,9-35 0,2 0 0,2 1 0,2 1 0,2-1 0,-4 75 0,10-85 0,1-24 0,0 0 0,0 1 0,1-1 0,1 1 0,-1-1 0,2 0 0,3 15 0,-4-22 0,0 0 0,1 0 0,0 0 0,-1 0 0,1 0 0,0 0 0,0-1 0,0 1 0,0-1 0,1 0 0,-1 1 0,0-1 0,0 0 0,1 0 0,-1 0 0,1-1 0,-1 1 0,0-1 0,1 1 0,0-1 0,3 0 0,60-2 0,-56 1 0,121-15 0,177-44 0,125-59 0,-112 28 0,-259 74-144,457-130-8455,-391 104 5665,-3-5 1,120-66-1,-208 95 609,-2-1 0,0-2-1,-1-1 1,-1-1-1,31-32 1,-56 48 1114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14 728,'-21'-3'12582,"-34"3"-3518,33 1-6232,13-1-2507,0 0-1,0 1 0,0 0 1,0 1-1,0-1 0,0 2 1,1-1-1,-1 1 0,1 1 1,-1 0-1,1 0 0,-14 10 1,16-10-140,1 1 1,0 0 0,0 0 0,1 0 0,-1 1-1,1-1 1,0 1 0,1 0 0,-1 1 0,1-1-1,1 0 1,-1 1 0,1 0 0,0-1 0,0 1-1,1 0 1,-1 8 0,1 1-186,0 1 0,2-1 0,-1 1 0,2-1 0,0 0 0,2 1 0,-1-1 0,2 0 0,0-1 0,8 17 0,-9-22 0,1-1 0,0 0 0,0 0 0,1-1 0,0 0 0,1 0 0,-1 0 0,1 0 0,1-1 0,0-1 0,0 1 0,0-1 0,1-1 0,-1 1 0,1-1 0,1-1 0,13 5 0,-21-8 0,-1-1 0,0 1 0,0-1 0,0 0 0,1 1 0,-1-1 0,0 0 0,0 0 0,1 0 0,-1 0 0,0 0 0,0 0 0,1 0 0,-1-1 0,0 1 0,0 0 0,1-1 0,-1 1 0,0-1 0,0 1 0,0-1 0,0 1 0,0-1 0,0 0 0,0 0 0,2-1 0,-2 0 0,0 0 0,1-1 0,-1 1 0,0-1 0,0 1 0,0-1 0,-1 1 0,1-1 0,-1 0 0,1 1 0,-1-1 0,0-3 0,-1-15 0,0 1 0,-9-39 0,6 37 0,-3-16 0,-5-50 0,12 82 0,0-1 0,0 0 0,1 1 0,0-1 0,0 1 0,0-1 0,1 1 0,0 0 0,1-1 0,-1 1 0,4-6 0,-2 5 0,1 1 0,-1-1 0,1 1 0,0 0 0,1 1 0,0-1 0,-1 1 0,2 0 0,9-7 0,0 4 0,0 1 0,32-11 0,-23 9 0,-18 6 0,1 1 0,0 0 0,-1 0 0,1 1 0,0 0 0,0 0 0,15 1 0,-20 0 0,0 1 0,0-1 0,0 1 0,0 0 0,0-1 0,0 1 0,0 1 0,0-1 0,0 0 0,-1 1 0,1-1 0,0 1 0,-1 0 0,1 0 0,-1 0 0,0 0 0,0 0 0,0 0 0,0 1 0,0-1 0,0 1 0,1 2 0,1 6 0,0 0 0,0 0 0,-1 1 0,0-1 0,-1 1 0,1 21 0,-4 71 0,1-98 0,-1 7 0,1 0 0,-2 0 0,0 0 0,0 0 0,-1 0 0,-9 24 0,11-36 0,17-29 0,8-1 0,2 1 0,1 1 0,1 1 0,1 2 0,1 1 0,1 1 0,1 2 0,42-21 0,-27 25 0,-45 15 0,1 0 0,0 1 0,-1-1 0,1 1 0,0-1 0,-1 1 0,1 0 0,0 0 0,-1 0 0,1 0 0,0 0 0,-1 1 0,1-1 0,-1 1 0,5 1 0,-3 3 0,0-1 0,0 1 0,-1 0 0,1 0 0,-1 0 0,0 0 0,0 0 0,-1 1 0,0 0 0,0-1 0,0 1 0,1 7 0,6 75 0,-7-60 0,-2-16 10,0 0 0,-1 0 1,0 0-1,-1 0 0,0 0 0,-1 0 0,-4 11 0,-35 77-416,42-100 406,-1 1-280,1 0 0,-1 0 0,1-1 0,0 1 0,-1 0 0,1 0 0,0 0 0,0 0 0,0-1 0,0 1 0,-1 0 0,1 0 0,0 0 0,0 0 0,1-1 0,-1 1 0,0 0 0,0 0 0,0 0 0,1 0 0,-1-1 0,0 1 0,1 0 0,-1 0 0,0 0 0,1-1 0,-1 1 0,1 0 0,0 0 0,1 0-286,0 1 1,0-1-1,0 0 0,0 0 1,0 0-1,0 0 0,1 0 1,-1-1-1,0 1 0,5 0 1,68 0-6696,-64-2 6315,50-2-3245,93-17 0,-107 10 3020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2:11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120 118 92,'-2'-2'309,"-47"-67"4451,45 64-4328,-1 0 0,1 1-1,-1-1 1,-1 1 0,1 0 0,-1 0 0,1 1-1,-1 0 1,0 0 0,-11-4 0,20 12-297,-1-2-749,1 0 0,-1 1 0,0-1 0,0 1 0,-1 0 1,1 0-1,-1 0 0,0-1 0,0 1 0,0 0 0,0 1 0,-1-1 0,1 6 0,-6-1-525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43:31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27 380,'-12'-9'604,"-1"0"36,1 7-124,0-2-68,-1 1 28,-2 3-376,3 0 92,0 0-64,-1 0-64,1 0-128,0 0-32,-1 0-32,1 0-324,-1 0-248,1 0-260,2 0-96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52:3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47 1244,'-4'-16'7372,"-19"-14"8369,24 55-22679,-1-23 6229,0-1 1,0 0 0,0 1 0,0-1 0,0 1 0,-1-1-1,1 1 1,0-1 0,-1 0 0,1 1 0,-1-1-1,1 0 1,-1 1 0,0-1 0,1 0 0,-1 0 0,0 0-1,0 0 1,-2 2 0,1-1-700,1 0 133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577 312 1916,'5'-16'2728,"0"0"1,-1 0-1,-1 0 0,0-1 1,0-30-1,-8-86 9182,5 126-11347,0 3-340,0-1 0,0 1 0,0 0 0,-1-1 0,1 1 1,-1 0-1,0 0 0,-2-6 0,-39 66-223,37-49 0,0 1 0,0-1 0,1 2 0,0-1 0,1 0 0,-1 1 0,-2 11 0,5-15 0,0 0 0,0 0 0,0 1 0,1-1 0,-1 1 0,1-1 0,1 0 0,-1 1 0,1-1 0,0 1 0,0-1 0,0 0 0,3 7 0,-2-9 0,1 0 0,-1 0 0,1 0 0,-1 0 0,1-1 0,0 1 0,0-1 0,0 0 0,0 1 0,1-2 0,-1 1 0,6 2 0,48 17 0,-50-19 0,26 9 0,1 1 0,-2 1 0,62 35 0,-85-42 0,0 0 0,0 0 0,-1 1 0,1-1 0,-2 2 0,1-1 0,-1 1 0,0 1 0,-1-1 0,1 1 0,-2 0 0,1 1 0,-1-1 0,-1 1 0,0 0 0,0 0 0,3 17 0,-7-26 0,0 0 0,0-1 0,0 1 0,-1 0 0,1 0 0,0-1 0,0 1 0,-1 0 0,1 0 0,-1-1 0,1 1 0,0 0 0,-1-1 0,1 1 0,-1 0 0,1-1 0,-1 1 0,0-1 0,1 1 0,-1-1 0,0 1 0,1-1 0,-1 0 0,-1 1 0,-31 13 0,-38 2 0,69-16 0,-51 8-2209,-80 2 0,-145-18-13057,102-1 7049,58 10 5939,58 4 838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7T02:37:4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2285 152 540,'21'-29'6078,"-19"26"-4787,-1 0-1,1-1 0,0 0 0,-1 1 1,0-1-1,0 0 0,0 0 0,0 0 1,0 0-1,-1-7 0,0 8-684,1 0 0,-1 1 0,1-1 0,0 0 1,0 1-1,0-1 0,0 1 0,0-1 0,0 1 0,2-3 0,8-22 4683,-5 14-5289,-6 10 0,-18 9 0,16-5 0,-24 9 0,1 1 0,0 1 0,-46 30 0,-63 59 0,117-88 0,-306 251 0,-375 271 0,89-115 0,334-183 0,232-198 0,-32 24 0,75-64 0,0 1 0,0 0 0,0 0 0,0 0 0,0 0 0,0 0-1,0 0 1,-1 0 0,1 0 0,0-1 0,0 1 0,0 0 0,0 0 0,0 0 0,0 0 0,0 0 0,0 0 0,0 0 0,0 0 0,0-1-1,0 1 1,0 0 0,0 0 0,0 0 0,-1 0 0,1 0 0,0 0 0,0 0 0,0 0 0,0 0 0,0 0 0,0 0 0,0 0 0,0 0-1,-1 0 1,1 0 0,0 0 0,0 0 0,0 0 0,0 0 0,0 0 0,0 0 0,0 0 0,-1 0 0,1 0 0,0 0 0,0 0 0,0 0-1,0 0 1,0 0 0,0 0 0,0 0 0,0 0 0,-1 0 0,1 0 0,0 0 0,0 0 0,0 0 0,0 1 0,0-1 0,0 0 0,0 0-1,4-17-99,9-18-910,-8 24-1280,0 0-1,0-1 1,-1 0 0,0 0 0,-1 0 0,-1 0 0,2-21 0,-4 25 1444,0 1 1,-1-1-1,0 0 0,0 1 0,-1 0 1,0-1-1,0 1 0,-1 0 1,0 0-1,0 0 0,-1 0 0,1 1 1,-9-11-1,2 5-365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C43C-6092-4F83-8C36-09D4AEF9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C0F11-4253-4B7C-B435-27E43F6A7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D635-67D4-4817-A068-9E8DFEA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AE8B-4EA1-41BC-945A-19598C4B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C421-E700-4995-9C6A-0893C548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663-F008-4289-9480-460D06FE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7E0F-26F8-4E92-9DF5-26793504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6FCE3-AD15-44D7-9089-A907E64F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0DBD-8BD8-4F05-9BC8-23B939E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412B-BB95-43A1-BEF7-19F4EC1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3A0D5-2FCE-4F66-B97C-0BD095054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F14AF-899A-4FF2-9E37-7BD5604B7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3E50-08A2-409D-8038-F1C5AE16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9DC7-5CD1-42C1-BCFE-D893D99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C0AC-A55C-4E3A-A7C3-B0BFE6FF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0E2-2432-43E1-A31A-70CF8C80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BF75-21B8-49C5-895F-4E136DF09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C63A5-88CA-4938-80D5-69066FB0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849A-8853-4934-AA9C-1E5ADC14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B085-BE9A-4E44-8D11-126EAA8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2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BB0E-D0B6-4B8C-9974-13D6CACF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1CD54-1468-457B-AEF6-51F2E842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CB11-26FF-4BC0-9429-0F2E5D78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2EE5-C2F3-4D77-B5D8-5859C33C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2AAF2-E6D1-4064-8039-58600D98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59B0-75DF-40E6-866F-4E91DC61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CC7B-A57F-4F69-8E1B-886FDB248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9B5C2-78BA-435D-8CF6-50EFAF31E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9497B-67CD-4DF7-B9CA-48C54BAD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15F-DF1A-43CA-8E4C-C26AAE20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FA49D-C562-4668-8E96-D43FC0FE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786-BA20-49EE-B227-FDC3C491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F15D8-7718-4168-B1AE-77AA7A845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3C3CE-B20F-4713-92D6-9980ED7CB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B1652-6B5F-41F4-A681-20CBD0653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E89F2-3018-42A7-AE52-64251CB73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5C91A-B370-4675-9E3D-3659D648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7616D-FA1A-4DA6-859E-0CACBE63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5803C-FF9E-48B5-BEAC-48DCB241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603E-838A-43AF-8B04-297982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59383-F0A1-40AC-9FC7-539C0937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977BE-7707-4FE2-B794-6180AF3E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78839-5B79-4A77-B3AE-08675BAC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71483-6085-4FC8-924D-E773F7A2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21553-3EF8-4CBC-ADDC-4AC1E378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9BAD-EDD4-4A28-80F8-92AD7FA0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6539-DB5A-4A6A-A8C6-230BD939A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EAEA-9312-4CBC-927D-53174843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21A8E-2598-45EF-A129-7B7E2BF7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CFCC7-437D-471E-9335-E1A35973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2068B-BAD2-45DC-A1AE-F312E6DE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B64F-4288-49FE-8BA7-DEFF391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93A0-2D3D-4F61-93A8-C61C6F8D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BA216-7649-435A-8EBA-658177453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49AA8-1E99-4067-9AC4-3DF9AC6DA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7AE7F-A341-44B7-BDA5-55809B03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0C0F-BF2B-4F79-B810-CEC1F61F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9D9-4FC4-4E7A-84D0-B87FF0E4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5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5BD20-2065-48D1-BB85-C49D59D8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C32F4-E9D6-49CE-A772-B2A44870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43C4-9FC1-4CDB-BDDB-A3566DFF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1E4AD-0C5C-4896-9DB6-7BD4BD88677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3A45-3CBC-4BCC-918F-357DB0FC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2E05D-9324-4EE7-9EBD-F8261350E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3EE2-4F34-4368-BF46-E9DFA769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103.png"/><Relationship Id="rId21" Type="http://schemas.openxmlformats.org/officeDocument/2006/relationships/image" Target="../media/image55.png"/><Relationship Id="rId42" Type="http://schemas.openxmlformats.org/officeDocument/2006/relationships/customXml" Target="../ink/ink21.xml"/><Relationship Id="rId47" Type="http://schemas.openxmlformats.org/officeDocument/2006/relationships/image" Target="../media/image68.png"/><Relationship Id="rId63" Type="http://schemas.openxmlformats.org/officeDocument/2006/relationships/image" Target="../media/image76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89.png"/><Relationship Id="rId112" Type="http://schemas.openxmlformats.org/officeDocument/2006/relationships/customXml" Target="../ink/ink56.xml"/><Relationship Id="rId133" Type="http://schemas.openxmlformats.org/officeDocument/2006/relationships/image" Target="../media/image111.png"/><Relationship Id="rId138" Type="http://schemas.openxmlformats.org/officeDocument/2006/relationships/customXml" Target="../ink/ink69.xml"/><Relationship Id="rId16" Type="http://schemas.openxmlformats.org/officeDocument/2006/relationships/customXml" Target="../ink/ink8.xml"/><Relationship Id="rId107" Type="http://schemas.openxmlformats.org/officeDocument/2006/relationships/image" Target="../media/image98.png"/><Relationship Id="rId11" Type="http://schemas.openxmlformats.org/officeDocument/2006/relationships/image" Target="../media/image50.png"/><Relationship Id="rId32" Type="http://schemas.openxmlformats.org/officeDocument/2006/relationships/customXml" Target="../ink/ink16.xml"/><Relationship Id="rId37" Type="http://schemas.openxmlformats.org/officeDocument/2006/relationships/image" Target="../media/image63.png"/><Relationship Id="rId53" Type="http://schemas.openxmlformats.org/officeDocument/2006/relationships/image" Target="../media/image71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84.png"/><Relationship Id="rId102" Type="http://schemas.openxmlformats.org/officeDocument/2006/relationships/customXml" Target="../ink/ink51.xml"/><Relationship Id="rId123" Type="http://schemas.openxmlformats.org/officeDocument/2006/relationships/image" Target="../media/image106.png"/><Relationship Id="rId128" Type="http://schemas.openxmlformats.org/officeDocument/2006/relationships/customXml" Target="../ink/ink64.xml"/><Relationship Id="rId5" Type="http://schemas.openxmlformats.org/officeDocument/2006/relationships/image" Target="../media/image47.png"/><Relationship Id="rId90" Type="http://schemas.openxmlformats.org/officeDocument/2006/relationships/customXml" Target="../ink/ink45.xml"/><Relationship Id="rId95" Type="http://schemas.openxmlformats.org/officeDocument/2006/relationships/image" Target="../media/image92.png"/><Relationship Id="rId22" Type="http://schemas.openxmlformats.org/officeDocument/2006/relationships/customXml" Target="../ink/ink11.xml"/><Relationship Id="rId27" Type="http://schemas.openxmlformats.org/officeDocument/2006/relationships/image" Target="../media/image58.png"/><Relationship Id="rId43" Type="http://schemas.openxmlformats.org/officeDocument/2006/relationships/image" Target="../media/image66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114.png"/><Relationship Id="rId8" Type="http://schemas.openxmlformats.org/officeDocument/2006/relationships/customXml" Target="../ink/ink4.xml"/><Relationship Id="rId51" Type="http://schemas.openxmlformats.org/officeDocument/2006/relationships/image" Target="../media/image70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87.png"/><Relationship Id="rId93" Type="http://schemas.openxmlformats.org/officeDocument/2006/relationships/image" Target="../media/image91.png"/><Relationship Id="rId98" Type="http://schemas.openxmlformats.org/officeDocument/2006/relationships/customXml" Target="../ink/ink49.xml"/><Relationship Id="rId121" Type="http://schemas.openxmlformats.org/officeDocument/2006/relationships/image" Target="../media/image105.png"/><Relationship Id="rId3" Type="http://schemas.openxmlformats.org/officeDocument/2006/relationships/image" Target="../media/image46.png"/><Relationship Id="rId12" Type="http://schemas.openxmlformats.org/officeDocument/2006/relationships/customXml" Target="../ink/ink6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74.png"/><Relationship Id="rId67" Type="http://schemas.openxmlformats.org/officeDocument/2006/relationships/image" Target="../media/image78.png"/><Relationship Id="rId103" Type="http://schemas.openxmlformats.org/officeDocument/2006/relationships/image" Target="../media/image96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109.png"/><Relationship Id="rId137" Type="http://schemas.openxmlformats.org/officeDocument/2006/relationships/image" Target="../media/image113.png"/><Relationship Id="rId20" Type="http://schemas.openxmlformats.org/officeDocument/2006/relationships/customXml" Target="../ink/ink10.xml"/><Relationship Id="rId41" Type="http://schemas.openxmlformats.org/officeDocument/2006/relationships/image" Target="../media/image65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82.png"/><Relationship Id="rId83" Type="http://schemas.openxmlformats.org/officeDocument/2006/relationships/image" Target="../media/image86.png"/><Relationship Id="rId88" Type="http://schemas.openxmlformats.org/officeDocument/2006/relationships/customXml" Target="../ink/ink44.xml"/><Relationship Id="rId91" Type="http://schemas.openxmlformats.org/officeDocument/2006/relationships/image" Target="../media/image90.png"/><Relationship Id="rId96" Type="http://schemas.openxmlformats.org/officeDocument/2006/relationships/customXml" Target="../ink/ink48.xml"/><Relationship Id="rId111" Type="http://schemas.openxmlformats.org/officeDocument/2006/relationships/image" Target="../media/image100.png"/><Relationship Id="rId132" Type="http://schemas.openxmlformats.org/officeDocument/2006/relationships/customXml" Target="../ink/ink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9.png"/><Relationship Id="rId57" Type="http://schemas.openxmlformats.org/officeDocument/2006/relationships/image" Target="../media/image73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104.png"/><Relationship Id="rId127" Type="http://schemas.openxmlformats.org/officeDocument/2006/relationships/image" Target="../media/image108.png"/><Relationship Id="rId10" Type="http://schemas.openxmlformats.org/officeDocument/2006/relationships/customXml" Target="../ink/ink5.xml"/><Relationship Id="rId31" Type="http://schemas.openxmlformats.org/officeDocument/2006/relationships/image" Target="../media/image6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77.png"/><Relationship Id="rId73" Type="http://schemas.openxmlformats.org/officeDocument/2006/relationships/image" Target="../media/image81.png"/><Relationship Id="rId78" Type="http://schemas.openxmlformats.org/officeDocument/2006/relationships/customXml" Target="../ink/ink39.xml"/><Relationship Id="rId81" Type="http://schemas.openxmlformats.org/officeDocument/2006/relationships/image" Target="../media/image85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61.xml"/><Relationship Id="rId130" Type="http://schemas.openxmlformats.org/officeDocument/2006/relationships/customXml" Target="../ink/ink65.xml"/><Relationship Id="rId135" Type="http://schemas.openxmlformats.org/officeDocument/2006/relationships/image" Target="../media/image112.png"/><Relationship Id="rId4" Type="http://schemas.openxmlformats.org/officeDocument/2006/relationships/customXml" Target="../ink/ink2.xml"/><Relationship Id="rId9" Type="http://schemas.openxmlformats.org/officeDocument/2006/relationships/image" Target="../media/image49.png"/><Relationship Id="rId13" Type="http://schemas.openxmlformats.org/officeDocument/2006/relationships/image" Target="../media/image51.png"/><Relationship Id="rId18" Type="http://schemas.openxmlformats.org/officeDocument/2006/relationships/customXml" Target="../ink/ink9.xml"/><Relationship Id="rId39" Type="http://schemas.openxmlformats.org/officeDocument/2006/relationships/image" Target="../media/image64.png"/><Relationship Id="rId109" Type="http://schemas.openxmlformats.org/officeDocument/2006/relationships/image" Target="../media/image9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72.png"/><Relationship Id="rId76" Type="http://schemas.openxmlformats.org/officeDocument/2006/relationships/customXml" Target="../ink/ink38.xml"/><Relationship Id="rId97" Type="http://schemas.openxmlformats.org/officeDocument/2006/relationships/image" Target="../media/image93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107.png"/><Relationship Id="rId7" Type="http://schemas.openxmlformats.org/officeDocument/2006/relationships/image" Target="../media/image48.png"/><Relationship Id="rId71" Type="http://schemas.openxmlformats.org/officeDocument/2006/relationships/image" Target="../media/image80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59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67.png"/><Relationship Id="rId66" Type="http://schemas.openxmlformats.org/officeDocument/2006/relationships/customXml" Target="../ink/ink33.xml"/><Relationship Id="rId87" Type="http://schemas.openxmlformats.org/officeDocument/2006/relationships/image" Target="../media/image88.png"/><Relationship Id="rId110" Type="http://schemas.openxmlformats.org/officeDocument/2006/relationships/customXml" Target="../ink/ink55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136" Type="http://schemas.openxmlformats.org/officeDocument/2006/relationships/customXml" Target="../ink/ink68.xml"/><Relationship Id="rId61" Type="http://schemas.openxmlformats.org/officeDocument/2006/relationships/image" Target="../media/image75.png"/><Relationship Id="rId82" Type="http://schemas.openxmlformats.org/officeDocument/2006/relationships/customXml" Target="../ink/ink41.xml"/><Relationship Id="rId19" Type="http://schemas.openxmlformats.org/officeDocument/2006/relationships/image" Target="../media/image54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62.png"/><Relationship Id="rId56" Type="http://schemas.openxmlformats.org/officeDocument/2006/relationships/customXml" Target="../ink/ink28.xml"/><Relationship Id="rId77" Type="http://schemas.openxmlformats.org/officeDocument/2006/relationships/image" Target="../media/image83.png"/><Relationship Id="rId100" Type="http://schemas.openxmlformats.org/officeDocument/2006/relationships/customXml" Target="../ink/ink50.xml"/><Relationship Id="rId105" Type="http://schemas.openxmlformats.org/officeDocument/2006/relationships/image" Target="../media/image97.png"/><Relationship Id="rId126" Type="http://schemas.openxmlformats.org/officeDocument/2006/relationships/customXml" Target="../ink/ink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311" Type="http://schemas.openxmlformats.org/officeDocument/2006/relationships/image" Target="../media/image269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136" Type="http://schemas.openxmlformats.org/officeDocument/2006/relationships/customXml" Target="../ink/ink72.xml"/><Relationship Id="rId135" Type="http://schemas.openxmlformats.org/officeDocument/2006/relationships/image" Target="../media/image181.png"/><Relationship Id="rId4" Type="http://schemas.openxmlformats.org/officeDocument/2006/relationships/customXml" Target="../ink/ink7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48FED-301C-40CA-B6D1-EBE818BC1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" r="109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D4395-64B8-4DDA-8850-61802608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/>
              <a:t>Functions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71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6CD8F-1EEC-49BA-9A09-3D9F3732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Return &amp;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9963B-9EE9-4747-A4CE-5324F899C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The Return Statement</a:t>
            </a:r>
          </a:p>
          <a:p>
            <a:r>
              <a:rPr lang="en-US" sz="2000"/>
              <a:t>Program Termination</a:t>
            </a:r>
          </a:p>
          <a:p>
            <a:r>
              <a:rPr lang="en-US" sz="2000"/>
              <a:t>The Exit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9262E-0169-4C65-AE91-A150EC7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36" y="2748666"/>
            <a:ext cx="6894236" cy="199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A1C1C-963C-49BD-9E91-F73D1BCB3D44}"/>
              </a:ext>
            </a:extLst>
          </p:cNvPr>
          <p:cNvGrpSpPr/>
          <p:nvPr/>
        </p:nvGrpSpPr>
        <p:grpSpPr>
          <a:xfrm>
            <a:off x="3802581" y="1100546"/>
            <a:ext cx="2391480" cy="407880"/>
            <a:chOff x="3802581" y="1100546"/>
            <a:chExt cx="239148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ACF693-AEE0-4910-BC24-17999732EBF9}"/>
                    </a:ext>
                  </a:extLst>
                </p14:cNvPr>
                <p14:cNvContentPartPr/>
                <p14:nvPr/>
              </p14:nvContentPartPr>
              <p14:xfrm>
                <a:off x="3912741" y="1100546"/>
                <a:ext cx="248400" cy="375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ACF693-AEE0-4910-BC24-17999732EB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4101" y="1091906"/>
                  <a:ext cx="266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CC92C3E-5229-4563-A6CB-BB8EF8D4B60B}"/>
                    </a:ext>
                  </a:extLst>
                </p14:cNvPr>
                <p14:cNvContentPartPr/>
                <p14:nvPr/>
              </p14:nvContentPartPr>
              <p14:xfrm>
                <a:off x="3802581" y="1292066"/>
                <a:ext cx="666360" cy="186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CC92C3E-5229-4563-A6CB-BB8EF8D4B60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93581" y="1283426"/>
                  <a:ext cx="684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08C87B9-7D0F-4C3C-8489-DA5B732CFC4B}"/>
                    </a:ext>
                  </a:extLst>
                </p14:cNvPr>
                <p14:cNvContentPartPr/>
                <p14:nvPr/>
              </p14:nvContentPartPr>
              <p14:xfrm>
                <a:off x="4411341" y="1302866"/>
                <a:ext cx="317880" cy="176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08C87B9-7D0F-4C3C-8489-DA5B732CFC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2701" y="1294226"/>
                  <a:ext cx="33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80F11D-CF24-4ED8-A06D-DDB2F1A16594}"/>
                    </a:ext>
                  </a:extLst>
                </p14:cNvPr>
                <p14:cNvContentPartPr/>
                <p14:nvPr/>
              </p14:nvContentPartPr>
              <p14:xfrm>
                <a:off x="4806621" y="1152386"/>
                <a:ext cx="354600" cy="355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80F11D-CF24-4ED8-A06D-DDB2F1A165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7621" y="1143746"/>
                  <a:ext cx="3722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3979CC-9093-450B-B5FC-0B2BDF582B66}"/>
                    </a:ext>
                  </a:extLst>
                </p14:cNvPr>
                <p14:cNvContentPartPr/>
                <p14:nvPr/>
              </p14:nvContentPartPr>
              <p14:xfrm>
                <a:off x="5055021" y="1298546"/>
                <a:ext cx="26064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3979CC-9093-450B-B5FC-0B2BDF582B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46021" y="1289906"/>
                  <a:ext cx="27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BCDBF9-06E7-4833-A977-3361E7BFF4CD}"/>
                    </a:ext>
                  </a:extLst>
                </p14:cNvPr>
                <p14:cNvContentPartPr/>
                <p14:nvPr/>
              </p14:nvContentPartPr>
              <p14:xfrm>
                <a:off x="5263461" y="1191626"/>
                <a:ext cx="130320" cy="6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BCDBF9-06E7-4833-A977-3361E7BFF4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54461" y="1182986"/>
                  <a:ext cx="147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872F04-B83D-4AE3-B66E-07232AF6A313}"/>
                    </a:ext>
                  </a:extLst>
                </p14:cNvPr>
                <p14:cNvContentPartPr/>
                <p14:nvPr/>
              </p14:nvContentPartPr>
              <p14:xfrm>
                <a:off x="5457861" y="1304666"/>
                <a:ext cx="464040" cy="18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872F04-B83D-4AE3-B66E-07232AF6A3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48861" y="1295666"/>
                  <a:ext cx="48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3691F9A-35A5-4F70-A78A-16AD7ADA3349}"/>
                    </a:ext>
                  </a:extLst>
                </p14:cNvPr>
                <p14:cNvContentPartPr/>
                <p14:nvPr/>
              </p14:nvContentPartPr>
              <p14:xfrm>
                <a:off x="5856741" y="1269746"/>
                <a:ext cx="337320" cy="21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3691F9A-35A5-4F70-A78A-16AD7ADA33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47741" y="1260746"/>
                  <a:ext cx="35496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2214C-473C-4AC6-A148-BA2D78BC1D0C}"/>
              </a:ext>
            </a:extLst>
          </p:cNvPr>
          <p:cNvGrpSpPr/>
          <p:nvPr/>
        </p:nvGrpSpPr>
        <p:grpSpPr>
          <a:xfrm>
            <a:off x="3527901" y="2094866"/>
            <a:ext cx="906840" cy="762480"/>
            <a:chOff x="3527901" y="2094866"/>
            <a:chExt cx="90684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9B848C-8B5B-411A-BFF8-52664C58022C}"/>
                    </a:ext>
                  </a:extLst>
                </p14:cNvPr>
                <p14:cNvContentPartPr/>
                <p14:nvPr/>
              </p14:nvContentPartPr>
              <p14:xfrm>
                <a:off x="3589461" y="2094866"/>
                <a:ext cx="845280" cy="63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9B848C-8B5B-411A-BFF8-52664C5802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0821" y="2086226"/>
                  <a:ext cx="8629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5778F5-0C73-42E1-BFE4-F8763680ABD4}"/>
                    </a:ext>
                  </a:extLst>
                </p14:cNvPr>
                <p14:cNvContentPartPr/>
                <p14:nvPr/>
              </p14:nvContentPartPr>
              <p14:xfrm>
                <a:off x="3527901" y="2497346"/>
                <a:ext cx="254160" cy="360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5778F5-0C73-42E1-BFE4-F8763680A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18901" y="2488706"/>
                  <a:ext cx="27180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8AFB-E2EC-451F-84E6-4BD62977383E}"/>
              </a:ext>
            </a:extLst>
          </p:cNvPr>
          <p:cNvGrpSpPr/>
          <p:nvPr/>
        </p:nvGrpSpPr>
        <p:grpSpPr>
          <a:xfrm>
            <a:off x="1815741" y="3263426"/>
            <a:ext cx="3256920" cy="781560"/>
            <a:chOff x="1815741" y="3263426"/>
            <a:chExt cx="3256920" cy="78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0974A7-0A66-4848-A42B-C525213B4839}"/>
                    </a:ext>
                  </a:extLst>
                </p14:cNvPr>
                <p14:cNvContentPartPr/>
                <p14:nvPr/>
              </p14:nvContentPartPr>
              <p14:xfrm>
                <a:off x="1815741" y="3379346"/>
                <a:ext cx="224280" cy="19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0974A7-0A66-4848-A42B-C525213B48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07101" y="3370706"/>
                  <a:ext cx="241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87E31A9-7B51-45B9-8EB5-206357EDD129}"/>
                    </a:ext>
                  </a:extLst>
                </p14:cNvPr>
                <p14:cNvContentPartPr/>
                <p14:nvPr/>
              </p14:nvContentPartPr>
              <p14:xfrm>
                <a:off x="2106261" y="3407786"/>
                <a:ext cx="655200" cy="201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87E31A9-7B51-45B9-8EB5-206357EDD1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7261" y="3399146"/>
                  <a:ext cx="672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D42760-1B0F-4D95-B87D-75A7244F7D7F}"/>
                    </a:ext>
                  </a:extLst>
                </p14:cNvPr>
                <p14:cNvContentPartPr/>
                <p14:nvPr/>
              </p14:nvContentPartPr>
              <p14:xfrm>
                <a:off x="2676501" y="3275666"/>
                <a:ext cx="543240" cy="769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D42760-1B0F-4D95-B87D-75A7244F7D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7861" y="3266666"/>
                  <a:ext cx="56088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839079-4B14-44CE-8A00-79871D216A9D}"/>
                    </a:ext>
                  </a:extLst>
                </p14:cNvPr>
                <p14:cNvContentPartPr/>
                <p14:nvPr/>
              </p14:nvContentPartPr>
              <p14:xfrm>
                <a:off x="3424941" y="3488786"/>
                <a:ext cx="200880" cy="24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839079-4B14-44CE-8A00-79871D216A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15941" y="3479786"/>
                  <a:ext cx="218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FBE948-CB73-454D-8E9B-B278376C0D3D}"/>
                    </a:ext>
                  </a:extLst>
                </p14:cNvPr>
                <p14:cNvContentPartPr/>
                <p14:nvPr/>
              </p14:nvContentPartPr>
              <p14:xfrm>
                <a:off x="3723381" y="3263426"/>
                <a:ext cx="1349280" cy="29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FBE948-CB73-454D-8E9B-B278376C0D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14381" y="3254786"/>
                  <a:ext cx="136692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F8946E-D3DD-40DA-A53F-83EB957D6512}"/>
              </a:ext>
            </a:extLst>
          </p:cNvPr>
          <p:cNvGrpSpPr/>
          <p:nvPr/>
        </p:nvGrpSpPr>
        <p:grpSpPr>
          <a:xfrm>
            <a:off x="6547941" y="1967786"/>
            <a:ext cx="1136880" cy="761400"/>
            <a:chOff x="6547941" y="1967786"/>
            <a:chExt cx="113688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E229EB-0D87-4D84-9BA6-90D8DE283CBC}"/>
                    </a:ext>
                  </a:extLst>
                </p14:cNvPr>
                <p14:cNvContentPartPr/>
                <p14:nvPr/>
              </p14:nvContentPartPr>
              <p14:xfrm>
                <a:off x="6547941" y="1967786"/>
                <a:ext cx="1072800" cy="650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E229EB-0D87-4D84-9BA6-90D8DE283C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8941" y="1958786"/>
                  <a:ext cx="109044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6349B3-B9A1-451F-8E4D-3D2DF745AD91}"/>
                    </a:ext>
                  </a:extLst>
                </p14:cNvPr>
                <p14:cNvContentPartPr/>
                <p14:nvPr/>
              </p14:nvContentPartPr>
              <p14:xfrm>
                <a:off x="7352901" y="2426786"/>
                <a:ext cx="331920" cy="3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6349B3-B9A1-451F-8E4D-3D2DF745AD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44261" y="2417786"/>
                  <a:ext cx="34956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47B8977-FFBE-4EE8-AFC1-8058842D3E19}"/>
                  </a:ext>
                </a:extLst>
              </p14:cNvPr>
              <p14:cNvContentPartPr/>
              <p14:nvPr/>
            </p14:nvContentPartPr>
            <p14:xfrm>
              <a:off x="1718901" y="3997106"/>
              <a:ext cx="416880" cy="17229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47B8977-FFBE-4EE8-AFC1-8058842D3E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10261" y="3988106"/>
                <a:ext cx="434520" cy="174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16E1C75-C48A-4F08-A95E-A7754EF4D937}"/>
              </a:ext>
            </a:extLst>
          </p:cNvPr>
          <p:cNvGrpSpPr/>
          <p:nvPr/>
        </p:nvGrpSpPr>
        <p:grpSpPr>
          <a:xfrm>
            <a:off x="4420701" y="2530826"/>
            <a:ext cx="879480" cy="490680"/>
            <a:chOff x="4420701" y="2530826"/>
            <a:chExt cx="8794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FDD99C-2683-40AA-8FFC-06CB5FE9F4DF}"/>
                    </a:ext>
                  </a:extLst>
                </p14:cNvPr>
                <p14:cNvContentPartPr/>
                <p14:nvPr/>
              </p14:nvContentPartPr>
              <p14:xfrm>
                <a:off x="4431501" y="2898746"/>
                <a:ext cx="302760" cy="12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FDD99C-2683-40AA-8FFC-06CB5FE9F4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2501" y="2889746"/>
                  <a:ext cx="32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6F9F7B-4704-42C0-88A8-0102C9F621CF}"/>
                    </a:ext>
                  </a:extLst>
                </p14:cNvPr>
                <p14:cNvContentPartPr/>
                <p14:nvPr/>
              </p14:nvContentPartPr>
              <p14:xfrm>
                <a:off x="4420701" y="2530826"/>
                <a:ext cx="879480" cy="480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6F9F7B-4704-42C0-88A8-0102C9F621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1701" y="2522186"/>
                  <a:ext cx="89712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977ADB-F106-4AE4-9B0A-A61C81060D3E}"/>
              </a:ext>
            </a:extLst>
          </p:cNvPr>
          <p:cNvGrpSpPr/>
          <p:nvPr/>
        </p:nvGrpSpPr>
        <p:grpSpPr>
          <a:xfrm>
            <a:off x="6767541" y="2853746"/>
            <a:ext cx="3575520" cy="833400"/>
            <a:chOff x="6767541" y="2853746"/>
            <a:chExt cx="3575520" cy="83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4F68FC-4DF2-479D-A196-3F6672CDB223}"/>
                    </a:ext>
                  </a:extLst>
                </p14:cNvPr>
                <p14:cNvContentPartPr/>
                <p14:nvPr/>
              </p14:nvContentPartPr>
              <p14:xfrm>
                <a:off x="6767541" y="2973986"/>
                <a:ext cx="329400" cy="345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4F68FC-4DF2-479D-A196-3F6672CDB2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8541" y="2964986"/>
                  <a:ext cx="3470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D62808-FE83-44D4-B194-53DA6EEB2288}"/>
                    </a:ext>
                  </a:extLst>
                </p14:cNvPr>
                <p14:cNvContentPartPr/>
                <p14:nvPr/>
              </p14:nvContentPartPr>
              <p14:xfrm>
                <a:off x="7112781" y="3067586"/>
                <a:ext cx="158040" cy="219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D62808-FE83-44D4-B194-53DA6EEB22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3781" y="3058586"/>
                  <a:ext cx="175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FA3588-1567-41F1-9B01-7C6AACED7F8E}"/>
                    </a:ext>
                  </a:extLst>
                </p14:cNvPr>
                <p14:cNvContentPartPr/>
                <p14:nvPr/>
              </p14:nvContentPartPr>
              <p14:xfrm>
                <a:off x="7362981" y="3146426"/>
                <a:ext cx="341640" cy="141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FA3588-1567-41F1-9B01-7C6AACED7F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54341" y="3137786"/>
                  <a:ext cx="359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B6CF8FE-EED7-4DFD-B0D3-6B16957F51E3}"/>
                    </a:ext>
                  </a:extLst>
                </p14:cNvPr>
                <p14:cNvContentPartPr/>
                <p14:nvPr/>
              </p14:nvContentPartPr>
              <p14:xfrm>
                <a:off x="7745301" y="3258386"/>
                <a:ext cx="164880" cy="2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B6CF8FE-EED7-4DFD-B0D3-6B16957F51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36661" y="3249746"/>
                  <a:ext cx="182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45C7B4-051D-47EC-BECE-1EECFF02BED0}"/>
                    </a:ext>
                  </a:extLst>
                </p14:cNvPr>
                <p14:cNvContentPartPr/>
                <p14:nvPr/>
              </p14:nvContentPartPr>
              <p14:xfrm>
                <a:off x="8005941" y="3005306"/>
                <a:ext cx="548640" cy="344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45C7B4-051D-47EC-BECE-1EECFF02BED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96941" y="2996666"/>
                  <a:ext cx="566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5B5FE5-B6C0-4013-98FF-00728779AEB1}"/>
                    </a:ext>
                  </a:extLst>
                </p14:cNvPr>
                <p14:cNvContentPartPr/>
                <p14:nvPr/>
              </p14:nvContentPartPr>
              <p14:xfrm>
                <a:off x="8576901" y="3017906"/>
                <a:ext cx="253440" cy="357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5B5FE5-B6C0-4013-98FF-00728779AE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68261" y="3009266"/>
                  <a:ext cx="2710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F61F6A-D405-4CBC-96BA-349CC70E2532}"/>
                    </a:ext>
                  </a:extLst>
                </p14:cNvPr>
                <p14:cNvContentPartPr/>
                <p14:nvPr/>
              </p14:nvContentPartPr>
              <p14:xfrm>
                <a:off x="8870301" y="2990546"/>
                <a:ext cx="77760" cy="120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F61F6A-D405-4CBC-96BA-349CC70E25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61301" y="2981546"/>
                  <a:ext cx="95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AC7038-81A3-4CED-9365-68DA254FFA23}"/>
                    </a:ext>
                  </a:extLst>
                </p14:cNvPr>
                <p14:cNvContentPartPr/>
                <p14:nvPr/>
              </p14:nvContentPartPr>
              <p14:xfrm>
                <a:off x="8913861" y="3030506"/>
                <a:ext cx="811080" cy="39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AC7038-81A3-4CED-9365-68DA254FFA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05221" y="3021506"/>
                  <a:ext cx="8287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B59DA0-54A0-483E-8B29-7BFAC4A9A784}"/>
                    </a:ext>
                  </a:extLst>
                </p14:cNvPr>
                <p14:cNvContentPartPr/>
                <p14:nvPr/>
              </p14:nvContentPartPr>
              <p14:xfrm>
                <a:off x="9950661" y="3004226"/>
                <a:ext cx="256320" cy="405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B59DA0-54A0-483E-8B29-7BFAC4A9A7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41661" y="2995586"/>
                  <a:ext cx="2739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82E27CF-A3C4-4DA6-B2D8-1731A307D0FE}"/>
                    </a:ext>
                  </a:extLst>
                </p14:cNvPr>
                <p14:cNvContentPartPr/>
                <p14:nvPr/>
              </p14:nvContentPartPr>
              <p14:xfrm>
                <a:off x="9886941" y="3105386"/>
                <a:ext cx="217440" cy="195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82E27CF-A3C4-4DA6-B2D8-1731A307D0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7941" y="3096746"/>
                  <a:ext cx="23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A84267-9BEE-4254-AD05-14535C6F407E}"/>
                    </a:ext>
                  </a:extLst>
                </p14:cNvPr>
                <p14:cNvContentPartPr/>
                <p14:nvPr/>
              </p14:nvContentPartPr>
              <p14:xfrm>
                <a:off x="9933741" y="3031586"/>
                <a:ext cx="409320" cy="32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A84267-9BEE-4254-AD05-14535C6F40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25101" y="3022946"/>
                  <a:ext cx="42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BAE7495-4546-4806-B833-6D167C81BC2E}"/>
                    </a:ext>
                  </a:extLst>
                </p14:cNvPr>
                <p14:cNvContentPartPr/>
                <p14:nvPr/>
              </p14:nvContentPartPr>
              <p14:xfrm>
                <a:off x="9410301" y="2853746"/>
                <a:ext cx="924840" cy="83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BAE7495-4546-4806-B833-6D167C81BC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01301" y="2845106"/>
                  <a:ext cx="942480" cy="85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80FD371-69F3-428C-A70C-B8C4293FF5F8}"/>
                  </a:ext>
                </a:extLst>
              </p14:cNvPr>
              <p14:cNvContentPartPr/>
              <p14:nvPr/>
            </p14:nvContentPartPr>
            <p14:xfrm>
              <a:off x="6784101" y="3607586"/>
              <a:ext cx="3024000" cy="89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80FD371-69F3-428C-A70C-B8C4293FF5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75101" y="3598946"/>
                <a:ext cx="3041640" cy="10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E9017A76-0BDB-40A3-89F5-A5CC3CE1E9C3}"/>
              </a:ext>
            </a:extLst>
          </p:cNvPr>
          <p:cNvGrpSpPr/>
          <p:nvPr/>
        </p:nvGrpSpPr>
        <p:grpSpPr>
          <a:xfrm>
            <a:off x="262701" y="3877946"/>
            <a:ext cx="5109120" cy="2793600"/>
            <a:chOff x="262701" y="3877946"/>
            <a:chExt cx="5109120" cy="27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0DE5287-DAFA-433C-99C8-A08BB6FDAC42}"/>
                    </a:ext>
                  </a:extLst>
                </p14:cNvPr>
                <p14:cNvContentPartPr/>
                <p14:nvPr/>
              </p14:nvContentPartPr>
              <p14:xfrm>
                <a:off x="2129301" y="4336586"/>
                <a:ext cx="119520" cy="29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0DE5287-DAFA-433C-99C8-A08BB6FDAC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20661" y="4327586"/>
                  <a:ext cx="137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5B709D-A6CC-4030-A19D-60CE49C2EE0C}"/>
                    </a:ext>
                  </a:extLst>
                </p14:cNvPr>
                <p14:cNvContentPartPr/>
                <p14:nvPr/>
              </p14:nvContentPartPr>
              <p14:xfrm>
                <a:off x="2374461" y="4362146"/>
                <a:ext cx="168840" cy="8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5B709D-A6CC-4030-A19D-60CE49C2EE0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65461" y="4353146"/>
                  <a:ext cx="1864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FEEED39-1485-418D-87F2-36E7592FFB7C}"/>
                    </a:ext>
                  </a:extLst>
                </p14:cNvPr>
                <p14:cNvContentPartPr/>
                <p14:nvPr/>
              </p14:nvContentPartPr>
              <p14:xfrm>
                <a:off x="2563101" y="4259186"/>
                <a:ext cx="27360" cy="2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FEEED39-1485-418D-87F2-36E7592FFB7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54461" y="4250546"/>
                  <a:ext cx="4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FD63C0-840A-4FA5-A3D4-5DAD28FB1A4A}"/>
                    </a:ext>
                  </a:extLst>
                </p14:cNvPr>
                <p14:cNvContentPartPr/>
                <p14:nvPr/>
              </p14:nvContentPartPr>
              <p14:xfrm>
                <a:off x="2689821" y="4377986"/>
                <a:ext cx="179280" cy="12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FD63C0-840A-4FA5-A3D4-5DAD28FB1A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0821" y="4368986"/>
                  <a:ext cx="196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A356C7-3AED-4469-A961-13B0A64E609B}"/>
                    </a:ext>
                  </a:extLst>
                </p14:cNvPr>
                <p14:cNvContentPartPr/>
                <p14:nvPr/>
              </p14:nvContentPartPr>
              <p14:xfrm>
                <a:off x="2946141" y="4267466"/>
                <a:ext cx="6984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A356C7-3AED-4469-A961-13B0A64E609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37501" y="4258826"/>
                  <a:ext cx="874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7ECC6D-2FB3-40CD-82A8-13BA39C1B867}"/>
                    </a:ext>
                  </a:extLst>
                </p14:cNvPr>
                <p14:cNvContentPartPr/>
                <p14:nvPr/>
              </p14:nvContentPartPr>
              <p14:xfrm>
                <a:off x="2946501" y="4253786"/>
                <a:ext cx="435960" cy="43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7ECC6D-2FB3-40CD-82A8-13BA39C1B86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37861" y="4244786"/>
                  <a:ext cx="4536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13DCE7-5E73-4822-ABFB-37954C86BE7F}"/>
                    </a:ext>
                  </a:extLst>
                </p14:cNvPr>
                <p14:cNvContentPartPr/>
                <p14:nvPr/>
              </p14:nvContentPartPr>
              <p14:xfrm>
                <a:off x="3248181" y="4442786"/>
                <a:ext cx="171360" cy="63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13DCE7-5E73-4822-ABFB-37954C86BE7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39541" y="4434146"/>
                  <a:ext cx="189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562D15-6CAB-48B5-900A-0848564B02BE}"/>
                    </a:ext>
                  </a:extLst>
                </p14:cNvPr>
                <p14:cNvContentPartPr/>
                <p14:nvPr/>
              </p14:nvContentPartPr>
              <p14:xfrm>
                <a:off x="2354661" y="4849946"/>
                <a:ext cx="182880" cy="19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562D15-6CAB-48B5-900A-0848564B02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46021" y="4840946"/>
                  <a:ext cx="20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5243DA-3899-4E72-8C6D-C7469C9C77AB}"/>
                    </a:ext>
                  </a:extLst>
                </p14:cNvPr>
                <p14:cNvContentPartPr/>
                <p14:nvPr/>
              </p14:nvContentPartPr>
              <p14:xfrm>
                <a:off x="2666421" y="4891706"/>
                <a:ext cx="453960" cy="16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5243DA-3899-4E72-8C6D-C7469C9C77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57781" y="4882706"/>
                  <a:ext cx="4716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B17F4B1-471C-43FB-958B-59FAF54110C8}"/>
                    </a:ext>
                  </a:extLst>
                </p14:cNvPr>
                <p14:cNvContentPartPr/>
                <p14:nvPr/>
              </p14:nvContentPartPr>
              <p14:xfrm>
                <a:off x="3171861" y="4798106"/>
                <a:ext cx="129960" cy="411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B17F4B1-471C-43FB-958B-59FAF54110C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62861" y="4789466"/>
                  <a:ext cx="1476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EDD603-7D4B-4615-BC0A-0F5DECBF2B4B}"/>
                    </a:ext>
                  </a:extLst>
                </p14:cNvPr>
                <p14:cNvContentPartPr/>
                <p14:nvPr/>
              </p14:nvContentPartPr>
              <p14:xfrm>
                <a:off x="3196701" y="5019866"/>
                <a:ext cx="214920" cy="50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EDD603-7D4B-4615-BC0A-0F5DECBF2B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87701" y="5010866"/>
                  <a:ext cx="232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C8B82E-6C79-4DCF-BB62-F45D0C7CE11A}"/>
                    </a:ext>
                  </a:extLst>
                </p14:cNvPr>
                <p14:cNvContentPartPr/>
                <p14:nvPr/>
              </p14:nvContentPartPr>
              <p14:xfrm>
                <a:off x="2266461" y="5473106"/>
                <a:ext cx="378000" cy="18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C8B82E-6C79-4DCF-BB62-F45D0C7CE11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57821" y="5464106"/>
                  <a:ext cx="395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268A82-8A9D-4D46-92E3-18651B76199F}"/>
                    </a:ext>
                  </a:extLst>
                </p14:cNvPr>
                <p14:cNvContentPartPr/>
                <p14:nvPr/>
              </p14:nvContentPartPr>
              <p14:xfrm>
                <a:off x="2585421" y="5466986"/>
                <a:ext cx="594720" cy="155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268A82-8A9D-4D46-92E3-18651B7619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76781" y="5458346"/>
                  <a:ext cx="612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05A1A5-1EAE-44B3-9333-5260FFB07A87}"/>
                    </a:ext>
                  </a:extLst>
                </p14:cNvPr>
                <p14:cNvContentPartPr/>
                <p14:nvPr/>
              </p14:nvContentPartPr>
              <p14:xfrm>
                <a:off x="3802581" y="4298786"/>
                <a:ext cx="275400" cy="406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05A1A5-1EAE-44B3-9333-5260FFB07A8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93941" y="4290146"/>
                  <a:ext cx="2930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A50560-7E85-410C-9039-9FF0E38D51E8}"/>
                    </a:ext>
                  </a:extLst>
                </p14:cNvPr>
                <p14:cNvContentPartPr/>
                <p14:nvPr/>
              </p14:nvContentPartPr>
              <p14:xfrm>
                <a:off x="4205061" y="4291946"/>
                <a:ext cx="538560" cy="714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A50560-7E85-410C-9039-9FF0E38D51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96061" y="4283306"/>
                  <a:ext cx="55620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423834-120C-4B24-B8F6-37ECFC6901F2}"/>
                    </a:ext>
                  </a:extLst>
                </p14:cNvPr>
                <p14:cNvContentPartPr/>
                <p14:nvPr/>
              </p14:nvContentPartPr>
              <p14:xfrm>
                <a:off x="3636261" y="4983866"/>
                <a:ext cx="256320" cy="34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423834-120C-4B24-B8F6-37ECFC6901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27261" y="4974866"/>
                  <a:ext cx="273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9B883D8-A290-40B0-91B2-771509C5026D}"/>
                    </a:ext>
                  </a:extLst>
                </p14:cNvPr>
                <p14:cNvContentPartPr/>
                <p14:nvPr/>
              </p14:nvContentPartPr>
              <p14:xfrm>
                <a:off x="4071501" y="5025626"/>
                <a:ext cx="572040" cy="54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9B883D8-A290-40B0-91B2-771509C502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62501" y="5016626"/>
                  <a:ext cx="5896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ED2837-3016-460D-B265-808A46B3A170}"/>
                    </a:ext>
                  </a:extLst>
                </p14:cNvPr>
                <p14:cNvContentPartPr/>
                <p14:nvPr/>
              </p14:nvContentPartPr>
              <p14:xfrm>
                <a:off x="3472821" y="5464466"/>
                <a:ext cx="335160" cy="34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ED2837-3016-460D-B265-808A46B3A1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63821" y="5455826"/>
                  <a:ext cx="3528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C51F5E5-F20E-49F2-96F8-122AFBFB9579}"/>
                    </a:ext>
                  </a:extLst>
                </p14:cNvPr>
                <p14:cNvContentPartPr/>
                <p14:nvPr/>
              </p14:nvContentPartPr>
              <p14:xfrm>
                <a:off x="3856581" y="5621426"/>
                <a:ext cx="504720" cy="300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C51F5E5-F20E-49F2-96F8-122AFBFB95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47941" y="5612786"/>
                  <a:ext cx="5223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694ADE-6DCF-42B2-9911-3D22035729F4}"/>
                    </a:ext>
                  </a:extLst>
                </p14:cNvPr>
                <p14:cNvContentPartPr/>
                <p14:nvPr/>
              </p14:nvContentPartPr>
              <p14:xfrm>
                <a:off x="2006541" y="6208586"/>
                <a:ext cx="83556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694ADE-6DCF-42B2-9911-3D22035729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97541" y="6199586"/>
                  <a:ext cx="853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9C68A7-007D-46E6-84E0-C94A9724D91F}"/>
                    </a:ext>
                  </a:extLst>
                </p14:cNvPr>
                <p14:cNvContentPartPr/>
                <p14:nvPr/>
              </p14:nvContentPartPr>
              <p14:xfrm>
                <a:off x="2907981" y="6071066"/>
                <a:ext cx="3672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9C68A7-007D-46E6-84E0-C94A9724D91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899341" y="6062426"/>
                  <a:ext cx="5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C77DE3-1A48-428B-892D-C14F0A4A5792}"/>
                    </a:ext>
                  </a:extLst>
                </p14:cNvPr>
                <p14:cNvContentPartPr/>
                <p14:nvPr/>
              </p14:nvContentPartPr>
              <p14:xfrm>
                <a:off x="3000501" y="6236306"/>
                <a:ext cx="304920" cy="133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C77DE3-1A48-428B-892D-C14F0A4A57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91861" y="6227666"/>
                  <a:ext cx="322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1CFE1F-1BAE-4A47-8B59-EA21EF574DEF}"/>
                    </a:ext>
                  </a:extLst>
                </p14:cNvPr>
                <p14:cNvContentPartPr/>
                <p14:nvPr/>
              </p14:nvContentPartPr>
              <p14:xfrm>
                <a:off x="3545901" y="6133706"/>
                <a:ext cx="213120" cy="291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1CFE1F-1BAE-4A47-8B59-EA21EF574DE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37261" y="6125066"/>
                  <a:ext cx="2307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FE19D7-AFA0-4EC6-9EED-BBB53889F5CE}"/>
                    </a:ext>
                  </a:extLst>
                </p14:cNvPr>
                <p14:cNvContentPartPr/>
                <p14:nvPr/>
              </p14:nvContentPartPr>
              <p14:xfrm>
                <a:off x="3969981" y="6093746"/>
                <a:ext cx="383760" cy="47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FE19D7-AFA0-4EC6-9EED-BBB53889F5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60981" y="6084746"/>
                  <a:ext cx="4014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B671F2F-842D-4356-B597-1B273945B315}"/>
                    </a:ext>
                  </a:extLst>
                </p14:cNvPr>
                <p14:cNvContentPartPr/>
                <p14:nvPr/>
              </p14:nvContentPartPr>
              <p14:xfrm>
                <a:off x="948501" y="6276986"/>
                <a:ext cx="894960" cy="5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B671F2F-842D-4356-B597-1B273945B31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9861" y="6268346"/>
                  <a:ext cx="91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995C2C6-84B8-4FDB-9BD2-86A88720F656}"/>
                    </a:ext>
                  </a:extLst>
                </p14:cNvPr>
                <p14:cNvContentPartPr/>
                <p14:nvPr/>
              </p14:nvContentPartPr>
              <p14:xfrm>
                <a:off x="1647621" y="6150266"/>
                <a:ext cx="289800" cy="33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995C2C6-84B8-4FDB-9BD2-86A88720F65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38981" y="6141626"/>
                  <a:ext cx="307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706563-78D0-4E83-9147-6B1F25074098}"/>
                    </a:ext>
                  </a:extLst>
                </p14:cNvPr>
                <p14:cNvContentPartPr/>
                <p14:nvPr/>
              </p14:nvContentPartPr>
              <p14:xfrm>
                <a:off x="262701" y="4455746"/>
                <a:ext cx="241200" cy="437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706563-78D0-4E83-9147-6B1F2507409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061" y="4447106"/>
                  <a:ext cx="25884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9236BE-987C-4584-B6A1-97762198E9B9}"/>
                    </a:ext>
                  </a:extLst>
                </p14:cNvPr>
                <p14:cNvContentPartPr/>
                <p14:nvPr/>
              </p14:nvContentPartPr>
              <p14:xfrm>
                <a:off x="430101" y="4644386"/>
                <a:ext cx="81000" cy="6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9236BE-987C-4584-B6A1-97762198E9B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1461" y="4635746"/>
                  <a:ext cx="98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06676C3-4282-493C-A942-CA19030974E4}"/>
                    </a:ext>
                  </a:extLst>
                </p14:cNvPr>
                <p14:cNvContentPartPr/>
                <p14:nvPr/>
              </p14:nvContentPartPr>
              <p14:xfrm>
                <a:off x="634941" y="4422986"/>
                <a:ext cx="216720" cy="415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06676C3-4282-493C-A942-CA19030974E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6301" y="4413986"/>
                  <a:ext cx="234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7A740-FBBD-4676-B113-39FBE407ACCC}"/>
                    </a:ext>
                  </a:extLst>
                </p14:cNvPr>
                <p14:cNvContentPartPr/>
                <p14:nvPr/>
              </p14:nvContentPartPr>
              <p14:xfrm>
                <a:off x="845901" y="4696586"/>
                <a:ext cx="208080" cy="12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7A740-FBBD-4676-B113-39FBE407AC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6901" y="4687586"/>
                  <a:ext cx="225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DFE3589-0511-4025-A96A-D6ACF4A7873D}"/>
                    </a:ext>
                  </a:extLst>
                </p14:cNvPr>
                <p14:cNvContentPartPr/>
                <p14:nvPr/>
              </p14:nvContentPartPr>
              <p14:xfrm>
                <a:off x="1053261" y="4711346"/>
                <a:ext cx="157320" cy="12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DFE3589-0511-4025-A96A-D6ACF4A787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4621" y="4702346"/>
                  <a:ext cx="1749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50F098-C414-45BA-8EC7-A2A5C6BEB953}"/>
                    </a:ext>
                  </a:extLst>
                </p14:cNvPr>
                <p14:cNvContentPartPr/>
                <p14:nvPr/>
              </p14:nvContentPartPr>
              <p14:xfrm>
                <a:off x="1242981" y="4623146"/>
                <a:ext cx="594720" cy="58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50F098-C414-45BA-8EC7-A2A5C6BEB95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34341" y="4614146"/>
                  <a:ext cx="6123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A5B42D6-6CF7-47C2-A07C-013B76DC6EEB}"/>
                    </a:ext>
                  </a:extLst>
                </p14:cNvPr>
                <p14:cNvContentPartPr/>
                <p14:nvPr/>
              </p14:nvContentPartPr>
              <p14:xfrm>
                <a:off x="440541" y="3877946"/>
                <a:ext cx="4931280" cy="2793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A5B42D6-6CF7-47C2-A07C-013B76DC6E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901" y="3868946"/>
                  <a:ext cx="4948920" cy="28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73E424D-33C9-4AF1-8360-6784180E6D69}"/>
                  </a:ext>
                </a:extLst>
              </p14:cNvPr>
              <p14:cNvContentPartPr/>
              <p14:nvPr/>
            </p14:nvContentPartPr>
            <p14:xfrm>
              <a:off x="6265701" y="3886586"/>
              <a:ext cx="4996800" cy="2828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73E424D-33C9-4AF1-8360-6784180E6D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256701" y="3877586"/>
                <a:ext cx="5014440" cy="28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678DE095-8FCB-4561-BF12-6A17AB7FC08E}"/>
              </a:ext>
            </a:extLst>
          </p:cNvPr>
          <p:cNvGrpSpPr/>
          <p:nvPr/>
        </p:nvGrpSpPr>
        <p:grpSpPr>
          <a:xfrm>
            <a:off x="10541781" y="3736106"/>
            <a:ext cx="955080" cy="372600"/>
            <a:chOff x="10541781" y="3736106"/>
            <a:chExt cx="9550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9C02F6E-F847-4F48-83D8-78762C4632DE}"/>
                    </a:ext>
                  </a:extLst>
                </p14:cNvPr>
                <p14:cNvContentPartPr/>
                <p14:nvPr/>
              </p14:nvContentPartPr>
              <p14:xfrm>
                <a:off x="10639341" y="3808466"/>
                <a:ext cx="633600" cy="300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9C02F6E-F847-4F48-83D8-78762C4632D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30701" y="3799466"/>
                  <a:ext cx="651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C81EF19-446D-45AD-B036-B6057448A12F}"/>
                    </a:ext>
                  </a:extLst>
                </p14:cNvPr>
                <p14:cNvContentPartPr/>
                <p14:nvPr/>
              </p14:nvContentPartPr>
              <p14:xfrm>
                <a:off x="10541781" y="3736106"/>
                <a:ext cx="955080" cy="302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C81EF19-446D-45AD-B036-B6057448A1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532781" y="3727106"/>
                  <a:ext cx="972720" cy="32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5235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B3A3-C4D2-407C-A0FE-D3ED94C9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/>
              <a:t>Why Functions?</a:t>
            </a:r>
            <a:endParaRPr lang="en-US" dirty="0"/>
          </a:p>
        </p:txBody>
      </p:sp>
      <p:sp>
        <p:nvSpPr>
          <p:cNvPr id="20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A5F578E-FBE3-4492-BA85-0C1DC699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Autofit/>
          </a:bodyPr>
          <a:lstStyle/>
          <a:p>
            <a:r>
              <a:rPr lang="en-US" sz="2000" dirty="0"/>
              <a:t>In c, we can divide a large program into the basic building blocks, known as function. </a:t>
            </a:r>
          </a:p>
          <a:p>
            <a:r>
              <a:rPr lang="en-US" sz="2000" dirty="0"/>
              <a:t>In other words, we can say that the collection of functions creates a program. </a:t>
            </a:r>
          </a:p>
          <a:p>
            <a:r>
              <a:rPr lang="en-US" sz="2000" dirty="0"/>
              <a:t>The function is also known as procedure or subroutine in other programming languages.</a:t>
            </a:r>
          </a:p>
          <a:p>
            <a:r>
              <a:rPr lang="en-US" sz="2000" dirty="0"/>
              <a:t>Advantage of functions in C</a:t>
            </a:r>
          </a:p>
          <a:p>
            <a:pPr lvl="1"/>
            <a:r>
              <a:rPr lang="en-US" sz="2000" dirty="0"/>
              <a:t>By using functions, we can avoid rewriting same logic/code again and again in a program.</a:t>
            </a:r>
          </a:p>
          <a:p>
            <a:pPr lvl="1"/>
            <a:r>
              <a:rPr lang="en-US" sz="2000" dirty="0"/>
              <a:t>We can call C functions any number of times in a program and from any place in a program.</a:t>
            </a:r>
          </a:p>
          <a:p>
            <a:pPr lvl="1"/>
            <a:r>
              <a:rPr lang="en-US" sz="2000" dirty="0"/>
              <a:t>We can track a large C program easily when it is divided into multiple functions.</a:t>
            </a:r>
          </a:p>
          <a:p>
            <a:pPr lvl="1"/>
            <a:r>
              <a:rPr lang="en-US" sz="2000" dirty="0"/>
              <a:t>Reusability is the main achievement of C functions.	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/>
              <a:t>Limitation</a:t>
            </a:r>
          </a:p>
          <a:p>
            <a:pPr lvl="1"/>
            <a:r>
              <a:rPr lang="en-US" sz="2000" dirty="0"/>
              <a:t>However, Function calling is always an overhead in a C program.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67A30-C907-4C0E-ACDC-ABC261DC5293}"/>
                  </a:ext>
                </a:extLst>
              </p14:cNvPr>
              <p14:cNvContentPartPr/>
              <p14:nvPr/>
            </p14:nvContentPartPr>
            <p14:xfrm>
              <a:off x="-947619" y="733706"/>
              <a:ext cx="43200" cy="4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67A30-C907-4C0E-ACDC-ABC261DC5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56619" y="724706"/>
                <a:ext cx="608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3711C1A-50BA-45E9-A916-F5131DF18105}"/>
                  </a:ext>
                </a:extLst>
              </p14:cNvPr>
              <p14:cNvContentPartPr/>
              <p14:nvPr/>
            </p14:nvContentPartPr>
            <p14:xfrm>
              <a:off x="9774621" y="529946"/>
              <a:ext cx="71640" cy="1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3711C1A-50BA-45E9-A916-F5131DF181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65621" y="520946"/>
                <a:ext cx="89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EA33A15-2EB5-49BB-9BCE-E9A426340F28}"/>
                  </a:ext>
                </a:extLst>
              </p14:cNvPr>
              <p14:cNvContentPartPr/>
              <p14:nvPr/>
            </p14:nvContentPartPr>
            <p14:xfrm>
              <a:off x="9623061" y="6471026"/>
              <a:ext cx="14760" cy="21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EA33A15-2EB5-49BB-9BCE-E9A426340F2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614061" y="6462386"/>
                <a:ext cx="32400" cy="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1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777D8-A514-4AB9-8E2D-1784BDA9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Definitions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80E60-A0EC-43DA-A522-0DB102CC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96" y="3455543"/>
            <a:ext cx="5400630" cy="192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3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42A92-178E-4401-B3C4-D8DFC4D6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640080"/>
            <a:ext cx="689457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EED-134D-4D53-AD4F-F5FF03BC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Passed by values</a:t>
            </a:r>
          </a:p>
          <a:p>
            <a:r>
              <a:rPr lang="en-US" sz="2400" dirty="0"/>
              <a:t>Demonstrate the example of Factorial</a:t>
            </a:r>
          </a:p>
        </p:txBody>
      </p:sp>
      <p:pic>
        <p:nvPicPr>
          <p:cNvPr id="5" name="Picture 4" descr="Arrows pointing towards light">
            <a:extLst>
              <a:ext uri="{FF2B5EF4-FFF2-40B4-BE49-F238E27FC236}">
                <a16:creationId xmlns:a16="http://schemas.microsoft.com/office/drawing/2014/main" id="{12801103-4895-490F-8B20-C278B4C19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28" r="50155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16E617-F81E-4AE2-9578-86E0B78C7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8" y="1920875"/>
            <a:ext cx="2068513" cy="7477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07FE79-60D3-4654-BAA1-0B6B0A41E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5" y="2947817"/>
            <a:ext cx="4685543" cy="414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3621B6-8E0A-4670-827E-8AB75926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15" y="4892358"/>
            <a:ext cx="10543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Function Calls</a:t>
            </a:r>
          </a:p>
        </p:txBody>
      </p:sp>
    </p:spTree>
    <p:extLst>
      <p:ext uri="{BB962C8B-B14F-4D97-AF65-F5344CB8AC3E}">
        <p14:creationId xmlns:p14="http://schemas.microsoft.com/office/powerpoint/2010/main" val="35708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BA4AB-211F-4133-8C7E-95F356B0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419300"/>
            <a:ext cx="8774723" cy="21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8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853D6-DB45-4DC9-82BC-0B020E47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Function Declaration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E4AE141-90F5-4D6F-B640-BDD96E50A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79244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01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1AFCBE-7876-46F8-8829-E07E3AD7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328" y="1519311"/>
            <a:ext cx="5491925" cy="971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886117-85D0-4912-86AF-F91A0D27F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058" y="2697822"/>
            <a:ext cx="7969031" cy="2985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BDA250-E81D-494F-931D-48D5D649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Array Arguments</a:t>
            </a:r>
          </a:p>
        </p:txBody>
      </p:sp>
    </p:spTree>
    <p:extLst>
      <p:ext uri="{BB962C8B-B14F-4D97-AF65-F5344CB8AC3E}">
        <p14:creationId xmlns:p14="http://schemas.microsoft.com/office/powerpoint/2010/main" val="396661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151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Office Theme</vt:lpstr>
      <vt:lpstr>Functions</vt:lpstr>
      <vt:lpstr>PowerPoint Presentation</vt:lpstr>
      <vt:lpstr>Why Functions?</vt:lpstr>
      <vt:lpstr>Function Definitions</vt:lpstr>
      <vt:lpstr>Arguments</vt:lpstr>
      <vt:lpstr>Function Calls</vt:lpstr>
      <vt:lpstr>PowerPoint Presentation</vt:lpstr>
      <vt:lpstr>Function Declaration</vt:lpstr>
      <vt:lpstr>Array Arguments</vt:lpstr>
      <vt:lpstr>The Return &amp;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LENOVO</dc:creator>
  <cp:lastModifiedBy>Acer</cp:lastModifiedBy>
  <cp:revision>15</cp:revision>
  <dcterms:created xsi:type="dcterms:W3CDTF">2021-04-04T15:07:15Z</dcterms:created>
  <dcterms:modified xsi:type="dcterms:W3CDTF">2022-03-27T13:58:35Z</dcterms:modified>
</cp:coreProperties>
</file>