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62A-FDDA-4880-892F-AFBD2E03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86B4A-5B5A-4379-AF73-31D58BFA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1E9D-96C1-4FB6-AE01-A0C6FBF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D17D-4128-43C4-930E-A3296803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A5B4-D3AD-433D-B33F-2137C44F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B31-2CDF-4577-9699-E35F160E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06E8C-67EA-4BEC-94DC-1D4C0B80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B5C3-7C16-4B06-A025-5A3DBA7C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4FA3-8659-4C1A-9B6C-5561DFE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B033-6DAA-4A70-B064-BAE6A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082A7-6712-46DE-AC63-0F4A64912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08B81-7904-4D68-8FE3-FFC0776C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20D-C6F4-4BDD-BE6D-72057287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B78A-CAB4-44E4-B342-16AA3F4E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A61C-B620-42C7-9A96-3187752A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A3-4859-431A-AC45-97640CE8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E443-BC8B-456A-B3D8-0BDD3DFE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5620-5216-44D4-A355-06254EB6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8F2C-F20D-4818-B84A-6D565EC9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D26E-8067-4817-9CC4-18D8CEC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6D14-290C-4489-AC9B-7009E92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AC67-26E5-4411-ACAD-0C77CDE3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9616-6587-49D5-B920-7D1CBC53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648-78CD-4E1E-B7A5-7E1D811E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8132-D1B3-430A-A027-FE15CF97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D6FC-98E8-4DFC-993C-40C68880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E51E-7B0F-44F1-A4E7-C22E45BE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5A31-0851-4BCA-BB8F-6908DD55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9F1F-7EE0-4FFD-A2C8-D2B18F35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07EA-347F-4AD6-B430-1131A89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AF6-1297-42D7-A4F3-BAD53088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802A-C8D3-4A38-898E-D47931BB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CDCE-7ECD-4B6F-87B3-5211CA5D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7831-5558-4E6B-B476-7B821E4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5C3E2-5D61-4866-8A5B-34C01E63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80493-764B-43AF-A238-3F13AC35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96033-A168-44D5-8220-1C6738B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E463-2BB5-4D9A-9D7A-A9E70ADA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A1733-4EA1-4490-A9C3-69017F0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FB1D-9FF5-4B56-9B96-69E4CD3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CD1C5-DAEB-453A-A2BC-D226E3B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8C70D-3365-402A-8BB9-AE26917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6EB6-1F06-47BF-8E43-4E126CEF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0D4CB-D993-4478-9180-5CF216F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55FC-C4FB-4781-851F-4D5F013E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945FC-22CD-433E-941E-FCF1A60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4D96-35DC-4DFF-B506-E2B18BC5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583A-7513-4B91-858B-385E885F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29CA-DBCD-4ED6-9B89-0311DC49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72A2-B086-41AD-8BB1-0AAF8A4D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E0D02-005F-43F9-8576-3E73BE10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76F5-1882-4E5C-AC93-85544BE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C92-B9B8-46B1-8111-A7BE15AB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15F3-7746-4E02-BF21-F344F5227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527D-0296-4DF8-A40C-BBEF8457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8291-6160-4287-BE40-1EA5541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49A1-44C8-448A-84D1-2F583B91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EC21-5FEB-4C71-ADF7-2AEDB7D2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F5191-9E6C-47ED-AD4B-3F95ADA7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CCC0-FF05-49EA-AF2D-BDB49504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36B2-4B83-437D-A184-3C08C23F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718E-75C2-4BC9-9056-1AD1D107FA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C4D-0A93-4812-B0B0-0AE7AD51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CCC9-EEE7-4FCD-BCE0-633927D2D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F90C1-1B9C-4CE0-87C9-CD1609AF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6CE5A-F138-4739-8F07-912DCF98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Pointers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A33A-A43C-461B-82D1-A4BC93CD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6936-66A0-47C0-8CED-8CA6F601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43" y="422031"/>
            <a:ext cx="7438892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1E1E-1038-4F9A-8EF8-AFCE0714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Declaring Pointer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9D7414-FF2C-431A-8575-5B32BD5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494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88B4-D8A7-4CDE-9481-DF243B21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81EA0-E64A-41BF-AC75-30674CE2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72" y="1167618"/>
            <a:ext cx="7295286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096E-980C-4E71-91B5-DF98E80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Pointers as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7F40B-5F57-47A0-BED9-FD95E81D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16" y="1406766"/>
            <a:ext cx="7597984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8CF9E-DF81-4304-B14F-D91120B9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3" y="299580"/>
            <a:ext cx="6847619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4165C-61F6-4070-B406-F6121FF8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1621173"/>
            <a:ext cx="4434780" cy="13176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547CA-DFC2-40A8-854D-8CF43205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 to Protect Argument</a:t>
            </a:r>
          </a:p>
        </p:txBody>
      </p:sp>
    </p:spTree>
    <p:extLst>
      <p:ext uri="{BB962C8B-B14F-4D97-AF65-F5344CB8AC3E}">
        <p14:creationId xmlns:p14="http://schemas.microsoft.com/office/powerpoint/2010/main" val="352977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99AD7-C2FD-40CB-824B-4A17AA3A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Pointer as Return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849153-52E8-442A-B2E2-ABAB68D0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7369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Pointers</vt:lpstr>
      <vt:lpstr>Pointer Variables</vt:lpstr>
      <vt:lpstr>Declaring Pointer Variables</vt:lpstr>
      <vt:lpstr>Pointer Assignment</vt:lpstr>
      <vt:lpstr>Pointers as Arguments</vt:lpstr>
      <vt:lpstr>PowerPoint Presentation</vt:lpstr>
      <vt:lpstr>Constant to Protect Argument</vt:lpstr>
      <vt:lpstr>Pointer as Return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Organization</dc:title>
  <dc:creator>LENOVO</dc:creator>
  <cp:lastModifiedBy>Acer</cp:lastModifiedBy>
  <cp:revision>9</cp:revision>
  <dcterms:created xsi:type="dcterms:W3CDTF">2021-04-16T18:59:16Z</dcterms:created>
  <dcterms:modified xsi:type="dcterms:W3CDTF">2022-03-29T14:39:27Z</dcterms:modified>
</cp:coreProperties>
</file>