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7659" y="2095322"/>
            <a:ext cx="777875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34865" cy="6858000"/>
          </a:xfrm>
          <a:custGeom>
            <a:avLst/>
            <a:gdLst/>
            <a:ahLst/>
            <a:cxnLst/>
            <a:rect l="l" t="t" r="r" b="b"/>
            <a:pathLst>
              <a:path w="4634865" h="6858000">
                <a:moveTo>
                  <a:pt x="4634483" y="6857998"/>
                </a:moveTo>
                <a:lnTo>
                  <a:pt x="4634483" y="0"/>
                </a:lnTo>
                <a:lnTo>
                  <a:pt x="0" y="0"/>
                </a:lnTo>
                <a:lnTo>
                  <a:pt x="0" y="6857998"/>
                </a:lnTo>
                <a:lnTo>
                  <a:pt x="4634483" y="685799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4305" y="1735277"/>
            <a:ext cx="5263388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3760" y="1636902"/>
            <a:ext cx="8248650" cy="412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2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659" y="3223641"/>
            <a:ext cx="58896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90" dirty="0">
                <a:solidFill>
                  <a:srgbClr val="252525"/>
                </a:solidFill>
                <a:latin typeface="Cambria"/>
                <a:cs typeface="Cambria"/>
              </a:rPr>
              <a:t>Fundamentals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712" y="4498847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6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992" y="0"/>
            <a:ext cx="463600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702818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265" dirty="0">
                <a:solidFill>
                  <a:srgbClr val="404040"/>
                </a:solidFill>
                <a:latin typeface="Cambria"/>
                <a:cs typeface="Cambria"/>
              </a:rPr>
              <a:t>Reading</a:t>
            </a:r>
            <a:r>
              <a:rPr sz="4700" spc="3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300" dirty="0">
                <a:solidFill>
                  <a:srgbClr val="404040"/>
                </a:solidFill>
                <a:latin typeface="Cambria"/>
                <a:cs typeface="Cambria"/>
              </a:rPr>
              <a:t>input</a:t>
            </a:r>
            <a:r>
              <a:rPr sz="47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175" dirty="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sz="4700" spc="3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90" dirty="0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2140076"/>
            <a:ext cx="306197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95"/>
              </a:spcBef>
              <a:buChar char="-"/>
              <a:tabLst>
                <a:tab pos="133350" algn="l"/>
              </a:tabLst>
            </a:pP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Scanf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function</a:t>
            </a:r>
            <a:endParaRPr sz="1900">
              <a:latin typeface="Franklin Gothic Medium"/>
              <a:cs typeface="Franklin Gothic Medium"/>
            </a:endParaRPr>
          </a:p>
          <a:p>
            <a:pPr marL="132715" indent="-120650">
              <a:lnSpc>
                <a:spcPct val="100000"/>
              </a:lnSpc>
              <a:spcBef>
                <a:spcPts val="1620"/>
              </a:spcBef>
              <a:buChar char="-"/>
              <a:tabLst>
                <a:tab pos="133350" algn="l"/>
              </a:tabLst>
            </a:pP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Defining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names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constants</a:t>
            </a:r>
            <a:endParaRPr sz="19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8096" y="2308860"/>
            <a:ext cx="5448300" cy="3322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7428" y="2788920"/>
            <a:ext cx="6274308" cy="2950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231647"/>
            <a:ext cx="8278368" cy="27934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550663"/>
            <a:ext cx="12192000" cy="2307590"/>
          </a:xfrm>
          <a:custGeom>
            <a:avLst/>
            <a:gdLst/>
            <a:ahLst/>
            <a:cxnLst/>
            <a:rect l="l" t="t" r="r" b="b"/>
            <a:pathLst>
              <a:path w="12192000" h="2307590">
                <a:moveTo>
                  <a:pt x="12192000" y="0"/>
                </a:moveTo>
                <a:lnTo>
                  <a:pt x="0" y="0"/>
                </a:lnTo>
                <a:lnTo>
                  <a:pt x="0" y="2307336"/>
                </a:lnTo>
                <a:lnTo>
                  <a:pt x="12192000" y="2307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3873" y="5233517"/>
            <a:ext cx="5089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25" dirty="0">
                <a:solidFill>
                  <a:srgbClr val="FFFFFF"/>
                </a:solidFill>
                <a:latin typeface="Cambria"/>
                <a:cs typeface="Cambria"/>
              </a:rPr>
              <a:t>Another</a:t>
            </a:r>
            <a:r>
              <a:rPr sz="4800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00" spc="32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8729" y="5083302"/>
            <a:ext cx="19050" cy="1188720"/>
          </a:xfrm>
          <a:custGeom>
            <a:avLst/>
            <a:gdLst/>
            <a:ahLst/>
            <a:cxnLst/>
            <a:rect l="l" t="t" r="r" b="b"/>
            <a:pathLst>
              <a:path w="19050" h="1188720">
                <a:moveTo>
                  <a:pt x="19050" y="0"/>
                </a:moveTo>
                <a:lnTo>
                  <a:pt x="0" y="0"/>
                </a:lnTo>
                <a:lnTo>
                  <a:pt x="0" y="1188720"/>
                </a:lnTo>
                <a:lnTo>
                  <a:pt x="19050" y="1188720"/>
                </a:lnTo>
                <a:lnTo>
                  <a:pt x="19050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927" y="3144011"/>
            <a:ext cx="7074408" cy="4023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6952" y="3671315"/>
            <a:ext cx="4219956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83" y="1626819"/>
            <a:ext cx="168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20" dirty="0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sz="4000" spc="120" dirty="0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sz="4000" spc="380" dirty="0">
                <a:solidFill>
                  <a:srgbClr val="404040"/>
                </a:solidFill>
                <a:latin typeface="Cambria"/>
                <a:cs typeface="Cambria"/>
              </a:rPr>
              <a:t>h</a:t>
            </a:r>
            <a:r>
              <a:rPr sz="4000" spc="70" dirty="0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sz="4000" spc="55" dirty="0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sz="4000" spc="360" dirty="0">
                <a:solidFill>
                  <a:srgbClr val="404040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7056" y="2671317"/>
            <a:ext cx="1165860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95"/>
              </a:spcBef>
              <a:buChar char="-"/>
              <a:tabLst>
                <a:tab pos="133350" algn="l"/>
              </a:tabLst>
            </a:pP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Identifiers</a:t>
            </a:r>
            <a:endParaRPr sz="1900">
              <a:latin typeface="Franklin Gothic Medium"/>
              <a:cs typeface="Franklin Gothic Medium"/>
            </a:endParaRPr>
          </a:p>
          <a:p>
            <a:pPr marL="132715" indent="-120650">
              <a:lnSpc>
                <a:spcPct val="100000"/>
              </a:lnSpc>
              <a:spcBef>
                <a:spcPts val="1620"/>
              </a:spcBef>
              <a:buChar char="-"/>
              <a:tabLst>
                <a:tab pos="133350" algn="l"/>
              </a:tabLst>
            </a:pP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Keywords</a:t>
            </a:r>
            <a:endParaRPr sz="19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2771" y="1524000"/>
            <a:ext cx="6893052" cy="346405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12186285" cy="6858000"/>
            <a:chOff x="3048" y="0"/>
            <a:chExt cx="121862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12185903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136" y="1239011"/>
              <a:ext cx="3636645" cy="4356100"/>
            </a:xfrm>
            <a:custGeom>
              <a:avLst/>
              <a:gdLst/>
              <a:ahLst/>
              <a:cxnLst/>
              <a:rect l="l" t="t" r="r" b="b"/>
              <a:pathLst>
                <a:path w="3636645" h="4356100">
                  <a:moveTo>
                    <a:pt x="3636264" y="0"/>
                  </a:moveTo>
                  <a:lnTo>
                    <a:pt x="0" y="0"/>
                  </a:lnTo>
                  <a:lnTo>
                    <a:pt x="0" y="4355592"/>
                  </a:lnTo>
                  <a:lnTo>
                    <a:pt x="3636264" y="4355592"/>
                  </a:lnTo>
                  <a:lnTo>
                    <a:pt x="3636264" y="0"/>
                  </a:lnTo>
                  <a:close/>
                </a:path>
              </a:pathLst>
            </a:custGeom>
            <a:solidFill>
              <a:srgbClr val="000000">
                <a:alpha val="7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582" y="1655826"/>
            <a:ext cx="257937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Reading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95" dirty="0">
                <a:solidFill>
                  <a:srgbClr val="FFFFFF"/>
                </a:solidFill>
                <a:latin typeface="Cambria"/>
                <a:cs typeface="Cambria"/>
              </a:rPr>
              <a:t>Assignment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856357"/>
            <a:ext cx="12192000" cy="4001770"/>
            <a:chOff x="0" y="2856357"/>
            <a:chExt cx="12192000" cy="4001770"/>
          </a:xfrm>
        </p:grpSpPr>
        <p:sp>
          <p:nvSpPr>
            <p:cNvPr id="7" name="object 7"/>
            <p:cNvSpPr/>
            <p:nvPr/>
          </p:nvSpPr>
          <p:spPr>
            <a:xfrm>
              <a:off x="1038605" y="2865882"/>
              <a:ext cx="2926080" cy="0"/>
            </a:xfrm>
            <a:custGeom>
              <a:avLst/>
              <a:gdLst/>
              <a:ahLst/>
              <a:cxnLst/>
              <a:rect l="l" t="t" r="r" b="b"/>
              <a:pathLst>
                <a:path w="2926079">
                  <a:moveTo>
                    <a:pt x="0" y="0"/>
                  </a:moveTo>
                  <a:lnTo>
                    <a:pt x="2926080" y="0"/>
                  </a:lnTo>
                </a:path>
              </a:pathLst>
            </a:custGeom>
            <a:ln w="19050">
              <a:solidFill>
                <a:srgbClr val="EB6F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7582" y="2938456"/>
            <a:ext cx="2898775" cy="11442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Chapter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</a:t>
            </a:r>
            <a:endParaRPr sz="1600">
              <a:latin typeface="Franklin Gothic Medium"/>
              <a:cs typeface="Franklin Gothic Medium"/>
            </a:endParaRPr>
          </a:p>
          <a:p>
            <a:pPr marL="304800" marR="5080" indent="-182880">
              <a:lnSpc>
                <a:spcPct val="100000"/>
              </a:lnSpc>
              <a:spcBef>
                <a:spcPts val="565"/>
              </a:spcBef>
              <a:buFont typeface="Calibri"/>
              <a:buChar char="◦"/>
              <a:tabLst>
                <a:tab pos="305435" algn="l"/>
              </a:tabLst>
            </a:pP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If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you</a:t>
            </a:r>
            <a:r>
              <a:rPr sz="1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have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any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query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Chapter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3,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ask</a:t>
            </a: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during</a:t>
            </a:r>
            <a:r>
              <a:rPr sz="1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next </a:t>
            </a:r>
            <a:r>
              <a:rPr sz="1600" spc="-3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class.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2192000" cy="4953000"/>
          </a:xfrm>
          <a:custGeom>
            <a:avLst/>
            <a:gdLst/>
            <a:ahLst/>
            <a:cxnLst/>
            <a:rect l="l" t="t" r="r" b="b"/>
            <a:pathLst>
              <a:path w="12192000" h="4953000">
                <a:moveTo>
                  <a:pt x="0" y="4953000"/>
                </a:moveTo>
                <a:lnTo>
                  <a:pt x="12192000" y="4953000"/>
                </a:lnTo>
                <a:lnTo>
                  <a:pt x="121920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073730"/>
            <a:ext cx="57435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8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9600" spc="7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00" spc="1060" dirty="0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endParaRPr sz="9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12188952" y="0"/>
                </a:moveTo>
                <a:lnTo>
                  <a:pt x="0" y="0"/>
                </a:lnTo>
                <a:lnTo>
                  <a:pt x="0" y="1905000"/>
                </a:lnTo>
                <a:lnTo>
                  <a:pt x="12188952" y="1905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9178" y="805637"/>
            <a:ext cx="4530090" cy="34410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marR="5080">
              <a:lnSpc>
                <a:spcPts val="8640"/>
              </a:lnSpc>
              <a:spcBef>
                <a:spcPts val="1170"/>
              </a:spcBef>
            </a:pPr>
            <a:r>
              <a:rPr sz="8000" spc="295" dirty="0">
                <a:solidFill>
                  <a:srgbClr val="252525"/>
                </a:solidFill>
                <a:latin typeface="Cambria"/>
                <a:cs typeface="Cambria"/>
              </a:rPr>
              <a:t>Writing</a:t>
            </a:r>
            <a:r>
              <a:rPr sz="8000" spc="6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8000" spc="735" dirty="0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sz="8000" spc="-17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8000" spc="515" dirty="0">
                <a:solidFill>
                  <a:srgbClr val="252525"/>
                </a:solidFill>
                <a:latin typeface="Cambria"/>
                <a:cs typeface="Cambria"/>
              </a:rPr>
              <a:t>Simple </a:t>
            </a:r>
            <a:r>
              <a:rPr sz="8000" spc="5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8000" spc="390" dirty="0">
                <a:solidFill>
                  <a:srgbClr val="252525"/>
                </a:solidFill>
                <a:latin typeface="Cambria"/>
                <a:cs typeface="Cambria"/>
              </a:rPr>
              <a:t>Program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9178" y="4697729"/>
            <a:ext cx="580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0"/>
              </a:spcBef>
              <a:tabLst>
                <a:tab pos="1503680" algn="l"/>
              </a:tabLst>
            </a:pPr>
            <a:r>
              <a:rPr sz="2400" spc="20" dirty="0">
                <a:solidFill>
                  <a:srgbClr val="EB6F16"/>
                </a:solidFill>
                <a:latin typeface="Franklin Gothic Medium"/>
                <a:cs typeface="Franklin Gothic Medium"/>
              </a:rPr>
              <a:t>-</a:t>
            </a:r>
            <a:r>
              <a:rPr sz="2400" spc="325" dirty="0">
                <a:solidFill>
                  <a:srgbClr val="EB6F16"/>
                </a:solidFill>
                <a:latin typeface="Franklin Gothic Medium"/>
                <a:cs typeface="Franklin Gothic Medium"/>
              </a:rPr>
              <a:t> </a:t>
            </a:r>
            <a:r>
              <a:rPr sz="2400" spc="12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PRINT</a:t>
            </a:r>
            <a:r>
              <a:rPr sz="2400" spc="37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-16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A	</a:t>
            </a:r>
            <a:r>
              <a:rPr sz="2400" spc="15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MESSAGE,</a:t>
            </a:r>
            <a:r>
              <a:rPr sz="2400" spc="35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14" dirty="0">
                <a:solidFill>
                  <a:srgbClr val="252525"/>
                </a:solidFill>
                <a:latin typeface="Franklin Gothic Medium"/>
                <a:cs typeface="Franklin Gothic Medium"/>
              </a:rPr>
              <a:t>“TO</a:t>
            </a:r>
            <a:r>
              <a:rPr sz="2400" spc="37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1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C,</a:t>
            </a:r>
            <a:r>
              <a:rPr sz="2400" spc="38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OR</a:t>
            </a:r>
            <a:r>
              <a:rPr sz="2400" spc="39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0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NOT</a:t>
            </a:r>
            <a:r>
              <a:rPr sz="2400" spc="38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1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C:</a:t>
            </a:r>
            <a:r>
              <a:rPr sz="2400" spc="38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7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37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7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IS</a:t>
            </a:r>
            <a:r>
              <a:rPr sz="2400" spc="380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4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THE</a:t>
            </a:r>
            <a:r>
              <a:rPr sz="2400" spc="36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 </a:t>
            </a:r>
            <a:r>
              <a:rPr sz="2400" spc="175" dirty="0">
                <a:solidFill>
                  <a:srgbClr val="252525"/>
                </a:solidFill>
                <a:latin typeface="Franklin Gothic Medium"/>
                <a:cs typeface="Franklin Gothic Medium"/>
              </a:rPr>
              <a:t>QUESTION.”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8488" y="4498847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7" cy="6400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312610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360" dirty="0">
                <a:solidFill>
                  <a:srgbClr val="404040"/>
                </a:solidFill>
                <a:latin typeface="Cambria"/>
                <a:cs typeface="Cambria"/>
              </a:rPr>
              <a:t>Comments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2133600"/>
            <a:ext cx="10058400" cy="1140460"/>
          </a:xfrm>
          <a:custGeom>
            <a:avLst/>
            <a:gdLst/>
            <a:ahLst/>
            <a:cxnLst/>
            <a:rect l="l" t="t" r="r" b="b"/>
            <a:pathLst>
              <a:path w="10058400" h="1140460">
                <a:moveTo>
                  <a:pt x="9868408" y="0"/>
                </a:moveTo>
                <a:lnTo>
                  <a:pt x="189991" y="0"/>
                </a:lnTo>
                <a:lnTo>
                  <a:pt x="139485" y="6788"/>
                </a:lnTo>
                <a:lnTo>
                  <a:pt x="94100" y="25945"/>
                </a:lnTo>
                <a:lnTo>
                  <a:pt x="55648" y="55657"/>
                </a:lnTo>
                <a:lnTo>
                  <a:pt x="25939" y="94111"/>
                </a:lnTo>
                <a:lnTo>
                  <a:pt x="6786" y="139494"/>
                </a:lnTo>
                <a:lnTo>
                  <a:pt x="0" y="189991"/>
                </a:lnTo>
                <a:lnTo>
                  <a:pt x="0" y="949960"/>
                </a:lnTo>
                <a:lnTo>
                  <a:pt x="6786" y="1000457"/>
                </a:lnTo>
                <a:lnTo>
                  <a:pt x="25939" y="1045840"/>
                </a:lnTo>
                <a:lnTo>
                  <a:pt x="55648" y="1084294"/>
                </a:lnTo>
                <a:lnTo>
                  <a:pt x="94100" y="1114006"/>
                </a:lnTo>
                <a:lnTo>
                  <a:pt x="139485" y="1133163"/>
                </a:lnTo>
                <a:lnTo>
                  <a:pt x="189991" y="1139952"/>
                </a:lnTo>
                <a:lnTo>
                  <a:pt x="9868408" y="1139952"/>
                </a:lnTo>
                <a:lnTo>
                  <a:pt x="9918905" y="1133163"/>
                </a:lnTo>
                <a:lnTo>
                  <a:pt x="9964288" y="1114006"/>
                </a:lnTo>
                <a:lnTo>
                  <a:pt x="10002742" y="1084294"/>
                </a:lnTo>
                <a:lnTo>
                  <a:pt x="10032454" y="1045840"/>
                </a:lnTo>
                <a:lnTo>
                  <a:pt x="10051611" y="1000457"/>
                </a:lnTo>
                <a:lnTo>
                  <a:pt x="10058400" y="949960"/>
                </a:lnTo>
                <a:lnTo>
                  <a:pt x="10058400" y="189991"/>
                </a:lnTo>
                <a:lnTo>
                  <a:pt x="10051611" y="139494"/>
                </a:lnTo>
                <a:lnTo>
                  <a:pt x="10032454" y="94111"/>
                </a:lnTo>
                <a:lnTo>
                  <a:pt x="10002742" y="55657"/>
                </a:lnTo>
                <a:lnTo>
                  <a:pt x="9964288" y="25945"/>
                </a:lnTo>
                <a:lnTo>
                  <a:pt x="9918905" y="6788"/>
                </a:lnTo>
                <a:lnTo>
                  <a:pt x="9868408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3418332"/>
            <a:ext cx="10058400" cy="1140460"/>
          </a:xfrm>
          <a:custGeom>
            <a:avLst/>
            <a:gdLst/>
            <a:ahLst/>
            <a:cxnLst/>
            <a:rect l="l" t="t" r="r" b="b"/>
            <a:pathLst>
              <a:path w="10058400" h="1140460">
                <a:moveTo>
                  <a:pt x="9868408" y="0"/>
                </a:moveTo>
                <a:lnTo>
                  <a:pt x="189991" y="0"/>
                </a:lnTo>
                <a:lnTo>
                  <a:pt x="139485" y="6788"/>
                </a:lnTo>
                <a:lnTo>
                  <a:pt x="94100" y="25945"/>
                </a:lnTo>
                <a:lnTo>
                  <a:pt x="55648" y="55657"/>
                </a:lnTo>
                <a:lnTo>
                  <a:pt x="25939" y="94111"/>
                </a:lnTo>
                <a:lnTo>
                  <a:pt x="6786" y="139494"/>
                </a:lnTo>
                <a:lnTo>
                  <a:pt x="0" y="189991"/>
                </a:lnTo>
                <a:lnTo>
                  <a:pt x="0" y="949959"/>
                </a:lnTo>
                <a:lnTo>
                  <a:pt x="6786" y="1000457"/>
                </a:lnTo>
                <a:lnTo>
                  <a:pt x="25939" y="1045840"/>
                </a:lnTo>
                <a:lnTo>
                  <a:pt x="55648" y="1084294"/>
                </a:lnTo>
                <a:lnTo>
                  <a:pt x="94100" y="1114006"/>
                </a:lnTo>
                <a:lnTo>
                  <a:pt x="139485" y="1133163"/>
                </a:lnTo>
                <a:lnTo>
                  <a:pt x="189991" y="1139951"/>
                </a:lnTo>
                <a:lnTo>
                  <a:pt x="9868408" y="1139951"/>
                </a:lnTo>
                <a:lnTo>
                  <a:pt x="9918905" y="1133163"/>
                </a:lnTo>
                <a:lnTo>
                  <a:pt x="9964288" y="1114006"/>
                </a:lnTo>
                <a:lnTo>
                  <a:pt x="10002742" y="1084294"/>
                </a:lnTo>
                <a:lnTo>
                  <a:pt x="10032454" y="1045840"/>
                </a:lnTo>
                <a:lnTo>
                  <a:pt x="10051611" y="1000457"/>
                </a:lnTo>
                <a:lnTo>
                  <a:pt x="10058400" y="949959"/>
                </a:lnTo>
                <a:lnTo>
                  <a:pt x="10058400" y="189991"/>
                </a:lnTo>
                <a:lnTo>
                  <a:pt x="10051611" y="139494"/>
                </a:lnTo>
                <a:lnTo>
                  <a:pt x="10032454" y="94111"/>
                </a:lnTo>
                <a:lnTo>
                  <a:pt x="10002742" y="55657"/>
                </a:lnTo>
                <a:lnTo>
                  <a:pt x="9964288" y="25945"/>
                </a:lnTo>
                <a:lnTo>
                  <a:pt x="9918905" y="6788"/>
                </a:lnTo>
                <a:lnTo>
                  <a:pt x="9868408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280" y="4703064"/>
            <a:ext cx="10058400" cy="1140460"/>
          </a:xfrm>
          <a:custGeom>
            <a:avLst/>
            <a:gdLst/>
            <a:ahLst/>
            <a:cxnLst/>
            <a:rect l="l" t="t" r="r" b="b"/>
            <a:pathLst>
              <a:path w="10058400" h="1140460">
                <a:moveTo>
                  <a:pt x="9868408" y="0"/>
                </a:moveTo>
                <a:lnTo>
                  <a:pt x="189991" y="0"/>
                </a:lnTo>
                <a:lnTo>
                  <a:pt x="139485" y="6788"/>
                </a:lnTo>
                <a:lnTo>
                  <a:pt x="94100" y="25945"/>
                </a:lnTo>
                <a:lnTo>
                  <a:pt x="55648" y="55657"/>
                </a:lnTo>
                <a:lnTo>
                  <a:pt x="25939" y="94111"/>
                </a:lnTo>
                <a:lnTo>
                  <a:pt x="6786" y="139494"/>
                </a:lnTo>
                <a:lnTo>
                  <a:pt x="0" y="189992"/>
                </a:lnTo>
                <a:lnTo>
                  <a:pt x="0" y="949960"/>
                </a:lnTo>
                <a:lnTo>
                  <a:pt x="6786" y="1000466"/>
                </a:lnTo>
                <a:lnTo>
                  <a:pt x="25939" y="1045851"/>
                </a:lnTo>
                <a:lnTo>
                  <a:pt x="55648" y="1084303"/>
                </a:lnTo>
                <a:lnTo>
                  <a:pt x="94100" y="1114012"/>
                </a:lnTo>
                <a:lnTo>
                  <a:pt x="139485" y="1133165"/>
                </a:lnTo>
                <a:lnTo>
                  <a:pt x="189991" y="1139952"/>
                </a:lnTo>
                <a:lnTo>
                  <a:pt x="9868408" y="1139952"/>
                </a:lnTo>
                <a:lnTo>
                  <a:pt x="9918905" y="1133165"/>
                </a:lnTo>
                <a:lnTo>
                  <a:pt x="9964288" y="1114012"/>
                </a:lnTo>
                <a:lnTo>
                  <a:pt x="10002742" y="1084303"/>
                </a:lnTo>
                <a:lnTo>
                  <a:pt x="10032454" y="1045851"/>
                </a:lnTo>
                <a:lnTo>
                  <a:pt x="10051611" y="1000466"/>
                </a:lnTo>
                <a:lnTo>
                  <a:pt x="10058400" y="949960"/>
                </a:lnTo>
                <a:lnTo>
                  <a:pt x="10058400" y="189992"/>
                </a:lnTo>
                <a:lnTo>
                  <a:pt x="10051611" y="139494"/>
                </a:lnTo>
                <a:lnTo>
                  <a:pt x="10032454" y="94111"/>
                </a:lnTo>
                <a:lnTo>
                  <a:pt x="10002742" y="55657"/>
                </a:lnTo>
                <a:lnTo>
                  <a:pt x="9964288" y="25945"/>
                </a:lnTo>
                <a:lnTo>
                  <a:pt x="9918905" y="6788"/>
                </a:lnTo>
                <a:lnTo>
                  <a:pt x="9868408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0833" y="2242820"/>
            <a:ext cx="7172959" cy="335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har char="-"/>
              <a:tabLst>
                <a:tab pos="330200" algn="l"/>
              </a:tabLst>
            </a:pPr>
            <a:r>
              <a:rPr sz="50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Why</a:t>
            </a:r>
            <a:r>
              <a:rPr sz="5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50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Important?</a:t>
            </a:r>
            <a:endParaRPr sz="5000">
              <a:latin typeface="Franklin Gothic Medium"/>
              <a:cs typeface="Franklin Gothic Medium"/>
            </a:endParaRPr>
          </a:p>
          <a:p>
            <a:pPr marL="329565" indent="-317500">
              <a:lnSpc>
                <a:spcPct val="100000"/>
              </a:lnSpc>
              <a:spcBef>
                <a:spcPts val="4115"/>
              </a:spcBef>
              <a:buChar char="-"/>
              <a:tabLst>
                <a:tab pos="330200" algn="l"/>
                <a:tab pos="3090545" algn="l"/>
              </a:tabLst>
            </a:pPr>
            <a:r>
              <a:rPr sz="5000" spc="-10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Comment	</a:t>
            </a:r>
            <a:r>
              <a:rPr sz="5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using</a:t>
            </a:r>
            <a:r>
              <a:rPr sz="5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5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“//”</a:t>
            </a:r>
            <a:endParaRPr sz="5000">
              <a:latin typeface="Franklin Gothic Medium"/>
              <a:cs typeface="Franklin Gothic Medium"/>
            </a:endParaRPr>
          </a:p>
          <a:p>
            <a:pPr marL="329565" indent="-317500">
              <a:lnSpc>
                <a:spcPct val="100000"/>
              </a:lnSpc>
              <a:spcBef>
                <a:spcPts val="4120"/>
              </a:spcBef>
              <a:buChar char="-"/>
              <a:tabLst>
                <a:tab pos="330200" algn="l"/>
                <a:tab pos="3090545" algn="l"/>
                <a:tab pos="6243955" algn="l"/>
              </a:tabLst>
            </a:pPr>
            <a:r>
              <a:rPr sz="5000" spc="-1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Commen</a:t>
            </a:r>
            <a:r>
              <a:rPr sz="50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5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	</a:t>
            </a:r>
            <a:r>
              <a:rPr sz="5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usin</a:t>
            </a:r>
            <a:r>
              <a:rPr sz="5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50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5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“/*	</a:t>
            </a:r>
            <a:r>
              <a:rPr sz="5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*/”</a:t>
            </a:r>
            <a:endParaRPr sz="5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1296" y="3068192"/>
            <a:ext cx="205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5632" y="268224"/>
            <a:ext cx="6797040" cy="940435"/>
            <a:chOff x="4675632" y="268224"/>
            <a:chExt cx="6797040" cy="940435"/>
          </a:xfrm>
        </p:grpSpPr>
        <p:sp>
          <p:nvSpPr>
            <p:cNvPr id="5" name="object 5"/>
            <p:cNvSpPr/>
            <p:nvPr/>
          </p:nvSpPr>
          <p:spPr>
            <a:xfrm>
              <a:off x="4675632" y="268224"/>
              <a:ext cx="6797040" cy="940435"/>
            </a:xfrm>
            <a:custGeom>
              <a:avLst/>
              <a:gdLst/>
              <a:ahLst/>
              <a:cxnLst/>
              <a:rect l="l" t="t" r="r" b="b"/>
              <a:pathLst>
                <a:path w="6797040" h="940435">
                  <a:moveTo>
                    <a:pt x="670305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79"/>
                  </a:lnTo>
                  <a:lnTo>
                    <a:pt x="0" y="846327"/>
                  </a:lnTo>
                  <a:lnTo>
                    <a:pt x="7379" y="882925"/>
                  </a:lnTo>
                  <a:lnTo>
                    <a:pt x="27511" y="912796"/>
                  </a:lnTo>
                  <a:lnTo>
                    <a:pt x="57382" y="932928"/>
                  </a:lnTo>
                  <a:lnTo>
                    <a:pt x="93979" y="940308"/>
                  </a:lnTo>
                  <a:lnTo>
                    <a:pt x="6703059" y="940308"/>
                  </a:lnTo>
                  <a:lnTo>
                    <a:pt x="6739604" y="932928"/>
                  </a:lnTo>
                  <a:lnTo>
                    <a:pt x="6769481" y="912796"/>
                  </a:lnTo>
                  <a:lnTo>
                    <a:pt x="6789642" y="882925"/>
                  </a:lnTo>
                  <a:lnTo>
                    <a:pt x="6797040" y="846327"/>
                  </a:lnTo>
                  <a:lnTo>
                    <a:pt x="6797040" y="93979"/>
                  </a:lnTo>
                  <a:lnTo>
                    <a:pt x="6789642" y="57382"/>
                  </a:lnTo>
                  <a:lnTo>
                    <a:pt x="6769481" y="27511"/>
                  </a:lnTo>
                  <a:lnTo>
                    <a:pt x="6739604" y="7379"/>
                  </a:lnTo>
                  <a:lnTo>
                    <a:pt x="67030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2918" y="541649"/>
              <a:ext cx="392683" cy="403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49239" y="560323"/>
            <a:ext cx="2581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Franklin Gothic Medium"/>
                <a:cs typeface="Franklin Gothic Medium"/>
              </a:rPr>
              <a:t>-</a:t>
            </a:r>
            <a:r>
              <a:rPr sz="1900" spc="-25" dirty="0">
                <a:latin typeface="Franklin Gothic Medium"/>
                <a:cs typeface="Franklin Gothic Medium"/>
              </a:rPr>
              <a:t> </a:t>
            </a:r>
            <a:r>
              <a:rPr sz="1900" spc="-80" dirty="0">
                <a:latin typeface="Franklin Gothic Medium"/>
                <a:cs typeface="Franklin Gothic Medium"/>
              </a:rPr>
              <a:t>Why</a:t>
            </a:r>
            <a:r>
              <a:rPr sz="1900" spc="-15" dirty="0">
                <a:latin typeface="Franklin Gothic Medium"/>
                <a:cs typeface="Franklin Gothic Medium"/>
              </a:rPr>
              <a:t> </a:t>
            </a:r>
            <a:r>
              <a:rPr sz="1900" spc="-50" dirty="0">
                <a:latin typeface="Franklin Gothic Medium"/>
                <a:cs typeface="Franklin Gothic Medium"/>
              </a:rPr>
              <a:t>we</a:t>
            </a:r>
            <a:r>
              <a:rPr sz="1900" spc="-15" dirty="0">
                <a:latin typeface="Franklin Gothic Medium"/>
                <a:cs typeface="Franklin Gothic Medium"/>
              </a:rPr>
              <a:t> </a:t>
            </a:r>
            <a:r>
              <a:rPr sz="1900" spc="-10" dirty="0">
                <a:latin typeface="Franklin Gothic Medium"/>
                <a:cs typeface="Franklin Gothic Medium"/>
              </a:rPr>
              <a:t>need </a:t>
            </a:r>
            <a:r>
              <a:rPr sz="1900" spc="-15" dirty="0">
                <a:latin typeface="Franklin Gothic Medium"/>
                <a:cs typeface="Franklin Gothic Medium"/>
              </a:rPr>
              <a:t>variables?</a:t>
            </a:r>
            <a:endParaRPr sz="190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5632" y="1447800"/>
            <a:ext cx="6797040" cy="940435"/>
            <a:chOff x="4675632" y="1447800"/>
            <a:chExt cx="6797040" cy="940435"/>
          </a:xfrm>
        </p:grpSpPr>
        <p:sp>
          <p:nvSpPr>
            <p:cNvPr id="9" name="object 9"/>
            <p:cNvSpPr/>
            <p:nvPr/>
          </p:nvSpPr>
          <p:spPr>
            <a:xfrm>
              <a:off x="4675632" y="1447800"/>
              <a:ext cx="6797040" cy="940435"/>
            </a:xfrm>
            <a:custGeom>
              <a:avLst/>
              <a:gdLst/>
              <a:ahLst/>
              <a:cxnLst/>
              <a:rect l="l" t="t" r="r" b="b"/>
              <a:pathLst>
                <a:path w="6797040" h="940435">
                  <a:moveTo>
                    <a:pt x="670305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79"/>
                  </a:lnTo>
                  <a:lnTo>
                    <a:pt x="0" y="846327"/>
                  </a:lnTo>
                  <a:lnTo>
                    <a:pt x="7379" y="882925"/>
                  </a:lnTo>
                  <a:lnTo>
                    <a:pt x="27511" y="912796"/>
                  </a:lnTo>
                  <a:lnTo>
                    <a:pt x="57382" y="932928"/>
                  </a:lnTo>
                  <a:lnTo>
                    <a:pt x="93979" y="940308"/>
                  </a:lnTo>
                  <a:lnTo>
                    <a:pt x="6703059" y="940308"/>
                  </a:lnTo>
                  <a:lnTo>
                    <a:pt x="6739604" y="932928"/>
                  </a:lnTo>
                  <a:lnTo>
                    <a:pt x="6769481" y="912796"/>
                  </a:lnTo>
                  <a:lnTo>
                    <a:pt x="6789642" y="882925"/>
                  </a:lnTo>
                  <a:lnTo>
                    <a:pt x="6797040" y="846327"/>
                  </a:lnTo>
                  <a:lnTo>
                    <a:pt x="6797040" y="93979"/>
                  </a:lnTo>
                  <a:lnTo>
                    <a:pt x="6789642" y="57382"/>
                  </a:lnTo>
                  <a:lnTo>
                    <a:pt x="6769481" y="27511"/>
                  </a:lnTo>
                  <a:lnTo>
                    <a:pt x="6739604" y="7379"/>
                  </a:lnTo>
                  <a:lnTo>
                    <a:pt x="67030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4841" y="1706016"/>
              <a:ext cx="330200" cy="426084"/>
            </a:xfrm>
            <a:custGeom>
              <a:avLst/>
              <a:gdLst/>
              <a:ahLst/>
              <a:cxnLst/>
              <a:rect l="l" t="t" r="r" b="b"/>
              <a:pathLst>
                <a:path w="330200" h="426085">
                  <a:moveTo>
                    <a:pt x="133019" y="154381"/>
                  </a:moveTo>
                  <a:lnTo>
                    <a:pt x="63842" y="154381"/>
                  </a:lnTo>
                  <a:lnTo>
                    <a:pt x="63842" y="175679"/>
                  </a:lnTo>
                  <a:lnTo>
                    <a:pt x="133019" y="175679"/>
                  </a:lnTo>
                  <a:lnTo>
                    <a:pt x="133019" y="154381"/>
                  </a:lnTo>
                  <a:close/>
                </a:path>
                <a:path w="330200" h="426085">
                  <a:moveTo>
                    <a:pt x="266039" y="324751"/>
                  </a:moveTo>
                  <a:lnTo>
                    <a:pt x="63842" y="324751"/>
                  </a:lnTo>
                  <a:lnTo>
                    <a:pt x="63842" y="346036"/>
                  </a:lnTo>
                  <a:lnTo>
                    <a:pt x="266039" y="346036"/>
                  </a:lnTo>
                  <a:lnTo>
                    <a:pt x="266039" y="324751"/>
                  </a:lnTo>
                  <a:close/>
                </a:path>
                <a:path w="330200" h="426085">
                  <a:moveTo>
                    <a:pt x="266039" y="282155"/>
                  </a:moveTo>
                  <a:lnTo>
                    <a:pt x="63842" y="282155"/>
                  </a:lnTo>
                  <a:lnTo>
                    <a:pt x="63842" y="303453"/>
                  </a:lnTo>
                  <a:lnTo>
                    <a:pt x="266039" y="303453"/>
                  </a:lnTo>
                  <a:lnTo>
                    <a:pt x="266039" y="282155"/>
                  </a:lnTo>
                  <a:close/>
                </a:path>
                <a:path w="330200" h="426085">
                  <a:moveTo>
                    <a:pt x="266039" y="239560"/>
                  </a:moveTo>
                  <a:lnTo>
                    <a:pt x="63842" y="239560"/>
                  </a:lnTo>
                  <a:lnTo>
                    <a:pt x="63842" y="260858"/>
                  </a:lnTo>
                  <a:lnTo>
                    <a:pt x="266039" y="260858"/>
                  </a:lnTo>
                  <a:lnTo>
                    <a:pt x="266039" y="239560"/>
                  </a:lnTo>
                  <a:close/>
                </a:path>
                <a:path w="330200" h="426085">
                  <a:moveTo>
                    <a:pt x="266039" y="196977"/>
                  </a:moveTo>
                  <a:lnTo>
                    <a:pt x="63842" y="196977"/>
                  </a:lnTo>
                  <a:lnTo>
                    <a:pt x="63842" y="218274"/>
                  </a:lnTo>
                  <a:lnTo>
                    <a:pt x="266039" y="218274"/>
                  </a:lnTo>
                  <a:lnTo>
                    <a:pt x="266039" y="196977"/>
                  </a:lnTo>
                  <a:close/>
                </a:path>
                <a:path w="330200" h="426085">
                  <a:moveTo>
                    <a:pt x="329882" y="117119"/>
                  </a:moveTo>
                  <a:lnTo>
                    <a:pt x="323837" y="111798"/>
                  </a:lnTo>
                  <a:lnTo>
                    <a:pt x="297967" y="89027"/>
                  </a:lnTo>
                  <a:lnTo>
                    <a:pt x="297967" y="143738"/>
                  </a:lnTo>
                  <a:lnTo>
                    <a:pt x="297967" y="393954"/>
                  </a:lnTo>
                  <a:lnTo>
                    <a:pt x="31915" y="393954"/>
                  </a:lnTo>
                  <a:lnTo>
                    <a:pt x="31915" y="31940"/>
                  </a:lnTo>
                  <a:lnTo>
                    <a:pt x="164947" y="31940"/>
                  </a:lnTo>
                  <a:lnTo>
                    <a:pt x="164947" y="143738"/>
                  </a:lnTo>
                  <a:lnTo>
                    <a:pt x="297967" y="143738"/>
                  </a:lnTo>
                  <a:lnTo>
                    <a:pt x="297967" y="89027"/>
                  </a:lnTo>
                  <a:lnTo>
                    <a:pt x="263372" y="58559"/>
                  </a:lnTo>
                  <a:lnTo>
                    <a:pt x="263372" y="111798"/>
                  </a:lnTo>
                  <a:lnTo>
                    <a:pt x="196862" y="111798"/>
                  </a:lnTo>
                  <a:lnTo>
                    <a:pt x="196862" y="45250"/>
                  </a:lnTo>
                  <a:lnTo>
                    <a:pt x="263372" y="111798"/>
                  </a:lnTo>
                  <a:lnTo>
                    <a:pt x="263372" y="58559"/>
                  </a:lnTo>
                  <a:lnTo>
                    <a:pt x="248259" y="45250"/>
                  </a:lnTo>
                  <a:lnTo>
                    <a:pt x="233146" y="31940"/>
                  </a:lnTo>
                  <a:lnTo>
                    <a:pt x="196862" y="0"/>
                  </a:lnTo>
                  <a:lnTo>
                    <a:pt x="0" y="0"/>
                  </a:lnTo>
                  <a:lnTo>
                    <a:pt x="0" y="425894"/>
                  </a:lnTo>
                  <a:lnTo>
                    <a:pt x="329882" y="425894"/>
                  </a:lnTo>
                  <a:lnTo>
                    <a:pt x="329882" y="393954"/>
                  </a:lnTo>
                  <a:lnTo>
                    <a:pt x="329882" y="117119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7125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-</a:t>
            </a:r>
            <a:r>
              <a:rPr spc="-15" dirty="0"/>
              <a:t> </a:t>
            </a:r>
            <a:r>
              <a:rPr spc="-40" dirty="0"/>
              <a:t>Types</a:t>
            </a:r>
            <a:r>
              <a:rPr dirty="0"/>
              <a:t> </a:t>
            </a:r>
            <a:r>
              <a:rPr spc="-25" dirty="0"/>
              <a:t>of</a:t>
            </a:r>
            <a:r>
              <a:rPr spc="-20" dirty="0"/>
              <a:t> data</a:t>
            </a:r>
            <a:r>
              <a:rPr spc="-5" dirty="0"/>
              <a:t> </a:t>
            </a:r>
            <a:r>
              <a:rPr spc="-15" dirty="0"/>
              <a:t>or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0" dirty="0"/>
              <a:t> </a:t>
            </a:r>
            <a:r>
              <a:rPr spc="-20" dirty="0"/>
              <a:t>types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675632" y="2624327"/>
            <a:ext cx="6797040" cy="939165"/>
            <a:chOff x="4675632" y="2624327"/>
            <a:chExt cx="6797040" cy="939165"/>
          </a:xfrm>
        </p:grpSpPr>
        <p:sp>
          <p:nvSpPr>
            <p:cNvPr id="13" name="object 13"/>
            <p:cNvSpPr/>
            <p:nvPr/>
          </p:nvSpPr>
          <p:spPr>
            <a:xfrm>
              <a:off x="4675632" y="2624327"/>
              <a:ext cx="6797040" cy="939165"/>
            </a:xfrm>
            <a:custGeom>
              <a:avLst/>
              <a:gdLst/>
              <a:ahLst/>
              <a:cxnLst/>
              <a:rect l="l" t="t" r="r" b="b"/>
              <a:pathLst>
                <a:path w="6797040" h="939164">
                  <a:moveTo>
                    <a:pt x="6703186" y="0"/>
                  </a:moveTo>
                  <a:lnTo>
                    <a:pt x="93852" y="0"/>
                  </a:lnTo>
                  <a:lnTo>
                    <a:pt x="57328" y="7377"/>
                  </a:lnTo>
                  <a:lnTo>
                    <a:pt x="27495" y="27495"/>
                  </a:lnTo>
                  <a:lnTo>
                    <a:pt x="7377" y="57328"/>
                  </a:lnTo>
                  <a:lnTo>
                    <a:pt x="0" y="93852"/>
                  </a:lnTo>
                  <a:lnTo>
                    <a:pt x="0" y="844931"/>
                  </a:lnTo>
                  <a:lnTo>
                    <a:pt x="7377" y="881455"/>
                  </a:lnTo>
                  <a:lnTo>
                    <a:pt x="27495" y="911288"/>
                  </a:lnTo>
                  <a:lnTo>
                    <a:pt x="57328" y="931406"/>
                  </a:lnTo>
                  <a:lnTo>
                    <a:pt x="93852" y="938784"/>
                  </a:lnTo>
                  <a:lnTo>
                    <a:pt x="6703186" y="938784"/>
                  </a:lnTo>
                  <a:lnTo>
                    <a:pt x="6739711" y="931406"/>
                  </a:lnTo>
                  <a:lnTo>
                    <a:pt x="6769544" y="911288"/>
                  </a:lnTo>
                  <a:lnTo>
                    <a:pt x="6789662" y="881455"/>
                  </a:lnTo>
                  <a:lnTo>
                    <a:pt x="6797040" y="844931"/>
                  </a:lnTo>
                  <a:lnTo>
                    <a:pt x="6797040" y="93852"/>
                  </a:lnTo>
                  <a:lnTo>
                    <a:pt x="6789662" y="57328"/>
                  </a:lnTo>
                  <a:lnTo>
                    <a:pt x="6769544" y="27495"/>
                  </a:lnTo>
                  <a:lnTo>
                    <a:pt x="6739711" y="7377"/>
                  </a:lnTo>
                  <a:lnTo>
                    <a:pt x="67031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38877" y="2913189"/>
              <a:ext cx="361950" cy="363220"/>
            </a:xfrm>
            <a:custGeom>
              <a:avLst/>
              <a:gdLst/>
              <a:ahLst/>
              <a:cxnLst/>
              <a:rect l="l" t="t" r="r" b="b"/>
              <a:pathLst>
                <a:path w="361950" h="363220">
                  <a:moveTo>
                    <a:pt x="143662" y="277647"/>
                  </a:moveTo>
                  <a:lnTo>
                    <a:pt x="53200" y="277647"/>
                  </a:lnTo>
                  <a:lnTo>
                    <a:pt x="53200" y="299008"/>
                  </a:lnTo>
                  <a:lnTo>
                    <a:pt x="143662" y="299008"/>
                  </a:lnTo>
                  <a:lnTo>
                    <a:pt x="143662" y="277647"/>
                  </a:lnTo>
                  <a:close/>
                </a:path>
                <a:path w="361950" h="363220">
                  <a:moveTo>
                    <a:pt x="143662" y="234937"/>
                  </a:moveTo>
                  <a:lnTo>
                    <a:pt x="53200" y="234937"/>
                  </a:lnTo>
                  <a:lnTo>
                    <a:pt x="53200" y="256298"/>
                  </a:lnTo>
                  <a:lnTo>
                    <a:pt x="143662" y="256298"/>
                  </a:lnTo>
                  <a:lnTo>
                    <a:pt x="143662" y="234937"/>
                  </a:lnTo>
                  <a:close/>
                </a:path>
                <a:path w="361950" h="363220">
                  <a:moveTo>
                    <a:pt x="143662" y="106794"/>
                  </a:moveTo>
                  <a:lnTo>
                    <a:pt x="53200" y="106794"/>
                  </a:lnTo>
                  <a:lnTo>
                    <a:pt x="53200" y="170865"/>
                  </a:lnTo>
                  <a:lnTo>
                    <a:pt x="143662" y="170865"/>
                  </a:lnTo>
                  <a:lnTo>
                    <a:pt x="143662" y="106794"/>
                  </a:lnTo>
                  <a:close/>
                </a:path>
                <a:path w="361950" h="363220">
                  <a:moveTo>
                    <a:pt x="255397" y="234937"/>
                  </a:moveTo>
                  <a:lnTo>
                    <a:pt x="164947" y="234937"/>
                  </a:lnTo>
                  <a:lnTo>
                    <a:pt x="164947" y="299008"/>
                  </a:lnTo>
                  <a:lnTo>
                    <a:pt x="255397" y="299008"/>
                  </a:lnTo>
                  <a:lnTo>
                    <a:pt x="255397" y="234937"/>
                  </a:lnTo>
                  <a:close/>
                </a:path>
                <a:path w="361950" h="363220">
                  <a:moveTo>
                    <a:pt x="255397" y="192214"/>
                  </a:moveTo>
                  <a:lnTo>
                    <a:pt x="53200" y="192214"/>
                  </a:lnTo>
                  <a:lnTo>
                    <a:pt x="53200" y="213575"/>
                  </a:lnTo>
                  <a:lnTo>
                    <a:pt x="255397" y="213575"/>
                  </a:lnTo>
                  <a:lnTo>
                    <a:pt x="255397" y="192214"/>
                  </a:lnTo>
                  <a:close/>
                </a:path>
                <a:path w="361950" h="363220">
                  <a:moveTo>
                    <a:pt x="255397" y="149504"/>
                  </a:moveTo>
                  <a:lnTo>
                    <a:pt x="164947" y="149504"/>
                  </a:lnTo>
                  <a:lnTo>
                    <a:pt x="164947" y="170865"/>
                  </a:lnTo>
                  <a:lnTo>
                    <a:pt x="255397" y="170865"/>
                  </a:lnTo>
                  <a:lnTo>
                    <a:pt x="255397" y="149504"/>
                  </a:lnTo>
                  <a:close/>
                </a:path>
                <a:path w="361950" h="363220">
                  <a:moveTo>
                    <a:pt x="255397" y="106794"/>
                  </a:moveTo>
                  <a:lnTo>
                    <a:pt x="164947" y="106794"/>
                  </a:lnTo>
                  <a:lnTo>
                    <a:pt x="164947" y="128143"/>
                  </a:lnTo>
                  <a:lnTo>
                    <a:pt x="255397" y="128143"/>
                  </a:lnTo>
                  <a:lnTo>
                    <a:pt x="255397" y="106794"/>
                  </a:lnTo>
                  <a:close/>
                </a:path>
                <a:path w="361950" h="363220">
                  <a:moveTo>
                    <a:pt x="255397" y="64071"/>
                  </a:moveTo>
                  <a:lnTo>
                    <a:pt x="53200" y="64071"/>
                  </a:lnTo>
                  <a:lnTo>
                    <a:pt x="53200" y="85432"/>
                  </a:lnTo>
                  <a:lnTo>
                    <a:pt x="255397" y="85432"/>
                  </a:lnTo>
                  <a:lnTo>
                    <a:pt x="255397" y="64071"/>
                  </a:lnTo>
                  <a:close/>
                </a:path>
                <a:path w="361950" h="363220">
                  <a:moveTo>
                    <a:pt x="361810" y="32029"/>
                  </a:moveTo>
                  <a:lnTo>
                    <a:pt x="329882" y="32029"/>
                  </a:lnTo>
                  <a:lnTo>
                    <a:pt x="329882" y="64071"/>
                  </a:lnTo>
                  <a:lnTo>
                    <a:pt x="329882" y="326237"/>
                  </a:lnTo>
                  <a:lnTo>
                    <a:pt x="325094" y="331050"/>
                  </a:lnTo>
                  <a:lnTo>
                    <a:pt x="313397" y="331050"/>
                  </a:lnTo>
                  <a:lnTo>
                    <a:pt x="308610" y="326237"/>
                  </a:lnTo>
                  <a:lnTo>
                    <a:pt x="308610" y="64071"/>
                  </a:lnTo>
                  <a:lnTo>
                    <a:pt x="329882" y="64071"/>
                  </a:lnTo>
                  <a:lnTo>
                    <a:pt x="329882" y="32029"/>
                  </a:lnTo>
                  <a:lnTo>
                    <a:pt x="308610" y="32029"/>
                  </a:lnTo>
                  <a:lnTo>
                    <a:pt x="308610" y="0"/>
                  </a:lnTo>
                  <a:lnTo>
                    <a:pt x="278282" y="0"/>
                  </a:lnTo>
                  <a:lnTo>
                    <a:pt x="278282" y="331050"/>
                  </a:lnTo>
                  <a:lnTo>
                    <a:pt x="36715" y="331050"/>
                  </a:lnTo>
                  <a:lnTo>
                    <a:pt x="31927" y="326237"/>
                  </a:lnTo>
                  <a:lnTo>
                    <a:pt x="31927" y="32029"/>
                  </a:lnTo>
                  <a:lnTo>
                    <a:pt x="276682" y="32029"/>
                  </a:lnTo>
                  <a:lnTo>
                    <a:pt x="276682" y="324104"/>
                  </a:lnTo>
                  <a:lnTo>
                    <a:pt x="277215" y="327837"/>
                  </a:lnTo>
                  <a:lnTo>
                    <a:pt x="278282" y="331050"/>
                  </a:lnTo>
                  <a:lnTo>
                    <a:pt x="278282" y="0"/>
                  </a:lnTo>
                  <a:lnTo>
                    <a:pt x="0" y="0"/>
                  </a:lnTo>
                  <a:lnTo>
                    <a:pt x="0" y="320370"/>
                  </a:lnTo>
                  <a:lnTo>
                    <a:pt x="3352" y="336956"/>
                  </a:lnTo>
                  <a:lnTo>
                    <a:pt x="12496" y="350532"/>
                  </a:lnTo>
                  <a:lnTo>
                    <a:pt x="26035" y="359714"/>
                  </a:lnTo>
                  <a:lnTo>
                    <a:pt x="42557" y="363080"/>
                  </a:lnTo>
                  <a:lnTo>
                    <a:pt x="319252" y="363080"/>
                  </a:lnTo>
                  <a:lnTo>
                    <a:pt x="358457" y="336956"/>
                  </a:lnTo>
                  <a:lnTo>
                    <a:pt x="361810" y="320370"/>
                  </a:lnTo>
                  <a:lnTo>
                    <a:pt x="361810" y="64071"/>
                  </a:lnTo>
                  <a:lnTo>
                    <a:pt x="361810" y="32029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49239" y="2911220"/>
            <a:ext cx="36258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Franklin Gothic Medium"/>
                <a:cs typeface="Franklin Gothic Medium"/>
              </a:rPr>
              <a:t>-</a:t>
            </a:r>
            <a:r>
              <a:rPr sz="1900" spc="-15" dirty="0">
                <a:latin typeface="Franklin Gothic Medium"/>
                <a:cs typeface="Franklin Gothic Medium"/>
              </a:rPr>
              <a:t> </a:t>
            </a:r>
            <a:r>
              <a:rPr sz="1900" spc="-80" dirty="0">
                <a:latin typeface="Franklin Gothic Medium"/>
                <a:cs typeface="Franklin Gothic Medium"/>
              </a:rPr>
              <a:t>Why</a:t>
            </a:r>
            <a:r>
              <a:rPr sz="1900" spc="-5" dirty="0">
                <a:latin typeface="Franklin Gothic Medium"/>
                <a:cs typeface="Franklin Gothic Medium"/>
              </a:rPr>
              <a:t> </a:t>
            </a:r>
            <a:r>
              <a:rPr sz="1900" spc="-50" dirty="0">
                <a:latin typeface="Franklin Gothic Medium"/>
                <a:cs typeface="Franklin Gothic Medium"/>
              </a:rPr>
              <a:t>we</a:t>
            </a:r>
            <a:r>
              <a:rPr sz="1900" spc="-5" dirty="0">
                <a:latin typeface="Franklin Gothic Medium"/>
                <a:cs typeface="Franklin Gothic Medium"/>
              </a:rPr>
              <a:t> </a:t>
            </a:r>
            <a:r>
              <a:rPr sz="1900" spc="-30" dirty="0">
                <a:latin typeface="Franklin Gothic Medium"/>
                <a:cs typeface="Franklin Gothic Medium"/>
              </a:rPr>
              <a:t>have</a:t>
            </a:r>
            <a:r>
              <a:rPr sz="1900" dirty="0">
                <a:latin typeface="Franklin Gothic Medium"/>
                <a:cs typeface="Franklin Gothic Medium"/>
              </a:rPr>
              <a:t> </a:t>
            </a:r>
            <a:r>
              <a:rPr sz="1900" spc="-40" dirty="0">
                <a:latin typeface="Franklin Gothic Medium"/>
                <a:cs typeface="Franklin Gothic Medium"/>
              </a:rPr>
              <a:t>to</a:t>
            </a:r>
            <a:r>
              <a:rPr sz="1900" spc="-15" dirty="0">
                <a:latin typeface="Franklin Gothic Medium"/>
                <a:cs typeface="Franklin Gothic Medium"/>
              </a:rPr>
              <a:t> declare</a:t>
            </a:r>
            <a:r>
              <a:rPr sz="1900" dirty="0">
                <a:latin typeface="Franklin Gothic Medium"/>
                <a:cs typeface="Franklin Gothic Medium"/>
              </a:rPr>
              <a:t> </a:t>
            </a:r>
            <a:r>
              <a:rPr sz="1900" spc="-15" dirty="0">
                <a:latin typeface="Franklin Gothic Medium"/>
                <a:cs typeface="Franklin Gothic Medium"/>
              </a:rPr>
              <a:t>variables?</a:t>
            </a:r>
            <a:endParaRPr sz="19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75632" y="3799332"/>
            <a:ext cx="6797040" cy="940435"/>
            <a:chOff x="4675632" y="3799332"/>
            <a:chExt cx="6797040" cy="940435"/>
          </a:xfrm>
        </p:grpSpPr>
        <p:sp>
          <p:nvSpPr>
            <p:cNvPr id="17" name="object 17"/>
            <p:cNvSpPr/>
            <p:nvPr/>
          </p:nvSpPr>
          <p:spPr>
            <a:xfrm>
              <a:off x="4675632" y="3799332"/>
              <a:ext cx="6797040" cy="940435"/>
            </a:xfrm>
            <a:custGeom>
              <a:avLst/>
              <a:gdLst/>
              <a:ahLst/>
              <a:cxnLst/>
              <a:rect l="l" t="t" r="r" b="b"/>
              <a:pathLst>
                <a:path w="6797040" h="940435">
                  <a:moveTo>
                    <a:pt x="670305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80"/>
                  </a:lnTo>
                  <a:lnTo>
                    <a:pt x="0" y="846328"/>
                  </a:lnTo>
                  <a:lnTo>
                    <a:pt x="7379" y="882925"/>
                  </a:lnTo>
                  <a:lnTo>
                    <a:pt x="27511" y="912796"/>
                  </a:lnTo>
                  <a:lnTo>
                    <a:pt x="57382" y="932928"/>
                  </a:lnTo>
                  <a:lnTo>
                    <a:pt x="93979" y="940308"/>
                  </a:lnTo>
                  <a:lnTo>
                    <a:pt x="6703059" y="940308"/>
                  </a:lnTo>
                  <a:lnTo>
                    <a:pt x="6739604" y="932928"/>
                  </a:lnTo>
                  <a:lnTo>
                    <a:pt x="6769481" y="912796"/>
                  </a:lnTo>
                  <a:lnTo>
                    <a:pt x="6789642" y="882925"/>
                  </a:lnTo>
                  <a:lnTo>
                    <a:pt x="6797040" y="846328"/>
                  </a:lnTo>
                  <a:lnTo>
                    <a:pt x="6797040" y="93980"/>
                  </a:lnTo>
                  <a:lnTo>
                    <a:pt x="6789642" y="57382"/>
                  </a:lnTo>
                  <a:lnTo>
                    <a:pt x="6769481" y="27511"/>
                  </a:lnTo>
                  <a:lnTo>
                    <a:pt x="6739604" y="7379"/>
                  </a:lnTo>
                  <a:lnTo>
                    <a:pt x="67030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805" y="4056148"/>
              <a:ext cx="298450" cy="427355"/>
            </a:xfrm>
            <a:custGeom>
              <a:avLst/>
              <a:gdLst/>
              <a:ahLst/>
              <a:cxnLst/>
              <a:rect l="l" t="t" r="r" b="b"/>
              <a:pathLst>
                <a:path w="298450" h="427354">
                  <a:moveTo>
                    <a:pt x="276683" y="0"/>
                  </a:moveTo>
                  <a:lnTo>
                    <a:pt x="21283" y="0"/>
                  </a:lnTo>
                  <a:lnTo>
                    <a:pt x="13019" y="1685"/>
                  </a:lnTo>
                  <a:lnTo>
                    <a:pt x="6251" y="6273"/>
                  </a:lnTo>
                  <a:lnTo>
                    <a:pt x="1679" y="13065"/>
                  </a:lnTo>
                  <a:lnTo>
                    <a:pt x="0" y="21357"/>
                  </a:lnTo>
                  <a:lnTo>
                    <a:pt x="0" y="405801"/>
                  </a:lnTo>
                  <a:lnTo>
                    <a:pt x="1679" y="414094"/>
                  </a:lnTo>
                  <a:lnTo>
                    <a:pt x="6251" y="420885"/>
                  </a:lnTo>
                  <a:lnTo>
                    <a:pt x="13019" y="425474"/>
                  </a:lnTo>
                  <a:lnTo>
                    <a:pt x="21283" y="427159"/>
                  </a:lnTo>
                  <a:lnTo>
                    <a:pt x="276683" y="427159"/>
                  </a:lnTo>
                  <a:lnTo>
                    <a:pt x="284947" y="425474"/>
                  </a:lnTo>
                  <a:lnTo>
                    <a:pt x="291714" y="420885"/>
                  </a:lnTo>
                  <a:lnTo>
                    <a:pt x="296287" y="414094"/>
                  </a:lnTo>
                  <a:lnTo>
                    <a:pt x="297966" y="405801"/>
                  </a:lnTo>
                  <a:lnTo>
                    <a:pt x="297966" y="373764"/>
                  </a:lnTo>
                  <a:lnTo>
                    <a:pt x="53208" y="373764"/>
                  </a:lnTo>
                  <a:lnTo>
                    <a:pt x="53208" y="341727"/>
                  </a:lnTo>
                  <a:lnTo>
                    <a:pt x="297966" y="341727"/>
                  </a:lnTo>
                  <a:lnTo>
                    <a:pt x="297966" y="320369"/>
                  </a:lnTo>
                  <a:lnTo>
                    <a:pt x="53208" y="320369"/>
                  </a:lnTo>
                  <a:lnTo>
                    <a:pt x="53208" y="288332"/>
                  </a:lnTo>
                  <a:lnTo>
                    <a:pt x="297966" y="288332"/>
                  </a:lnTo>
                  <a:lnTo>
                    <a:pt x="297966" y="266974"/>
                  </a:lnTo>
                  <a:lnTo>
                    <a:pt x="53208" y="266974"/>
                  </a:lnTo>
                  <a:lnTo>
                    <a:pt x="53208" y="234937"/>
                  </a:lnTo>
                  <a:lnTo>
                    <a:pt x="297966" y="234937"/>
                  </a:lnTo>
                  <a:lnTo>
                    <a:pt x="297966" y="213579"/>
                  </a:lnTo>
                  <a:lnTo>
                    <a:pt x="53208" y="213579"/>
                  </a:lnTo>
                  <a:lnTo>
                    <a:pt x="53208" y="181542"/>
                  </a:lnTo>
                  <a:lnTo>
                    <a:pt x="297966" y="181542"/>
                  </a:lnTo>
                  <a:lnTo>
                    <a:pt x="297966" y="138826"/>
                  </a:lnTo>
                  <a:lnTo>
                    <a:pt x="53208" y="138826"/>
                  </a:lnTo>
                  <a:lnTo>
                    <a:pt x="53208" y="53394"/>
                  </a:lnTo>
                  <a:lnTo>
                    <a:pt x="297966" y="53394"/>
                  </a:lnTo>
                  <a:lnTo>
                    <a:pt x="297966" y="21357"/>
                  </a:lnTo>
                  <a:lnTo>
                    <a:pt x="296287" y="13065"/>
                  </a:lnTo>
                  <a:lnTo>
                    <a:pt x="291714" y="6273"/>
                  </a:lnTo>
                  <a:lnTo>
                    <a:pt x="284947" y="1685"/>
                  </a:lnTo>
                  <a:lnTo>
                    <a:pt x="276683" y="0"/>
                  </a:lnTo>
                  <a:close/>
                </a:path>
                <a:path w="298450" h="427354">
                  <a:moveTo>
                    <a:pt x="159625" y="341727"/>
                  </a:moveTo>
                  <a:lnTo>
                    <a:pt x="138341" y="341727"/>
                  </a:lnTo>
                  <a:lnTo>
                    <a:pt x="138341" y="373764"/>
                  </a:lnTo>
                  <a:lnTo>
                    <a:pt x="159625" y="373764"/>
                  </a:lnTo>
                  <a:lnTo>
                    <a:pt x="159625" y="341727"/>
                  </a:lnTo>
                  <a:close/>
                </a:path>
                <a:path w="298450" h="427354">
                  <a:moveTo>
                    <a:pt x="212833" y="341727"/>
                  </a:moveTo>
                  <a:lnTo>
                    <a:pt x="191550" y="341727"/>
                  </a:lnTo>
                  <a:lnTo>
                    <a:pt x="191550" y="373764"/>
                  </a:lnTo>
                  <a:lnTo>
                    <a:pt x="212833" y="373764"/>
                  </a:lnTo>
                  <a:lnTo>
                    <a:pt x="212833" y="341727"/>
                  </a:lnTo>
                  <a:close/>
                </a:path>
                <a:path w="298450" h="427354">
                  <a:moveTo>
                    <a:pt x="297966" y="341727"/>
                  </a:moveTo>
                  <a:lnTo>
                    <a:pt x="244758" y="341727"/>
                  </a:lnTo>
                  <a:lnTo>
                    <a:pt x="244758" y="373764"/>
                  </a:lnTo>
                  <a:lnTo>
                    <a:pt x="297966" y="373764"/>
                  </a:lnTo>
                  <a:lnTo>
                    <a:pt x="297966" y="341727"/>
                  </a:lnTo>
                  <a:close/>
                </a:path>
                <a:path w="298450" h="427354">
                  <a:moveTo>
                    <a:pt x="106416" y="288332"/>
                  </a:moveTo>
                  <a:lnTo>
                    <a:pt x="85133" y="288332"/>
                  </a:lnTo>
                  <a:lnTo>
                    <a:pt x="85133" y="320369"/>
                  </a:lnTo>
                  <a:lnTo>
                    <a:pt x="106416" y="320369"/>
                  </a:lnTo>
                  <a:lnTo>
                    <a:pt x="106416" y="288332"/>
                  </a:lnTo>
                  <a:close/>
                </a:path>
                <a:path w="298450" h="427354">
                  <a:moveTo>
                    <a:pt x="159625" y="288332"/>
                  </a:moveTo>
                  <a:lnTo>
                    <a:pt x="138341" y="288332"/>
                  </a:lnTo>
                  <a:lnTo>
                    <a:pt x="138341" y="320369"/>
                  </a:lnTo>
                  <a:lnTo>
                    <a:pt x="159625" y="320369"/>
                  </a:lnTo>
                  <a:lnTo>
                    <a:pt x="159625" y="288332"/>
                  </a:lnTo>
                  <a:close/>
                </a:path>
                <a:path w="298450" h="427354">
                  <a:moveTo>
                    <a:pt x="212833" y="288332"/>
                  </a:moveTo>
                  <a:lnTo>
                    <a:pt x="191550" y="288332"/>
                  </a:lnTo>
                  <a:lnTo>
                    <a:pt x="191550" y="320369"/>
                  </a:lnTo>
                  <a:lnTo>
                    <a:pt x="212833" y="320369"/>
                  </a:lnTo>
                  <a:lnTo>
                    <a:pt x="212833" y="288332"/>
                  </a:lnTo>
                  <a:close/>
                </a:path>
                <a:path w="298450" h="427354">
                  <a:moveTo>
                    <a:pt x="297966" y="288332"/>
                  </a:moveTo>
                  <a:lnTo>
                    <a:pt x="244758" y="288332"/>
                  </a:lnTo>
                  <a:lnTo>
                    <a:pt x="244758" y="320369"/>
                  </a:lnTo>
                  <a:lnTo>
                    <a:pt x="297966" y="320369"/>
                  </a:lnTo>
                  <a:lnTo>
                    <a:pt x="297966" y="288332"/>
                  </a:lnTo>
                  <a:close/>
                </a:path>
                <a:path w="298450" h="427354">
                  <a:moveTo>
                    <a:pt x="106416" y="234937"/>
                  </a:moveTo>
                  <a:lnTo>
                    <a:pt x="85133" y="234937"/>
                  </a:lnTo>
                  <a:lnTo>
                    <a:pt x="85133" y="266974"/>
                  </a:lnTo>
                  <a:lnTo>
                    <a:pt x="106416" y="266974"/>
                  </a:lnTo>
                  <a:lnTo>
                    <a:pt x="106416" y="234937"/>
                  </a:lnTo>
                  <a:close/>
                </a:path>
                <a:path w="298450" h="427354">
                  <a:moveTo>
                    <a:pt x="159625" y="234937"/>
                  </a:moveTo>
                  <a:lnTo>
                    <a:pt x="138341" y="234937"/>
                  </a:lnTo>
                  <a:lnTo>
                    <a:pt x="138341" y="266974"/>
                  </a:lnTo>
                  <a:lnTo>
                    <a:pt x="159625" y="266974"/>
                  </a:lnTo>
                  <a:lnTo>
                    <a:pt x="159625" y="234937"/>
                  </a:lnTo>
                  <a:close/>
                </a:path>
                <a:path w="298450" h="427354">
                  <a:moveTo>
                    <a:pt x="212833" y="234937"/>
                  </a:moveTo>
                  <a:lnTo>
                    <a:pt x="191550" y="234937"/>
                  </a:lnTo>
                  <a:lnTo>
                    <a:pt x="191550" y="266974"/>
                  </a:lnTo>
                  <a:lnTo>
                    <a:pt x="212833" y="266974"/>
                  </a:lnTo>
                  <a:lnTo>
                    <a:pt x="212833" y="234937"/>
                  </a:lnTo>
                  <a:close/>
                </a:path>
                <a:path w="298450" h="427354">
                  <a:moveTo>
                    <a:pt x="297966" y="234937"/>
                  </a:moveTo>
                  <a:lnTo>
                    <a:pt x="244758" y="234937"/>
                  </a:lnTo>
                  <a:lnTo>
                    <a:pt x="244758" y="266974"/>
                  </a:lnTo>
                  <a:lnTo>
                    <a:pt x="297966" y="266974"/>
                  </a:lnTo>
                  <a:lnTo>
                    <a:pt x="297966" y="234937"/>
                  </a:lnTo>
                  <a:close/>
                </a:path>
                <a:path w="298450" h="427354">
                  <a:moveTo>
                    <a:pt x="106416" y="181542"/>
                  </a:moveTo>
                  <a:lnTo>
                    <a:pt x="85133" y="181542"/>
                  </a:lnTo>
                  <a:lnTo>
                    <a:pt x="85133" y="213579"/>
                  </a:lnTo>
                  <a:lnTo>
                    <a:pt x="106416" y="213579"/>
                  </a:lnTo>
                  <a:lnTo>
                    <a:pt x="106416" y="181542"/>
                  </a:lnTo>
                  <a:close/>
                </a:path>
                <a:path w="298450" h="427354">
                  <a:moveTo>
                    <a:pt x="159625" y="181542"/>
                  </a:moveTo>
                  <a:lnTo>
                    <a:pt x="138341" y="181542"/>
                  </a:lnTo>
                  <a:lnTo>
                    <a:pt x="138341" y="213579"/>
                  </a:lnTo>
                  <a:lnTo>
                    <a:pt x="159625" y="213579"/>
                  </a:lnTo>
                  <a:lnTo>
                    <a:pt x="159625" y="181542"/>
                  </a:lnTo>
                  <a:close/>
                </a:path>
                <a:path w="298450" h="427354">
                  <a:moveTo>
                    <a:pt x="212833" y="181542"/>
                  </a:moveTo>
                  <a:lnTo>
                    <a:pt x="191550" y="181542"/>
                  </a:lnTo>
                  <a:lnTo>
                    <a:pt x="191550" y="213579"/>
                  </a:lnTo>
                  <a:lnTo>
                    <a:pt x="212833" y="213579"/>
                  </a:lnTo>
                  <a:lnTo>
                    <a:pt x="212833" y="181542"/>
                  </a:lnTo>
                  <a:close/>
                </a:path>
                <a:path w="298450" h="427354">
                  <a:moveTo>
                    <a:pt x="297966" y="181542"/>
                  </a:moveTo>
                  <a:lnTo>
                    <a:pt x="244758" y="181542"/>
                  </a:lnTo>
                  <a:lnTo>
                    <a:pt x="244758" y="213579"/>
                  </a:lnTo>
                  <a:lnTo>
                    <a:pt x="297966" y="213579"/>
                  </a:lnTo>
                  <a:lnTo>
                    <a:pt x="297966" y="181542"/>
                  </a:lnTo>
                  <a:close/>
                </a:path>
                <a:path w="298450" h="427354">
                  <a:moveTo>
                    <a:pt x="297966" y="53394"/>
                  </a:moveTo>
                  <a:lnTo>
                    <a:pt x="244758" y="53394"/>
                  </a:lnTo>
                  <a:lnTo>
                    <a:pt x="244758" y="138826"/>
                  </a:lnTo>
                  <a:lnTo>
                    <a:pt x="297966" y="138826"/>
                  </a:lnTo>
                  <a:lnTo>
                    <a:pt x="297966" y="53394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49239" y="4086301"/>
            <a:ext cx="32607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Franklin Gothic Medium"/>
                <a:cs typeface="Franklin Gothic Medium"/>
              </a:rPr>
              <a:t>-</a:t>
            </a:r>
            <a:r>
              <a:rPr sz="1900" spc="-20" dirty="0">
                <a:latin typeface="Franklin Gothic Medium"/>
                <a:cs typeface="Franklin Gothic Medium"/>
              </a:rPr>
              <a:t> </a:t>
            </a:r>
            <a:r>
              <a:rPr sz="1900" spc="-25" dirty="0">
                <a:latin typeface="Franklin Gothic Medium"/>
                <a:cs typeface="Franklin Gothic Medium"/>
              </a:rPr>
              <a:t>Value</a:t>
            </a:r>
            <a:r>
              <a:rPr sz="1900" spc="-10" dirty="0">
                <a:latin typeface="Franklin Gothic Medium"/>
                <a:cs typeface="Franklin Gothic Medium"/>
              </a:rPr>
              <a:t> </a:t>
            </a:r>
            <a:r>
              <a:rPr sz="1900" spc="-25" dirty="0">
                <a:latin typeface="Franklin Gothic Medium"/>
                <a:cs typeface="Franklin Gothic Medium"/>
              </a:rPr>
              <a:t>assignment</a:t>
            </a:r>
            <a:r>
              <a:rPr sz="1900" spc="-5" dirty="0">
                <a:latin typeface="Franklin Gothic Medium"/>
                <a:cs typeface="Franklin Gothic Medium"/>
              </a:rPr>
              <a:t> </a:t>
            </a:r>
            <a:r>
              <a:rPr sz="1900" spc="-40" dirty="0">
                <a:latin typeface="Franklin Gothic Medium"/>
                <a:cs typeface="Franklin Gothic Medium"/>
              </a:rPr>
              <a:t>to</a:t>
            </a:r>
            <a:r>
              <a:rPr sz="1900" spc="-20" dirty="0">
                <a:latin typeface="Franklin Gothic Medium"/>
                <a:cs typeface="Franklin Gothic Medium"/>
              </a:rPr>
              <a:t> </a:t>
            </a:r>
            <a:r>
              <a:rPr sz="1900" spc="-25" dirty="0">
                <a:latin typeface="Franklin Gothic Medium"/>
                <a:cs typeface="Franklin Gothic Medium"/>
              </a:rPr>
              <a:t>a</a:t>
            </a:r>
            <a:r>
              <a:rPr sz="1900" spc="-10" dirty="0">
                <a:latin typeface="Franklin Gothic Medium"/>
                <a:cs typeface="Franklin Gothic Medium"/>
              </a:rPr>
              <a:t> </a:t>
            </a:r>
            <a:r>
              <a:rPr sz="1900" spc="-20" dirty="0">
                <a:latin typeface="Franklin Gothic Medium"/>
                <a:cs typeface="Franklin Gothic Medium"/>
              </a:rPr>
              <a:t>variable</a:t>
            </a:r>
            <a:endParaRPr sz="1900">
              <a:latin typeface="Franklin Gothic Medium"/>
              <a:cs typeface="Franklin Gothic Medi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75632" y="4974335"/>
            <a:ext cx="6797040" cy="940435"/>
            <a:chOff x="4675632" y="4974335"/>
            <a:chExt cx="6797040" cy="940435"/>
          </a:xfrm>
        </p:grpSpPr>
        <p:sp>
          <p:nvSpPr>
            <p:cNvPr id="21" name="object 21"/>
            <p:cNvSpPr/>
            <p:nvPr/>
          </p:nvSpPr>
          <p:spPr>
            <a:xfrm>
              <a:off x="4675632" y="4974335"/>
              <a:ext cx="6797040" cy="940435"/>
            </a:xfrm>
            <a:custGeom>
              <a:avLst/>
              <a:gdLst/>
              <a:ahLst/>
              <a:cxnLst/>
              <a:rect l="l" t="t" r="r" b="b"/>
              <a:pathLst>
                <a:path w="6797040" h="940435">
                  <a:moveTo>
                    <a:pt x="670305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80"/>
                  </a:lnTo>
                  <a:lnTo>
                    <a:pt x="0" y="846277"/>
                  </a:lnTo>
                  <a:lnTo>
                    <a:pt x="7379" y="882877"/>
                  </a:lnTo>
                  <a:lnTo>
                    <a:pt x="27511" y="912766"/>
                  </a:lnTo>
                  <a:lnTo>
                    <a:pt x="57382" y="932918"/>
                  </a:lnTo>
                  <a:lnTo>
                    <a:pt x="93979" y="940307"/>
                  </a:lnTo>
                  <a:lnTo>
                    <a:pt x="6703059" y="940307"/>
                  </a:lnTo>
                  <a:lnTo>
                    <a:pt x="6739604" y="932918"/>
                  </a:lnTo>
                  <a:lnTo>
                    <a:pt x="6769481" y="912766"/>
                  </a:lnTo>
                  <a:lnTo>
                    <a:pt x="6789642" y="882877"/>
                  </a:lnTo>
                  <a:lnTo>
                    <a:pt x="6797040" y="846277"/>
                  </a:lnTo>
                  <a:lnTo>
                    <a:pt x="6797040" y="93980"/>
                  </a:lnTo>
                  <a:lnTo>
                    <a:pt x="6789642" y="57382"/>
                  </a:lnTo>
                  <a:lnTo>
                    <a:pt x="6769481" y="27511"/>
                  </a:lnTo>
                  <a:lnTo>
                    <a:pt x="6739604" y="7379"/>
                  </a:lnTo>
                  <a:lnTo>
                    <a:pt x="67030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85672" y="5402902"/>
              <a:ext cx="468630" cy="213360"/>
            </a:xfrm>
            <a:custGeom>
              <a:avLst/>
              <a:gdLst/>
              <a:ahLst/>
              <a:cxnLst/>
              <a:rect l="l" t="t" r="r" b="b"/>
              <a:pathLst>
                <a:path w="468629" h="213360">
                  <a:moveTo>
                    <a:pt x="468233" y="0"/>
                  </a:moveTo>
                  <a:lnTo>
                    <a:pt x="0" y="0"/>
                  </a:lnTo>
                  <a:lnTo>
                    <a:pt x="0" y="212950"/>
                  </a:lnTo>
                  <a:lnTo>
                    <a:pt x="468233" y="212950"/>
                  </a:lnTo>
                  <a:lnTo>
                    <a:pt x="468233" y="181007"/>
                  </a:lnTo>
                  <a:lnTo>
                    <a:pt x="53208" y="181007"/>
                  </a:lnTo>
                  <a:lnTo>
                    <a:pt x="31925" y="159712"/>
                  </a:lnTo>
                  <a:lnTo>
                    <a:pt x="31925" y="53237"/>
                  </a:lnTo>
                  <a:lnTo>
                    <a:pt x="53208" y="31942"/>
                  </a:lnTo>
                  <a:lnTo>
                    <a:pt x="468233" y="31942"/>
                  </a:lnTo>
                  <a:lnTo>
                    <a:pt x="468233" y="0"/>
                  </a:lnTo>
                  <a:close/>
                </a:path>
                <a:path w="468629" h="213360">
                  <a:moveTo>
                    <a:pt x="468233" y="31942"/>
                  </a:moveTo>
                  <a:lnTo>
                    <a:pt x="420345" y="31942"/>
                  </a:lnTo>
                  <a:lnTo>
                    <a:pt x="436308" y="47913"/>
                  </a:lnTo>
                  <a:lnTo>
                    <a:pt x="436308" y="165036"/>
                  </a:lnTo>
                  <a:lnTo>
                    <a:pt x="420345" y="181007"/>
                  </a:lnTo>
                  <a:lnTo>
                    <a:pt x="468233" y="181007"/>
                  </a:lnTo>
                  <a:lnTo>
                    <a:pt x="468233" y="31942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7222" y="5456140"/>
              <a:ext cx="85133" cy="106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46319" y="5258104"/>
              <a:ext cx="361315" cy="267335"/>
            </a:xfrm>
            <a:custGeom>
              <a:avLst/>
              <a:gdLst/>
              <a:ahLst/>
              <a:cxnLst/>
              <a:rect l="l" t="t" r="r" b="b"/>
              <a:pathLst>
                <a:path w="361314" h="267335">
                  <a:moveTo>
                    <a:pt x="56400" y="242455"/>
                  </a:moveTo>
                  <a:lnTo>
                    <a:pt x="49263" y="235305"/>
                  </a:lnTo>
                  <a:lnTo>
                    <a:pt x="31623" y="235305"/>
                  </a:lnTo>
                  <a:lnTo>
                    <a:pt x="24485" y="242455"/>
                  </a:lnTo>
                  <a:lnTo>
                    <a:pt x="24485" y="260096"/>
                  </a:lnTo>
                  <a:lnTo>
                    <a:pt x="31623" y="267246"/>
                  </a:lnTo>
                  <a:lnTo>
                    <a:pt x="49263" y="267246"/>
                  </a:lnTo>
                  <a:lnTo>
                    <a:pt x="56400" y="260096"/>
                  </a:lnTo>
                  <a:lnTo>
                    <a:pt x="56400" y="251282"/>
                  </a:lnTo>
                  <a:lnTo>
                    <a:pt x="56400" y="242455"/>
                  </a:lnTo>
                  <a:close/>
                </a:path>
                <a:path w="361314" h="267335">
                  <a:moveTo>
                    <a:pt x="308610" y="55892"/>
                  </a:moveTo>
                  <a:lnTo>
                    <a:pt x="286270" y="0"/>
                  </a:lnTo>
                  <a:lnTo>
                    <a:pt x="0" y="117119"/>
                  </a:lnTo>
                  <a:lnTo>
                    <a:pt x="163880" y="84645"/>
                  </a:lnTo>
                  <a:lnTo>
                    <a:pt x="268706" y="42049"/>
                  </a:lnTo>
                  <a:lnTo>
                    <a:pt x="276682" y="62280"/>
                  </a:lnTo>
                  <a:lnTo>
                    <a:pt x="308610" y="55892"/>
                  </a:lnTo>
                  <a:close/>
                </a:path>
                <a:path w="361314" h="267335">
                  <a:moveTo>
                    <a:pt x="322440" y="242455"/>
                  </a:moveTo>
                  <a:lnTo>
                    <a:pt x="315302" y="235305"/>
                  </a:lnTo>
                  <a:lnTo>
                    <a:pt x="297675" y="235305"/>
                  </a:lnTo>
                  <a:lnTo>
                    <a:pt x="290525" y="242455"/>
                  </a:lnTo>
                  <a:lnTo>
                    <a:pt x="290525" y="260096"/>
                  </a:lnTo>
                  <a:lnTo>
                    <a:pt x="297675" y="267246"/>
                  </a:lnTo>
                  <a:lnTo>
                    <a:pt x="315302" y="267246"/>
                  </a:lnTo>
                  <a:lnTo>
                    <a:pt x="322440" y="260096"/>
                  </a:lnTo>
                  <a:lnTo>
                    <a:pt x="322440" y="251282"/>
                  </a:lnTo>
                  <a:lnTo>
                    <a:pt x="322440" y="242455"/>
                  </a:lnTo>
                  <a:close/>
                </a:path>
                <a:path w="361314" h="267335">
                  <a:moveTo>
                    <a:pt x="361289" y="123507"/>
                  </a:moveTo>
                  <a:lnTo>
                    <a:pt x="350647" y="69202"/>
                  </a:lnTo>
                  <a:lnTo>
                    <a:pt x="77685" y="123507"/>
                  </a:lnTo>
                  <a:lnTo>
                    <a:pt x="241033" y="123507"/>
                  </a:lnTo>
                  <a:lnTo>
                    <a:pt x="325107" y="107010"/>
                  </a:lnTo>
                  <a:lnTo>
                    <a:pt x="328828" y="123507"/>
                  </a:lnTo>
                  <a:lnTo>
                    <a:pt x="361289" y="123507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49239" y="5262117"/>
            <a:ext cx="3092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5" dirty="0">
                <a:latin typeface="Franklin Gothic Medium"/>
                <a:cs typeface="Franklin Gothic Medium"/>
              </a:rPr>
              <a:t>-</a:t>
            </a:r>
            <a:r>
              <a:rPr sz="1900" spc="-15" dirty="0">
                <a:latin typeface="Franklin Gothic Medium"/>
                <a:cs typeface="Franklin Gothic Medium"/>
              </a:rPr>
              <a:t> </a:t>
            </a:r>
            <a:r>
              <a:rPr sz="1900" spc="-30" dirty="0">
                <a:latin typeface="Franklin Gothic Medium"/>
                <a:cs typeface="Franklin Gothic Medium"/>
              </a:rPr>
              <a:t>Value</a:t>
            </a:r>
            <a:r>
              <a:rPr sz="1900" dirty="0">
                <a:latin typeface="Franklin Gothic Medium"/>
                <a:cs typeface="Franklin Gothic Medium"/>
              </a:rPr>
              <a:t> </a:t>
            </a:r>
            <a:r>
              <a:rPr sz="1900" spc="-30" dirty="0">
                <a:latin typeface="Franklin Gothic Medium"/>
                <a:cs typeface="Franklin Gothic Medium"/>
              </a:rPr>
              <a:t>initializing</a:t>
            </a:r>
            <a:r>
              <a:rPr sz="1900" spc="-5" dirty="0">
                <a:latin typeface="Franklin Gothic Medium"/>
                <a:cs typeface="Franklin Gothic Medium"/>
              </a:rPr>
              <a:t> </a:t>
            </a:r>
            <a:r>
              <a:rPr sz="1900" spc="-40" dirty="0">
                <a:latin typeface="Franklin Gothic Medium"/>
                <a:cs typeface="Franklin Gothic Medium"/>
              </a:rPr>
              <a:t>to</a:t>
            </a:r>
            <a:r>
              <a:rPr sz="1900" spc="-15" dirty="0">
                <a:latin typeface="Franklin Gothic Medium"/>
                <a:cs typeface="Franklin Gothic Medium"/>
              </a:rPr>
              <a:t> </a:t>
            </a:r>
            <a:r>
              <a:rPr sz="1900" spc="-25" dirty="0">
                <a:latin typeface="Franklin Gothic Medium"/>
                <a:cs typeface="Franklin Gothic Medium"/>
              </a:rPr>
              <a:t>a</a:t>
            </a:r>
            <a:r>
              <a:rPr sz="1900" spc="-5" dirty="0">
                <a:latin typeface="Franklin Gothic Medium"/>
                <a:cs typeface="Franklin Gothic Medium"/>
              </a:rPr>
              <a:t> </a:t>
            </a:r>
            <a:r>
              <a:rPr sz="1900" spc="-20" dirty="0">
                <a:latin typeface="Franklin Gothic Medium"/>
                <a:cs typeface="Franklin Gothic Medium"/>
              </a:rPr>
              <a:t>variable</a:t>
            </a:r>
            <a:endParaRPr sz="1900">
              <a:latin typeface="Franklin Gothic Medium"/>
              <a:cs typeface="Franklin Gothic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3128" y="6188964"/>
            <a:ext cx="7208520" cy="451484"/>
          </a:xfrm>
          <a:prstGeom prst="rect">
            <a:avLst/>
          </a:prstGeom>
          <a:solidFill>
            <a:srgbClr val="EB6F16"/>
          </a:solidFill>
          <a:ln w="15875">
            <a:solidFill>
              <a:srgbClr val="AC500D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**</a:t>
            </a:r>
            <a:r>
              <a:rPr sz="18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Printing</a:t>
            </a:r>
            <a:r>
              <a:rPr sz="18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variable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values 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**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2145030"/>
            <a:ext cx="303466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36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4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185" dirty="0">
                <a:solidFill>
                  <a:srgbClr val="FFFFFF"/>
                </a:solidFill>
                <a:latin typeface="Cambria"/>
                <a:cs typeface="Cambria"/>
              </a:rPr>
              <a:t>Types </a:t>
            </a:r>
            <a:r>
              <a:rPr sz="4400" spc="-9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2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4400" spc="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7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309" y="3664458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79" y="0"/>
                </a:lnTo>
              </a:path>
            </a:pathLst>
          </a:custGeom>
          <a:ln w="19050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8371" y="1412613"/>
            <a:ext cx="5227828" cy="36063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786447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315" dirty="0">
                <a:solidFill>
                  <a:srgbClr val="404040"/>
                </a:solidFill>
                <a:latin typeface="Cambria"/>
                <a:cs typeface="Cambria"/>
              </a:rPr>
              <a:t>Rules</a:t>
            </a:r>
            <a:r>
              <a:rPr sz="4700" spc="3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8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4700" spc="3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330" dirty="0">
                <a:solidFill>
                  <a:srgbClr val="404040"/>
                </a:solidFill>
                <a:latin typeface="Cambria"/>
                <a:cs typeface="Cambria"/>
              </a:rPr>
              <a:t>naming</a:t>
            </a:r>
            <a:r>
              <a:rPr sz="4700" spc="3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00" dirty="0">
                <a:solidFill>
                  <a:srgbClr val="404040"/>
                </a:solidFill>
                <a:latin typeface="Cambria"/>
                <a:cs typeface="Cambria"/>
              </a:rPr>
              <a:t>variables: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2109022"/>
            <a:ext cx="9361805" cy="27495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35"/>
              </a:spcBef>
              <a:buClr>
                <a:srgbClr val="EB6F16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valid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variable</a:t>
            </a:r>
            <a:r>
              <a:rPr sz="2000" spc="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can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have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letters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(both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uppercase</a:t>
            </a:r>
            <a:r>
              <a:rPr sz="2000" spc="-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lowercase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letters),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digits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underscores.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645"/>
              </a:spcBef>
              <a:buClr>
                <a:srgbClr val="EB6F16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first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letter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variable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should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either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letter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an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underscore.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635"/>
              </a:spcBef>
              <a:buClr>
                <a:srgbClr val="EB6F16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60" dirty="0">
                <a:solidFill>
                  <a:srgbClr val="404040"/>
                </a:solidFill>
                <a:latin typeface="Cambria"/>
                <a:cs typeface="Cambria"/>
              </a:rPr>
              <a:t>You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cannot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keywords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645"/>
              </a:spcBef>
              <a:buClr>
                <a:srgbClr val="EB6F16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Blank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spaces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allowed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within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645"/>
              </a:spcBef>
              <a:buClr>
                <a:srgbClr val="EB6F16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Variable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should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sz="2000" spc="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more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than</a:t>
            </a:r>
            <a:r>
              <a:rPr sz="2000" spc="-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31</a:t>
            </a:r>
            <a:r>
              <a:rPr sz="2000" spc="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characters.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723" y="4643120"/>
            <a:ext cx="87122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270" dirty="0">
                <a:solidFill>
                  <a:srgbClr val="252525"/>
                </a:solidFill>
                <a:latin typeface="Cambria"/>
                <a:cs typeface="Cambria"/>
              </a:rPr>
              <a:t>Size</a:t>
            </a:r>
            <a:r>
              <a:rPr sz="5100" spc="3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100" spc="254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sz="5100" spc="3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100" spc="245" dirty="0">
                <a:solidFill>
                  <a:srgbClr val="252525"/>
                </a:solidFill>
                <a:latin typeface="Cambria"/>
                <a:cs typeface="Cambria"/>
              </a:rPr>
              <a:t>matter</a:t>
            </a:r>
            <a:r>
              <a:rPr sz="5100" spc="3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100" spc="9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sz="5100" spc="3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100" spc="46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5100" spc="3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100" spc="235" dirty="0">
                <a:solidFill>
                  <a:srgbClr val="252525"/>
                </a:solidFill>
                <a:latin typeface="Cambria"/>
                <a:cs typeface="Cambria"/>
              </a:rPr>
              <a:t>variable.</a:t>
            </a:r>
            <a:endParaRPr sz="51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8" y="640080"/>
            <a:ext cx="3578352" cy="3602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6823" y="640080"/>
            <a:ext cx="3578352" cy="3602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8140" y="640080"/>
            <a:ext cx="3581400" cy="36027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20851" y="5644896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657" y="614629"/>
            <a:ext cx="66192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90" dirty="0">
                <a:solidFill>
                  <a:srgbClr val="404040"/>
                </a:solidFill>
                <a:latin typeface="Cambria"/>
                <a:cs typeface="Cambria"/>
              </a:rPr>
              <a:t>Specifier</a:t>
            </a:r>
            <a:r>
              <a:rPr sz="27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310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sz="27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04040"/>
                </a:solidFill>
                <a:latin typeface="Cambria"/>
                <a:cs typeface="Cambria"/>
              </a:rPr>
              <a:t>Size</a:t>
            </a:r>
            <a:r>
              <a:rPr sz="27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20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27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160" dirty="0">
                <a:solidFill>
                  <a:srgbClr val="404040"/>
                </a:solidFill>
                <a:latin typeface="Cambria"/>
                <a:cs typeface="Cambria"/>
              </a:rPr>
              <a:t>Range</a:t>
            </a:r>
            <a:r>
              <a:rPr sz="27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35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27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204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sz="27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700" spc="95" dirty="0">
                <a:solidFill>
                  <a:srgbClr val="404040"/>
                </a:solidFill>
                <a:latin typeface="Cambria"/>
                <a:cs typeface="Cambria"/>
              </a:rPr>
              <a:t>Types:</a:t>
            </a:r>
            <a:endParaRPr sz="27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43760" y="1636902"/>
          <a:ext cx="8248650" cy="412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latin typeface="Cambria"/>
                          <a:cs typeface="Cambria"/>
                        </a:rPr>
                        <a:t>Type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marR="403225" indent="711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latin typeface="Cambria"/>
                          <a:cs typeface="Cambria"/>
                        </a:rPr>
                        <a:t>Format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eci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 marR="133985" indent="-3124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Storage</a:t>
                      </a:r>
                      <a:r>
                        <a:rPr sz="18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size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(bits)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25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range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char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%c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-128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127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unsigned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char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%uc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255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int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%d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%i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-32,768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32,767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unsigned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%ud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65,535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long</a:t>
                      </a:r>
                      <a:r>
                        <a:rPr sz="18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%ld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32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-2,147,483,648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2,147,483,647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unsigned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long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%uld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32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4,294,967,295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float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%f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32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3.4E-38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3.4E+38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3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double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%lf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64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1.7E-308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1.7E+308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2145030"/>
            <a:ext cx="256540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2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44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315" dirty="0">
                <a:solidFill>
                  <a:srgbClr val="FFFFFF"/>
                </a:solidFill>
                <a:latin typeface="Cambria"/>
                <a:cs typeface="Cambria"/>
              </a:rPr>
              <a:t>Sample </a:t>
            </a:r>
            <a:r>
              <a:rPr sz="4400" spc="-9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spc="195" dirty="0">
                <a:solidFill>
                  <a:srgbClr val="FFFFFF"/>
                </a:solidFill>
                <a:latin typeface="Cambria"/>
                <a:cs typeface="Cambria"/>
              </a:rPr>
              <a:t>Program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309" y="3664458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79" y="0"/>
                </a:lnTo>
              </a:path>
            </a:pathLst>
          </a:custGeom>
          <a:ln w="19050">
            <a:solidFill>
              <a:srgbClr val="F36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2184" y="1636776"/>
            <a:ext cx="6275832" cy="29489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2867" y="1156716"/>
            <a:ext cx="4332732" cy="2773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0196" y="4901184"/>
            <a:ext cx="4436363" cy="824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</vt:lpstr>
      <vt:lpstr>Franklin Gothic Medium</vt:lpstr>
      <vt:lpstr>Office Theme</vt:lpstr>
      <vt:lpstr>C</vt:lpstr>
      <vt:lpstr>Writing a  Simple  Program</vt:lpstr>
      <vt:lpstr>Comments</vt:lpstr>
      <vt:lpstr>- Types of data or data types</vt:lpstr>
      <vt:lpstr>Data Types  in C</vt:lpstr>
      <vt:lpstr>Rules for naming variables:</vt:lpstr>
      <vt:lpstr>PowerPoint Presentation</vt:lpstr>
      <vt:lpstr>Specifier , Size and Range of Data Types:</vt:lpstr>
      <vt:lpstr>A Sample  Program</vt:lpstr>
      <vt:lpstr>Reading input from user</vt:lpstr>
      <vt:lpstr>Another Example</vt:lpstr>
      <vt:lpstr>Others</vt:lpstr>
      <vt:lpstr>Reading  Assignment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Fundamentals</dc:title>
  <dc:creator>LENOVO</dc:creator>
  <cp:lastModifiedBy>Acer</cp:lastModifiedBy>
  <cp:revision>1</cp:revision>
  <dcterms:created xsi:type="dcterms:W3CDTF">2022-02-08T13:18:36Z</dcterms:created>
  <dcterms:modified xsi:type="dcterms:W3CDTF">2022-02-08T13:19:22Z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2022-02-08T00:00:00Z</vt:filetime>
  </property>
</Properties>
</file>