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2CBED-39A9-4FF2-A8E3-82D95EA0E64B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/>
      <dgm:spPr/>
      <dgm:t>
        <a:bodyPr/>
        <a:lstStyle/>
        <a:p>
          <a:endParaRPr lang="en-US"/>
        </a:p>
      </dgm:t>
    </dgm:pt>
    <dgm:pt modelId="{A9172990-09BE-4509-9697-0C87660BDDFE}">
      <dgm:prSet/>
      <dgm:spPr/>
      <dgm:t>
        <a:bodyPr/>
        <a:lstStyle/>
        <a:p>
          <a:r>
            <a:rPr lang="en-US"/>
            <a:t>i = i + 1</a:t>
          </a:r>
        </a:p>
      </dgm:t>
    </dgm:pt>
    <dgm:pt modelId="{67FD52C7-8CCF-473A-9572-1C7488A2DB38}" type="parTrans" cxnId="{4AF0973C-0435-4DFF-A0A5-BF14991D52EE}">
      <dgm:prSet/>
      <dgm:spPr/>
      <dgm:t>
        <a:bodyPr/>
        <a:lstStyle/>
        <a:p>
          <a:endParaRPr lang="en-US"/>
        </a:p>
      </dgm:t>
    </dgm:pt>
    <dgm:pt modelId="{600B5F1F-6984-471C-901A-0E14A19CB5AE}" type="sibTrans" cxnId="{4AF0973C-0435-4DFF-A0A5-BF14991D52EE}">
      <dgm:prSet/>
      <dgm:spPr/>
      <dgm:t>
        <a:bodyPr/>
        <a:lstStyle/>
        <a:p>
          <a:endParaRPr lang="en-US"/>
        </a:p>
      </dgm:t>
    </dgm:pt>
    <dgm:pt modelId="{5D367601-4600-4072-97B5-DFE484C8A979}">
      <dgm:prSet/>
      <dgm:spPr/>
      <dgm:t>
        <a:bodyPr/>
        <a:lstStyle/>
        <a:p>
          <a:r>
            <a:rPr lang="en-US"/>
            <a:t>i += 1</a:t>
          </a:r>
        </a:p>
      </dgm:t>
    </dgm:pt>
    <dgm:pt modelId="{48C2B7C2-7190-4291-82EF-0AB793A6C552}" type="parTrans" cxnId="{E8304F6E-9283-489A-B91A-70F21501B701}">
      <dgm:prSet/>
      <dgm:spPr/>
      <dgm:t>
        <a:bodyPr/>
        <a:lstStyle/>
        <a:p>
          <a:endParaRPr lang="en-US"/>
        </a:p>
      </dgm:t>
    </dgm:pt>
    <dgm:pt modelId="{D545E9CB-1818-4864-9DEF-C087579F4372}" type="sibTrans" cxnId="{E8304F6E-9283-489A-B91A-70F21501B701}">
      <dgm:prSet/>
      <dgm:spPr/>
      <dgm:t>
        <a:bodyPr/>
        <a:lstStyle/>
        <a:p>
          <a:endParaRPr lang="en-US"/>
        </a:p>
      </dgm:t>
    </dgm:pt>
    <dgm:pt modelId="{4D17D6AA-6383-42CC-B933-F75D5DF0C291}">
      <dgm:prSet/>
      <dgm:spPr/>
      <dgm:t>
        <a:bodyPr/>
        <a:lstStyle/>
        <a:p>
          <a:r>
            <a:rPr lang="en-US"/>
            <a:t>i++</a:t>
          </a:r>
        </a:p>
      </dgm:t>
    </dgm:pt>
    <dgm:pt modelId="{4EEDA2B0-CEA9-4C40-AFA9-87B33C4467CE}" type="parTrans" cxnId="{F8B1CF65-FEA8-4205-9907-64911B14430D}">
      <dgm:prSet/>
      <dgm:spPr/>
      <dgm:t>
        <a:bodyPr/>
        <a:lstStyle/>
        <a:p>
          <a:endParaRPr lang="en-US"/>
        </a:p>
      </dgm:t>
    </dgm:pt>
    <dgm:pt modelId="{B8860BEF-4685-4BC7-9F04-430D5852617B}" type="sibTrans" cxnId="{F8B1CF65-FEA8-4205-9907-64911B14430D}">
      <dgm:prSet/>
      <dgm:spPr/>
      <dgm:t>
        <a:bodyPr/>
        <a:lstStyle/>
        <a:p>
          <a:endParaRPr lang="en-US"/>
        </a:p>
      </dgm:t>
    </dgm:pt>
    <dgm:pt modelId="{3FCD8678-2F60-48A1-99B5-C7642AC289C7}">
      <dgm:prSet/>
      <dgm:spPr/>
      <dgm:t>
        <a:bodyPr/>
        <a:lstStyle/>
        <a:p>
          <a:r>
            <a:rPr lang="en-US"/>
            <a:t>++i</a:t>
          </a:r>
        </a:p>
      </dgm:t>
    </dgm:pt>
    <dgm:pt modelId="{F9AA8246-4E6B-4030-8C25-EC50DE6646A8}" type="parTrans" cxnId="{37A12F18-8E69-49B7-8F4F-9C0C6F697878}">
      <dgm:prSet/>
      <dgm:spPr/>
      <dgm:t>
        <a:bodyPr/>
        <a:lstStyle/>
        <a:p>
          <a:endParaRPr lang="en-US"/>
        </a:p>
      </dgm:t>
    </dgm:pt>
    <dgm:pt modelId="{2D0D6675-CB53-48C2-B3EF-53EB4591F6ED}" type="sibTrans" cxnId="{37A12F18-8E69-49B7-8F4F-9C0C6F697878}">
      <dgm:prSet/>
      <dgm:spPr/>
      <dgm:t>
        <a:bodyPr/>
        <a:lstStyle/>
        <a:p>
          <a:endParaRPr lang="en-US"/>
        </a:p>
      </dgm:t>
    </dgm:pt>
    <dgm:pt modelId="{4827D6CA-42E0-48BF-A00E-F0D251F88B01}">
      <dgm:prSet/>
      <dgm:spPr/>
      <dgm:t>
        <a:bodyPr/>
        <a:lstStyle/>
        <a:p>
          <a:r>
            <a:rPr lang="en-US"/>
            <a:t>k = ++1 + j++</a:t>
          </a:r>
        </a:p>
      </dgm:t>
    </dgm:pt>
    <dgm:pt modelId="{555107DD-97F9-4D14-AEB3-70617B753942}" type="parTrans" cxnId="{89A1D788-CCB4-4062-BADD-ECB25F0D7AF3}">
      <dgm:prSet/>
      <dgm:spPr/>
      <dgm:t>
        <a:bodyPr/>
        <a:lstStyle/>
        <a:p>
          <a:endParaRPr lang="en-US"/>
        </a:p>
      </dgm:t>
    </dgm:pt>
    <dgm:pt modelId="{A4133115-FD8C-4856-95AA-46188F6E9C8F}" type="sibTrans" cxnId="{89A1D788-CCB4-4062-BADD-ECB25F0D7AF3}">
      <dgm:prSet/>
      <dgm:spPr/>
      <dgm:t>
        <a:bodyPr/>
        <a:lstStyle/>
        <a:p>
          <a:endParaRPr lang="en-US"/>
        </a:p>
      </dgm:t>
    </dgm:pt>
    <dgm:pt modelId="{BC4E5894-7E3C-470E-A21E-711AEC9BB5C4}" type="pres">
      <dgm:prSet presAssocID="{4412CBED-39A9-4FF2-A8E3-82D95EA0E6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FD1497-7EEE-4DFE-BBD7-5D77A158E9EF}" type="pres">
      <dgm:prSet presAssocID="{A9172990-09BE-4509-9697-0C87660BDDF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EF9E1-9D81-459E-83E2-9D20BB69DD24}" type="pres">
      <dgm:prSet presAssocID="{600B5F1F-6984-471C-901A-0E14A19CB5AE}" presName="spacer" presStyleCnt="0"/>
      <dgm:spPr/>
    </dgm:pt>
    <dgm:pt modelId="{FC4F6617-9F80-4518-B63E-AFCE75DA07E1}" type="pres">
      <dgm:prSet presAssocID="{5D367601-4600-4072-97B5-DFE484C8A97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CC8FE-BB8D-454F-BD40-1CD30C89133C}" type="pres">
      <dgm:prSet presAssocID="{D545E9CB-1818-4864-9DEF-C087579F4372}" presName="spacer" presStyleCnt="0"/>
      <dgm:spPr/>
    </dgm:pt>
    <dgm:pt modelId="{B6ECC241-BA21-4ADA-ACBA-F41DAA1BB286}" type="pres">
      <dgm:prSet presAssocID="{4D17D6AA-6383-42CC-B933-F75D5DF0C29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AF298-0F3A-4499-A189-6E916BD56066}" type="pres">
      <dgm:prSet presAssocID="{B8860BEF-4685-4BC7-9F04-430D5852617B}" presName="spacer" presStyleCnt="0"/>
      <dgm:spPr/>
    </dgm:pt>
    <dgm:pt modelId="{001C84FD-891C-41EF-A9DA-CA9A6556C319}" type="pres">
      <dgm:prSet presAssocID="{3FCD8678-2F60-48A1-99B5-C7642AC289C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8F2A8-7045-4C98-A6CE-C51385ACB506}" type="pres">
      <dgm:prSet presAssocID="{2D0D6675-CB53-48C2-B3EF-53EB4591F6ED}" presName="spacer" presStyleCnt="0"/>
      <dgm:spPr/>
    </dgm:pt>
    <dgm:pt modelId="{5693CBC8-180A-45D7-AF0A-E3E98374E3EE}" type="pres">
      <dgm:prSet presAssocID="{4827D6CA-42E0-48BF-A00E-F0D251F88B0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72BCDD-6602-4F55-88C8-024FB8C22546}" type="presOf" srcId="{A9172990-09BE-4509-9697-0C87660BDDFE}" destId="{A3FD1497-7EEE-4DFE-BBD7-5D77A158E9EF}" srcOrd="0" destOrd="0" presId="urn:microsoft.com/office/officeart/2005/8/layout/vList2#1"/>
    <dgm:cxn modelId="{F8B1CF65-FEA8-4205-9907-64911B14430D}" srcId="{4412CBED-39A9-4FF2-A8E3-82D95EA0E64B}" destId="{4D17D6AA-6383-42CC-B933-F75D5DF0C291}" srcOrd="2" destOrd="0" parTransId="{4EEDA2B0-CEA9-4C40-AFA9-87B33C4467CE}" sibTransId="{B8860BEF-4685-4BC7-9F04-430D5852617B}"/>
    <dgm:cxn modelId="{37A12F18-8E69-49B7-8F4F-9C0C6F697878}" srcId="{4412CBED-39A9-4FF2-A8E3-82D95EA0E64B}" destId="{3FCD8678-2F60-48A1-99B5-C7642AC289C7}" srcOrd="3" destOrd="0" parTransId="{F9AA8246-4E6B-4030-8C25-EC50DE6646A8}" sibTransId="{2D0D6675-CB53-48C2-B3EF-53EB4591F6ED}"/>
    <dgm:cxn modelId="{D5F82339-6418-4430-834E-2DE38B4E4AC8}" type="presOf" srcId="{4827D6CA-42E0-48BF-A00E-F0D251F88B01}" destId="{5693CBC8-180A-45D7-AF0A-E3E98374E3EE}" srcOrd="0" destOrd="0" presId="urn:microsoft.com/office/officeart/2005/8/layout/vList2#1"/>
    <dgm:cxn modelId="{C1F566D9-7320-4C42-8C4B-B4B2FB154E6C}" type="presOf" srcId="{5D367601-4600-4072-97B5-DFE484C8A979}" destId="{FC4F6617-9F80-4518-B63E-AFCE75DA07E1}" srcOrd="0" destOrd="0" presId="urn:microsoft.com/office/officeart/2005/8/layout/vList2#1"/>
    <dgm:cxn modelId="{E8304F6E-9283-489A-B91A-70F21501B701}" srcId="{4412CBED-39A9-4FF2-A8E3-82D95EA0E64B}" destId="{5D367601-4600-4072-97B5-DFE484C8A979}" srcOrd="1" destOrd="0" parTransId="{48C2B7C2-7190-4291-82EF-0AB793A6C552}" sibTransId="{D545E9CB-1818-4864-9DEF-C087579F4372}"/>
    <dgm:cxn modelId="{784D3AB8-B211-4135-B07B-648FDA80C45E}" type="presOf" srcId="{3FCD8678-2F60-48A1-99B5-C7642AC289C7}" destId="{001C84FD-891C-41EF-A9DA-CA9A6556C319}" srcOrd="0" destOrd="0" presId="urn:microsoft.com/office/officeart/2005/8/layout/vList2#1"/>
    <dgm:cxn modelId="{89A1D788-CCB4-4062-BADD-ECB25F0D7AF3}" srcId="{4412CBED-39A9-4FF2-A8E3-82D95EA0E64B}" destId="{4827D6CA-42E0-48BF-A00E-F0D251F88B01}" srcOrd="4" destOrd="0" parTransId="{555107DD-97F9-4D14-AEB3-70617B753942}" sibTransId="{A4133115-FD8C-4856-95AA-46188F6E9C8F}"/>
    <dgm:cxn modelId="{EBE543BD-933D-47E8-A324-4C53711C1C9B}" type="presOf" srcId="{4D17D6AA-6383-42CC-B933-F75D5DF0C291}" destId="{B6ECC241-BA21-4ADA-ACBA-F41DAA1BB286}" srcOrd="0" destOrd="0" presId="urn:microsoft.com/office/officeart/2005/8/layout/vList2#1"/>
    <dgm:cxn modelId="{9F08C3D0-9B68-46FE-826A-1DAB218E67A4}" type="presOf" srcId="{4412CBED-39A9-4FF2-A8E3-82D95EA0E64B}" destId="{BC4E5894-7E3C-470E-A21E-711AEC9BB5C4}" srcOrd="0" destOrd="0" presId="urn:microsoft.com/office/officeart/2005/8/layout/vList2#1"/>
    <dgm:cxn modelId="{4AF0973C-0435-4DFF-A0A5-BF14991D52EE}" srcId="{4412CBED-39A9-4FF2-A8E3-82D95EA0E64B}" destId="{A9172990-09BE-4509-9697-0C87660BDDFE}" srcOrd="0" destOrd="0" parTransId="{67FD52C7-8CCF-473A-9572-1C7488A2DB38}" sibTransId="{600B5F1F-6984-471C-901A-0E14A19CB5AE}"/>
    <dgm:cxn modelId="{C7026A88-40B7-49FA-BE69-16870652727B}" type="presParOf" srcId="{BC4E5894-7E3C-470E-A21E-711AEC9BB5C4}" destId="{A3FD1497-7EEE-4DFE-BBD7-5D77A158E9EF}" srcOrd="0" destOrd="0" presId="urn:microsoft.com/office/officeart/2005/8/layout/vList2#1"/>
    <dgm:cxn modelId="{2BBEC699-95A0-42F9-8038-9131F1ABB19D}" type="presParOf" srcId="{BC4E5894-7E3C-470E-A21E-711AEC9BB5C4}" destId="{475EF9E1-9D81-459E-83E2-9D20BB69DD24}" srcOrd="1" destOrd="0" presId="urn:microsoft.com/office/officeart/2005/8/layout/vList2#1"/>
    <dgm:cxn modelId="{F0A7CC7D-5E57-4461-8F5F-830162C322AC}" type="presParOf" srcId="{BC4E5894-7E3C-470E-A21E-711AEC9BB5C4}" destId="{FC4F6617-9F80-4518-B63E-AFCE75DA07E1}" srcOrd="2" destOrd="0" presId="urn:microsoft.com/office/officeart/2005/8/layout/vList2#1"/>
    <dgm:cxn modelId="{46C7B2E7-05BF-4751-BEE7-5F1DC7509D21}" type="presParOf" srcId="{BC4E5894-7E3C-470E-A21E-711AEC9BB5C4}" destId="{084CC8FE-BB8D-454F-BD40-1CD30C89133C}" srcOrd="3" destOrd="0" presId="urn:microsoft.com/office/officeart/2005/8/layout/vList2#1"/>
    <dgm:cxn modelId="{4E9C47E6-7314-468D-B26F-1B03722C2592}" type="presParOf" srcId="{BC4E5894-7E3C-470E-A21E-711AEC9BB5C4}" destId="{B6ECC241-BA21-4ADA-ACBA-F41DAA1BB286}" srcOrd="4" destOrd="0" presId="urn:microsoft.com/office/officeart/2005/8/layout/vList2#1"/>
    <dgm:cxn modelId="{A8F47730-9716-4302-AB08-7E4AA7E0B093}" type="presParOf" srcId="{BC4E5894-7E3C-470E-A21E-711AEC9BB5C4}" destId="{A6FAF298-0F3A-4499-A189-6E916BD56066}" srcOrd="5" destOrd="0" presId="urn:microsoft.com/office/officeart/2005/8/layout/vList2#1"/>
    <dgm:cxn modelId="{E7D78419-75B8-4C4C-A034-05ACD1D854CB}" type="presParOf" srcId="{BC4E5894-7E3C-470E-A21E-711AEC9BB5C4}" destId="{001C84FD-891C-41EF-A9DA-CA9A6556C319}" srcOrd="6" destOrd="0" presId="urn:microsoft.com/office/officeart/2005/8/layout/vList2#1"/>
    <dgm:cxn modelId="{DA7FAB10-C7B1-4A53-8AD7-F10B228D5C1B}" type="presParOf" srcId="{BC4E5894-7E3C-470E-A21E-711AEC9BB5C4}" destId="{E038F2A8-7045-4C98-A6CE-C51385ACB506}" srcOrd="7" destOrd="0" presId="urn:microsoft.com/office/officeart/2005/8/layout/vList2#1"/>
    <dgm:cxn modelId="{000CDCBA-DCB4-4B87-AF2C-2991EFD27BD6}" type="presParOf" srcId="{BC4E5894-7E3C-470E-A21E-711AEC9BB5C4}" destId="{5693CBC8-180A-45D7-AF0A-E3E98374E3EE}" srcOrd="8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D1497-7EEE-4DFE-BBD7-5D77A158E9EF}">
      <dsp:nvSpPr>
        <dsp:cNvPr id="0" name=""/>
        <dsp:cNvSpPr/>
      </dsp:nvSpPr>
      <dsp:spPr>
        <a:xfrm>
          <a:off x="0" y="28148"/>
          <a:ext cx="40083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i = i + 1</a:t>
          </a:r>
        </a:p>
      </dsp:txBody>
      <dsp:txXfrm>
        <a:off x="38638" y="66786"/>
        <a:ext cx="3931108" cy="714229"/>
      </dsp:txXfrm>
    </dsp:sp>
    <dsp:sp modelId="{FC4F6617-9F80-4518-B63E-AFCE75DA07E1}">
      <dsp:nvSpPr>
        <dsp:cNvPr id="0" name=""/>
        <dsp:cNvSpPr/>
      </dsp:nvSpPr>
      <dsp:spPr>
        <a:xfrm>
          <a:off x="0" y="914693"/>
          <a:ext cx="40083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i += 1</a:t>
          </a:r>
        </a:p>
      </dsp:txBody>
      <dsp:txXfrm>
        <a:off x="38638" y="953331"/>
        <a:ext cx="3931108" cy="714229"/>
      </dsp:txXfrm>
    </dsp:sp>
    <dsp:sp modelId="{B6ECC241-BA21-4ADA-ACBA-F41DAA1BB286}">
      <dsp:nvSpPr>
        <dsp:cNvPr id="0" name=""/>
        <dsp:cNvSpPr/>
      </dsp:nvSpPr>
      <dsp:spPr>
        <a:xfrm>
          <a:off x="0" y="1801238"/>
          <a:ext cx="40083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i++</a:t>
          </a:r>
        </a:p>
      </dsp:txBody>
      <dsp:txXfrm>
        <a:off x="38638" y="1839876"/>
        <a:ext cx="3931108" cy="714229"/>
      </dsp:txXfrm>
    </dsp:sp>
    <dsp:sp modelId="{001C84FD-891C-41EF-A9DA-CA9A6556C319}">
      <dsp:nvSpPr>
        <dsp:cNvPr id="0" name=""/>
        <dsp:cNvSpPr/>
      </dsp:nvSpPr>
      <dsp:spPr>
        <a:xfrm>
          <a:off x="0" y="2687783"/>
          <a:ext cx="40083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++i</a:t>
          </a:r>
        </a:p>
      </dsp:txBody>
      <dsp:txXfrm>
        <a:off x="38638" y="2726421"/>
        <a:ext cx="3931108" cy="714229"/>
      </dsp:txXfrm>
    </dsp:sp>
    <dsp:sp modelId="{5693CBC8-180A-45D7-AF0A-E3E98374E3EE}">
      <dsp:nvSpPr>
        <dsp:cNvPr id="0" name=""/>
        <dsp:cNvSpPr/>
      </dsp:nvSpPr>
      <dsp:spPr>
        <a:xfrm>
          <a:off x="0" y="3574328"/>
          <a:ext cx="40083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k = ++1 + j++</a:t>
          </a:r>
        </a:p>
      </dsp:txBody>
      <dsp:txXfrm>
        <a:off x="38638" y="3612966"/>
        <a:ext cx="3931108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3F9F-F46E-4FEB-83CD-4E5917CE3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Expressions</a:t>
            </a: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>
            <a:grpSpLocks noGrp="1" noUngrp="1" noRot="1" noChangeAspect="1" noMove="1" noResize="1"/>
          </p:cNvGrpSpPr>
          <p:nvPr/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367" y="4517981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Arithmetic 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25" y="2453543"/>
            <a:ext cx="7345951" cy="20752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56" y="598298"/>
            <a:ext cx="5065776" cy="156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335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06" y="1466662"/>
            <a:ext cx="3181758" cy="1093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79" y="3035241"/>
            <a:ext cx="2164086" cy="1045362"/>
          </a:xfrm>
          <a:prstGeom prst="rect">
            <a:avLst/>
          </a:prstGeom>
        </p:spPr>
      </p:pic>
      <p:sp>
        <p:nvSpPr>
          <p:cNvPr id="13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H="1">
            <a:off x="4952418" y="1118007"/>
            <a:ext cx="347200" cy="3692301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119699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254437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254437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954723" y="1118007"/>
            <a:ext cx="564691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618" y="1426970"/>
            <a:ext cx="5029912" cy="28876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EFFFF"/>
                </a:solidFill>
              </a:rPr>
              <a:t>Operator Precedence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Simple Assignment</a:t>
            </a:r>
          </a:p>
          <a:p>
            <a:r>
              <a:rPr lang="en-US" sz="2000"/>
              <a:t>Chained Assignment</a:t>
            </a:r>
          </a:p>
          <a:p>
            <a:r>
              <a:rPr lang="en-US" sz="2000"/>
              <a:t>Compound Assignment</a:t>
            </a:r>
            <a:endParaRPr lang="en-US" sz="2000" dirty="0"/>
          </a:p>
        </p:txBody>
      </p:sp>
      <p:pic>
        <p:nvPicPr>
          <p:cNvPr id="5" name="Picture 4" descr="Yellow paper airplane flying the opposite way as many grey paper airplanes"/>
          <p:cNvPicPr>
            <a:picLocks noChangeAspect="1"/>
          </p:cNvPicPr>
          <p:nvPr/>
        </p:nvPicPr>
        <p:blipFill rotWithShape="1">
          <a:blip r:embed="rId2"/>
          <a:srcRect l="16482" r="38398" b="-1"/>
          <a:stretch>
            <a:fillRect/>
          </a:stretch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F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Increment and Decrement Operators</a:t>
            </a:r>
          </a:p>
        </p:txBody>
      </p:sp>
      <p:graphicFrame>
        <p:nvGraphicFramePr>
          <p:cNvPr id="23" name="Content Placeholder 2"/>
          <p:cNvGraphicFramePr>
            <a:graphicFrameLocks noGrp="1"/>
          </p:cNvGraphicFramePr>
          <p:nvPr>
            <p:ph idx="1"/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0"/>
          <p:cNvGrpSpPr>
            <a:grpSpLocks noGrp="1" noUngrp="1" noRot="1" noChangeAspect="1" noMove="1" noResize="1"/>
          </p:cNvGrpSpPr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3290" y="2189649"/>
            <a:ext cx="6942890" cy="3535901"/>
          </a:xfrm>
          <a:prstGeom prst="rect">
            <a:avLst/>
          </a:prstGeom>
        </p:spPr>
      </p:pic>
      <p:grpSp>
        <p:nvGrpSpPr>
          <p:cNvPr id="21" name="Group 14"/>
          <p:cNvGrpSpPr>
            <a:grpSpLocks noGrp="1" noUngrp="1" noRot="1" noChangeAspect="1" noMove="1" noResize="1"/>
          </p:cNvGrpSpPr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537" y="455092"/>
            <a:ext cx="6990764" cy="779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Expression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>
            <a:fillRect/>
          </a:stretch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Set</a:t>
            </a:r>
          </a:p>
        </p:txBody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>
            <a:fillRect/>
          </a:stretch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847256"/>
            <a:ext cx="10590997" cy="2250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The End</a:t>
            </a:r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 descr="Checkmate in a chess game"/>
          <p:cNvPicPr>
            <a:picLocks noChangeAspect="1"/>
          </p:cNvPicPr>
          <p:nvPr/>
        </p:nvPicPr>
        <p:blipFill rotWithShape="1">
          <a:blip r:embed="rId2"/>
          <a:srcRect l="9927" r="12441" b="2"/>
          <a:stretch>
            <a:fillRect/>
          </a:stretch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Expressions</vt:lpstr>
      <vt:lpstr>Arithmetic Operators</vt:lpstr>
      <vt:lpstr>Operator Precedence</vt:lpstr>
      <vt:lpstr>Assignment Operators</vt:lpstr>
      <vt:lpstr>Increment and Decrement Operators</vt:lpstr>
      <vt:lpstr>Expression Evaluation</vt:lpstr>
      <vt:lpstr>Problem Set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</dc:title>
  <dc:creator>LENOVO</dc:creator>
  <cp:lastModifiedBy>Acer</cp:lastModifiedBy>
  <cp:revision>7</cp:revision>
  <dcterms:created xsi:type="dcterms:W3CDTF">2021-02-21T13:58:00Z</dcterms:created>
  <dcterms:modified xsi:type="dcterms:W3CDTF">2022-02-15T15:29:05Z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67E2A054E8374C588F08A1E69404B522</vt:lpwstr>
  </property>
  <property fmtid="{D5CDD505-2E9C-101B-9397-08002B2CF9AE}" pid="3" name="KSOProductBuildVer">
    <vt:lpwstr>1033-11.2.0.10323</vt:lpwstr>
  </property>
</Properties>
</file>