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03:21:06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61 188,'-15'-8'32082,"12"-28"-55006,-14 22 15850,16 11 5722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4:01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74 280,'0'-5'396,"-1"-1"53,1 0 0,0 0 0,1 1 0,-1-1 0,1 0 0,0 0 0,0 0 0,1 1 0,2-7 0,-3 12-374,-1 0 2,2-4 1445,-17 4-5814,7 1 3040,-1-1 108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04:01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0 188,'1'2'3842,"-9"-4"-5705,8 2 716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02:36:5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17 152,'-193'2'4128,"99"-4"-2519,94 2-1632,0 0-1,0 0 1,0 0 0,0 0-1,0-1 1,0 1-1,0 0 1,1 0-1,-1 0 1,0 0 0,0-1-1,0 1 1,0 0-1,0 0 1,0 0 0,0 0-1,0-1 1,0 1-1,0 0 1,0 0 0,0 0-1,0-1 1,0 1-1,0 0 1,0 0-1,0 0 1,-1 0 0,1-1-1,0 1 1,0 0-1,0 0 1,0 0 0,0 0-1,0-1 1,0 1-1,-1 0 1,1 0-1,0 0 1,0 0 0,0 0-1,0 0 1,0 0-1,-1 0 1,1-1 0,0 1-1,0 0 1,0 0-1,0 0 1,-1 0 0,1 0-1,0 0 1,0 0-1,0 0 1,-1 0-1,1 0 1,0 0 0,0 0-1,-1 0 1,15-8-3369,-9 7 2304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0.png"/><Relationship Id="rId5" Type="http://schemas.openxmlformats.org/officeDocument/2006/relationships/customXml" Target="../ink/ink3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863" y="758825"/>
            <a:ext cx="5873500" cy="3565525"/>
          </a:xfrm>
        </p:spPr>
        <p:txBody>
          <a:bodyPr>
            <a:normAutofit/>
          </a:bodyPr>
          <a:lstStyle/>
          <a:p>
            <a:r>
              <a:rPr lang="en-US" dirty="0"/>
              <a:t>Selection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0CAC19-C4D9-496C-A015-2B4A45E4E65C}"/>
                  </a:ext>
                </a:extLst>
              </p14:cNvPr>
              <p14:cNvContentPartPr/>
              <p14:nvPr/>
            </p14:nvContentPartPr>
            <p14:xfrm>
              <a:off x="4251411" y="1834314"/>
              <a:ext cx="13320" cy="2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0CAC19-C4D9-496C-A015-2B4A45E4E6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2411" y="1825314"/>
                <a:ext cx="3096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090-3159-45FD-8F7A-8AA2F87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0435-E79F-443E-8A67-0B330381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14" y="2462620"/>
            <a:ext cx="2916917" cy="15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7CDF-D7E1-4F97-952E-38B69E8A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38715-44ED-4B49-BACB-9DD9EC68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08" y="2320382"/>
            <a:ext cx="3133130" cy="35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B94D-3924-4E97-8712-7C19A4AF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if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BB3BE-A613-4E60-8166-FE55C388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89" y="2492683"/>
            <a:ext cx="4676269" cy="1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8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4BFB-9467-4494-941C-F3A76139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if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43883-D169-4C52-A919-DBD09C62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53" y="2701300"/>
            <a:ext cx="2964974" cy="21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5F8D-2390-4521-9B1D-B9E5DE52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C5B2C-D92F-43E4-B429-0E81B7E9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9" y="2098648"/>
            <a:ext cx="606666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0B26-D4AE-4CBB-A34B-E829901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D7346-F7BD-4673-A410-69903A1F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8" y="2222696"/>
            <a:ext cx="5614608" cy="14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ADEE-9B76-40EE-AF7F-ED899018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9094B-BF9F-4972-835D-6E097C47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6" y="2070295"/>
            <a:ext cx="5181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EB32-BDE8-40A9-9EE0-DFFFE24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vs if-else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02585-FBD1-4A6F-BD92-6D2EFAF9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79" y="2327944"/>
            <a:ext cx="3003500" cy="2426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6C042-AE50-4C31-AA92-E0881895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34" y="2433762"/>
            <a:ext cx="3426523" cy="25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Relational </a:t>
            </a:r>
            <a:r>
              <a:rPr lang="en-US" dirty="0" err="1">
                <a:solidFill>
                  <a:srgbClr val="FFFFFF"/>
                </a:solidFill>
              </a:rPr>
              <a:t>OPerators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769F6-9E4E-4532-84CE-5599958C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668894"/>
            <a:ext cx="4016484" cy="17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EQUALITY Operators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03D4D7-C0B2-490D-952A-B3AB4E64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4" y="410818"/>
            <a:ext cx="2914902" cy="1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27AB2-6CA1-4441-B17F-B073A451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87" y="410818"/>
            <a:ext cx="3408850" cy="1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4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8D52-E286-4CA2-8BA0-452748DD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Selection Statement</a:t>
            </a:r>
          </a:p>
        </p:txBody>
      </p:sp>
      <p:pic>
        <p:nvPicPr>
          <p:cNvPr id="1026" name="Picture 2" descr="Road junction in Totaig © Richard Dorrell cc-by-sa/2.0 :: Geograph Britain  and Ireland">
            <a:extLst>
              <a:ext uri="{FF2B5EF4-FFF2-40B4-BE49-F238E27FC236}">
                <a16:creationId xmlns:a16="http://schemas.microsoft.com/office/drawing/2014/main" id="{8BA48BFF-88B2-446B-87A5-A8D372E01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r="10956" b="-1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A54-4CB3-47FF-A90C-40E9FD96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- if </a:t>
            </a:r>
          </a:p>
          <a:p>
            <a:r>
              <a:rPr lang="en-US" dirty="0"/>
              <a:t>- if – else </a:t>
            </a:r>
          </a:p>
          <a:p>
            <a:r>
              <a:rPr lang="en-US" dirty="0"/>
              <a:t>- if </a:t>
            </a:r>
            <a:r>
              <a:rPr lang="en-US"/>
              <a:t>– else if </a:t>
            </a:r>
            <a:r>
              <a:rPr lang="en-US" dirty="0"/>
              <a:t>– else</a:t>
            </a:r>
          </a:p>
          <a:p>
            <a:r>
              <a:rPr lang="en-US" dirty="0"/>
              <a:t>- switch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662BF-64E8-442A-8BEB-3D75E84AE2AB}"/>
                  </a:ext>
                </a:extLst>
              </p14:cNvPr>
              <p14:cNvContentPartPr/>
              <p14:nvPr/>
            </p14:nvContentPartPr>
            <p14:xfrm>
              <a:off x="1568061" y="4186466"/>
              <a:ext cx="11880" cy="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662BF-64E8-442A-8BEB-3D75E84AE2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9421" y="4177826"/>
                <a:ext cx="295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00A00F-9F1A-44C7-8C49-BBE88A523F07}"/>
                  </a:ext>
                </a:extLst>
              </p14:cNvPr>
              <p14:cNvContentPartPr/>
              <p14:nvPr/>
            </p14:nvContentPartPr>
            <p14:xfrm>
              <a:off x="1668861" y="4186466"/>
              <a:ext cx="3600" cy="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00A00F-9F1A-44C7-8C49-BBE88A523F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0221" y="4177466"/>
                <a:ext cx="212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32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4B5E-A250-4B75-BE0E-FB2A10D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1ABD-10B4-42C7-A538-CE181A3E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774686"/>
          </a:xfrm>
        </p:spPr>
        <p:txBody>
          <a:bodyPr/>
          <a:lstStyle/>
          <a:p>
            <a:r>
              <a:rPr lang="en-US" dirty="0"/>
              <a:t>- Why we need if statement?</a:t>
            </a:r>
          </a:p>
          <a:p>
            <a:r>
              <a:rPr lang="en-US" dirty="0"/>
              <a:t>- Syntax of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5D8FB-3322-490A-94D1-A1B2B3E8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02" y="3362990"/>
            <a:ext cx="3652682" cy="5712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3A66EA-B9B6-416F-BA33-32D9E5EDE0FB}"/>
                  </a:ext>
                </a:extLst>
              </p14:cNvPr>
              <p14:cNvContentPartPr/>
              <p14:nvPr/>
            </p14:nvContentPartPr>
            <p14:xfrm>
              <a:off x="3741092" y="4186080"/>
              <a:ext cx="105480" cy="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3A66EA-B9B6-416F-BA33-32D9E5EDE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092" y="4177080"/>
                <a:ext cx="12312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2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5E56-4855-44BF-80A3-B4317A9B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Confuse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B3EFF-7E3E-4AAD-B7B4-C1D69EBC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33" y="2756451"/>
            <a:ext cx="6830398" cy="18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4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ACAB-1F80-4C16-A2B0-6482E46C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03DF9-6210-4EA0-89E8-26CDC79B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23" y="2575345"/>
            <a:ext cx="8187434" cy="21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F8D7-7674-41A3-AE44-B8F41D93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AE143-137F-4986-8B7E-5B6FB293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80" y="2551570"/>
            <a:ext cx="5425141" cy="15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9119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64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Selection  Statement</vt:lpstr>
      <vt:lpstr>PowerPoint Presentation</vt:lpstr>
      <vt:lpstr>PowerPoint Presentation</vt:lpstr>
      <vt:lpstr>PowerPoint Presentation</vt:lpstr>
      <vt:lpstr>Selection Statement</vt:lpstr>
      <vt:lpstr>if Statement</vt:lpstr>
      <vt:lpstr>Don’t Confuse</vt:lpstr>
      <vt:lpstr>Idiom</vt:lpstr>
      <vt:lpstr>Compound Statements</vt:lpstr>
      <vt:lpstr>Else Clause</vt:lpstr>
      <vt:lpstr>Nested if-else</vt:lpstr>
      <vt:lpstr>Cascaded if statement</vt:lpstr>
      <vt:lpstr>Cascade if statement</vt:lpstr>
      <vt:lpstr>Problem</vt:lpstr>
      <vt:lpstr>Conditional Expression</vt:lpstr>
      <vt:lpstr>switch Statement</vt:lpstr>
      <vt:lpstr>switch vs 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Statement</dc:title>
  <dc:creator>LENOVO</dc:creator>
  <cp:lastModifiedBy>Acer</cp:lastModifiedBy>
  <cp:revision>11</cp:revision>
  <dcterms:created xsi:type="dcterms:W3CDTF">2021-02-24T02:51:31Z</dcterms:created>
  <dcterms:modified xsi:type="dcterms:W3CDTF">2022-02-22T12:19:48Z</dcterms:modified>
</cp:coreProperties>
</file>