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61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04" y="-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Mar 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Mar 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Mar 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Mar 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Mar 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Mar 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Mar 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Mar 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Mar 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Mar 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Mar 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Mar 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Arduino</a:t>
            </a:r>
            <a:r>
              <a:rPr lang="en-US" b="1" dirty="0"/>
              <a:t> </a:t>
            </a:r>
            <a:r>
              <a:rPr lang="en-US" b="1" dirty="0" smtClean="0"/>
              <a:t>RC Car Hack</a:t>
            </a:r>
            <a:br>
              <a:rPr lang="en-US" b="1" dirty="0" smtClean="0"/>
            </a:br>
            <a:r>
              <a:rPr lang="en-US" sz="2400" b="1" dirty="0" smtClean="0"/>
              <a:t>w/ Xbox 360 Remote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Ryan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2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038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744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5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Hack a </a:t>
            </a:r>
            <a:r>
              <a:rPr lang="en-US" dirty="0" err="1" smtClean="0"/>
              <a:t>Maisto</a:t>
            </a:r>
            <a:r>
              <a:rPr lang="en-US" dirty="0" smtClean="0"/>
              <a:t> Rock Crawler with </a:t>
            </a:r>
            <a:r>
              <a:rPr lang="en-US" dirty="0" err="1" smtClean="0"/>
              <a:t>Arduino</a:t>
            </a:r>
            <a:r>
              <a:rPr lang="en-US" dirty="0" smtClean="0"/>
              <a:t> Uno</a:t>
            </a:r>
          </a:p>
          <a:p>
            <a:pPr lvl="1"/>
            <a:r>
              <a:rPr lang="en-US" dirty="0"/>
              <a:t>Take control away from stock micro controller</a:t>
            </a:r>
          </a:p>
          <a:p>
            <a:pPr lvl="1"/>
            <a:r>
              <a:rPr lang="en-US" dirty="0"/>
              <a:t>Integrate </a:t>
            </a:r>
            <a:r>
              <a:rPr lang="en-US" dirty="0" err="1"/>
              <a:t>XBee</a:t>
            </a:r>
            <a:r>
              <a:rPr lang="en-US" dirty="0"/>
              <a:t> RF Modules</a:t>
            </a:r>
          </a:p>
          <a:p>
            <a:pPr lvl="1"/>
            <a:r>
              <a:rPr lang="en-US" dirty="0"/>
              <a:t>Use Xbox 360 controller to command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740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07" y="274638"/>
            <a:ext cx="8609999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This project is great for many </a:t>
            </a:r>
            <a:r>
              <a:rPr lang="en-US" b="1" dirty="0" smtClean="0"/>
              <a:t>reasons..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not familiar, it introduces us to:</a:t>
            </a:r>
          </a:p>
          <a:p>
            <a:pPr lvl="1"/>
            <a:r>
              <a:rPr lang="en-US" dirty="0" err="1" smtClean="0"/>
              <a:t>Arduinos</a:t>
            </a:r>
            <a:r>
              <a:rPr lang="en-US" dirty="0" smtClean="0"/>
              <a:t> and its capability to drive motors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Arduino</a:t>
            </a:r>
            <a:r>
              <a:rPr lang="en-US" dirty="0" smtClean="0"/>
              <a:t> IDE; how to save and load sketches</a:t>
            </a:r>
          </a:p>
          <a:p>
            <a:pPr lvl="1"/>
            <a:r>
              <a:rPr lang="en-US" dirty="0" smtClean="0"/>
              <a:t>Working with shields to enhance your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smtClean="0"/>
              <a:t>Working with </a:t>
            </a:r>
            <a:r>
              <a:rPr lang="en-US" dirty="0" err="1" smtClean="0"/>
              <a:t>XBees</a:t>
            </a:r>
            <a:r>
              <a:rPr lang="en-US" dirty="0" smtClean="0"/>
              <a:t> and the XCTU software</a:t>
            </a:r>
          </a:p>
          <a:p>
            <a:pPr lvl="2"/>
            <a:r>
              <a:rPr lang="en-US" dirty="0" smtClean="0"/>
              <a:t>Configuration</a:t>
            </a:r>
          </a:p>
          <a:p>
            <a:pPr lvl="2"/>
            <a:r>
              <a:rPr lang="en-US" dirty="0" smtClean="0"/>
              <a:t>Serial Communication</a:t>
            </a:r>
          </a:p>
          <a:p>
            <a:pPr lvl="1"/>
            <a:r>
              <a:rPr lang="en-US" dirty="0" smtClean="0"/>
              <a:t>Connecting a USB device to your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Basic Soldering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18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Purpose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get familiar with some great technology</a:t>
            </a:r>
          </a:p>
          <a:p>
            <a:r>
              <a:rPr lang="en-US" dirty="0" smtClean="0"/>
              <a:t>We have an Enhanced RC Car</a:t>
            </a:r>
          </a:p>
          <a:p>
            <a:pPr lvl="1"/>
            <a:r>
              <a:rPr lang="en-US" dirty="0" smtClean="0"/>
              <a:t>Better radio frequency range (using </a:t>
            </a:r>
            <a:r>
              <a:rPr lang="en-US" dirty="0" err="1" smtClean="0"/>
              <a:t>XBee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remote</a:t>
            </a:r>
          </a:p>
          <a:p>
            <a:pPr lvl="1"/>
            <a:r>
              <a:rPr lang="en-US" dirty="0" smtClean="0"/>
              <a:t>More precise control of motors </a:t>
            </a:r>
          </a:p>
          <a:p>
            <a:pPr lvl="2"/>
            <a:r>
              <a:rPr lang="en-US" dirty="0" smtClean="0"/>
              <a:t>Our original car had either full throttle or zero throttle; with PWM we can implement more of gas pedal effect</a:t>
            </a:r>
          </a:p>
          <a:p>
            <a:r>
              <a:rPr lang="en-US" b="1" dirty="0" smtClean="0"/>
              <a:t>Gives us the important ground work for future (much more sophisticated) changes</a:t>
            </a:r>
          </a:p>
        </p:txBody>
      </p:sp>
    </p:spTree>
    <p:extLst>
      <p:ext uri="{BB962C8B-B14F-4D97-AF65-F5344CB8AC3E}">
        <p14:creationId xmlns:p14="http://schemas.microsoft.com/office/powerpoint/2010/main" val="70244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Expansive Options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“one button” maneuvers (i.e. car turns around at the press of a button) </a:t>
            </a:r>
          </a:p>
          <a:p>
            <a:r>
              <a:rPr lang="en-US" dirty="0" smtClean="0"/>
              <a:t>Introduce a camera and stream video</a:t>
            </a:r>
          </a:p>
          <a:p>
            <a:r>
              <a:rPr lang="en-US" dirty="0" smtClean="0"/>
              <a:t>Attach recording device (</a:t>
            </a:r>
            <a:r>
              <a:rPr lang="en-US" dirty="0" err="1" smtClean="0"/>
              <a:t>i.e</a:t>
            </a:r>
            <a:r>
              <a:rPr lang="en-US" dirty="0" smtClean="0"/>
              <a:t> spy car)</a:t>
            </a:r>
          </a:p>
          <a:p>
            <a:r>
              <a:rPr lang="en-US" dirty="0" smtClean="0"/>
              <a:t>Autonomous features</a:t>
            </a:r>
          </a:p>
          <a:p>
            <a:pPr lvl="1"/>
            <a:r>
              <a:rPr lang="en-US" dirty="0" err="1" smtClean="0"/>
              <a:t>i.e</a:t>
            </a:r>
            <a:r>
              <a:rPr lang="en-US" dirty="0" smtClean="0"/>
              <a:t> sonar, GPS</a:t>
            </a:r>
          </a:p>
          <a:p>
            <a:r>
              <a:rPr lang="en-US" dirty="0" smtClean="0"/>
              <a:t>Feed Video to Virtual Reality Headset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67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254</TotalTime>
  <Words>207</Words>
  <Application>Microsoft Macintosh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Arduino RC Car Hack w/ Xbox 360 Remote</vt:lpstr>
      <vt:lpstr>PowerPoint Presentation</vt:lpstr>
      <vt:lpstr>Intro </vt:lpstr>
      <vt:lpstr>This project is great for many reasons..</vt:lpstr>
      <vt:lpstr>Purpose </vt:lpstr>
      <vt:lpstr>Expansive Options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Ryan Smith</cp:lastModifiedBy>
  <cp:revision>45</cp:revision>
  <dcterms:created xsi:type="dcterms:W3CDTF">2010-04-12T23:12:02Z</dcterms:created>
  <dcterms:modified xsi:type="dcterms:W3CDTF">2016-03-08T00:44:58Z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