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28"/>
    <a:srgbClr val="21252B"/>
    <a:srgbClr val="1FCEED"/>
    <a:srgbClr val="FAB3F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1190C-66AB-4B74-8AFA-89B17DD2480D}" v="23" dt="2022-06-05T06:42:4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81" autoAdjust="0"/>
  </p:normalViewPr>
  <p:slideViewPr>
    <p:cSldViewPr snapToGrid="0" showGuides="1">
      <p:cViewPr varScale="1">
        <p:scale>
          <a:sx n="101" d="100"/>
          <a:sy n="101" d="100"/>
        </p:scale>
        <p:origin x="5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APAH VIBULSANTI" userId="678975e6-1718-40a4-bf8a-9db0f50b2dad" providerId="ADAL" clId="{9A91190C-66AB-4B74-8AFA-89B17DD2480D}"/>
    <pc:docChg chg="undo custSel addSld delSld modSld">
      <pc:chgData name="DULAPAH VIBULSANTI" userId="678975e6-1718-40a4-bf8a-9db0f50b2dad" providerId="ADAL" clId="{9A91190C-66AB-4B74-8AFA-89B17DD2480D}" dt="2022-06-05T06:54:00.575" v="3079" actId="20577"/>
      <pc:docMkLst>
        <pc:docMk/>
      </pc:docMkLst>
      <pc:sldChg chg="modSp mod">
        <pc:chgData name="DULAPAH VIBULSANTI" userId="678975e6-1718-40a4-bf8a-9db0f50b2dad" providerId="ADAL" clId="{9A91190C-66AB-4B74-8AFA-89B17DD2480D}" dt="2022-06-05T06:45:57.495" v="2879" actId="20577"/>
        <pc:sldMkLst>
          <pc:docMk/>
          <pc:sldMk cId="1192243114" sldId="256"/>
        </pc:sldMkLst>
        <pc:spChg chg="mod">
          <ac:chgData name="DULAPAH VIBULSANTI" userId="678975e6-1718-40a4-bf8a-9db0f50b2dad" providerId="ADAL" clId="{9A91190C-66AB-4B74-8AFA-89B17DD2480D}" dt="2022-06-05T06:45:57.495" v="2879" actId="20577"/>
          <ac:spMkLst>
            <pc:docMk/>
            <pc:sldMk cId="1192243114" sldId="256"/>
            <ac:spMk id="2" creationId="{99F5B5BE-19D0-46D6-61E8-FFA5BE4B4A5C}"/>
          </ac:spMkLst>
        </pc:spChg>
        <pc:spChg chg="mod">
          <ac:chgData name="DULAPAH VIBULSANTI" userId="678975e6-1718-40a4-bf8a-9db0f50b2dad" providerId="ADAL" clId="{9A91190C-66AB-4B74-8AFA-89B17DD2480D}" dt="2022-06-05T04:25:23.937" v="73" actId="1076"/>
          <ac:spMkLst>
            <pc:docMk/>
            <pc:sldMk cId="1192243114" sldId="256"/>
            <ac:spMk id="3" creationId="{D9D80BC2-63FF-8467-9422-4D2AF3A32CC0}"/>
          </ac:spMkLst>
        </pc:spChg>
      </pc:sldChg>
      <pc:sldChg chg="del">
        <pc:chgData name="DULAPAH VIBULSANTI" userId="678975e6-1718-40a4-bf8a-9db0f50b2dad" providerId="ADAL" clId="{9A91190C-66AB-4B74-8AFA-89B17DD2480D}" dt="2022-06-05T04:33:08.184" v="84" actId="47"/>
        <pc:sldMkLst>
          <pc:docMk/>
          <pc:sldMk cId="2911278767" sldId="257"/>
        </pc:sldMkLst>
      </pc:sldChg>
      <pc:sldChg chg="del">
        <pc:chgData name="DULAPAH VIBULSANTI" userId="678975e6-1718-40a4-bf8a-9db0f50b2dad" providerId="ADAL" clId="{9A91190C-66AB-4B74-8AFA-89B17DD2480D}" dt="2022-06-05T04:33:08.184" v="84" actId="47"/>
        <pc:sldMkLst>
          <pc:docMk/>
          <pc:sldMk cId="2483753562" sldId="258"/>
        </pc:sldMkLst>
      </pc:sldChg>
      <pc:sldChg chg="addSp delSp modSp mod">
        <pc:chgData name="DULAPAH VIBULSANTI" userId="678975e6-1718-40a4-bf8a-9db0f50b2dad" providerId="ADAL" clId="{9A91190C-66AB-4B74-8AFA-89B17DD2480D}" dt="2022-06-05T05:18:58.107" v="398" actId="1076"/>
        <pc:sldMkLst>
          <pc:docMk/>
          <pc:sldMk cId="593336419" sldId="259"/>
        </pc:sldMkLst>
        <pc:spChg chg="mod">
          <ac:chgData name="DULAPAH VIBULSANTI" userId="678975e6-1718-40a4-bf8a-9db0f50b2dad" providerId="ADAL" clId="{9A91190C-66AB-4B74-8AFA-89B17DD2480D}" dt="2022-06-05T05:18:58.107" v="398" actId="1076"/>
          <ac:spMkLst>
            <pc:docMk/>
            <pc:sldMk cId="593336419" sldId="259"/>
            <ac:spMk id="2" creationId="{4967D90E-DB2D-E663-4D92-B9FCC3344F7E}"/>
          </ac:spMkLst>
        </pc:spChg>
        <pc:spChg chg="add mod">
          <ac:chgData name="DULAPAH VIBULSANTI" userId="678975e6-1718-40a4-bf8a-9db0f50b2dad" providerId="ADAL" clId="{9A91190C-66AB-4B74-8AFA-89B17DD2480D}" dt="2022-06-05T05:18:38.570" v="397" actId="20577"/>
          <ac:spMkLst>
            <pc:docMk/>
            <pc:sldMk cId="593336419" sldId="259"/>
            <ac:spMk id="7" creationId="{0161A776-78B0-86EC-4D3E-BC59EA5374D0}"/>
          </ac:spMkLst>
        </pc:spChg>
        <pc:picChg chg="add mod">
          <ac:chgData name="DULAPAH VIBULSANTI" userId="678975e6-1718-40a4-bf8a-9db0f50b2dad" providerId="ADAL" clId="{9A91190C-66AB-4B74-8AFA-89B17DD2480D}" dt="2022-06-05T05:02:54.526" v="339" actId="1076"/>
          <ac:picMkLst>
            <pc:docMk/>
            <pc:sldMk cId="593336419" sldId="259"/>
            <ac:picMk id="4" creationId="{7330FE6F-1ADC-4AA0-247E-02BA4C087180}"/>
          </ac:picMkLst>
        </pc:picChg>
        <pc:picChg chg="del">
          <ac:chgData name="DULAPAH VIBULSANTI" userId="678975e6-1718-40a4-bf8a-9db0f50b2dad" providerId="ADAL" clId="{9A91190C-66AB-4B74-8AFA-89B17DD2480D}" dt="2022-06-05T04:33:57.958" v="112" actId="478"/>
          <ac:picMkLst>
            <pc:docMk/>
            <pc:sldMk cId="593336419" sldId="259"/>
            <ac:picMk id="6" creationId="{D700D5A2-5D7C-7B8B-9F9F-59084091A4B7}"/>
          </ac:picMkLst>
        </pc:picChg>
      </pc:sldChg>
      <pc:sldChg chg="del">
        <pc:chgData name="DULAPAH VIBULSANTI" userId="678975e6-1718-40a4-bf8a-9db0f50b2dad" providerId="ADAL" clId="{9A91190C-66AB-4B74-8AFA-89B17DD2480D}" dt="2022-06-05T04:33:08.184" v="84" actId="47"/>
        <pc:sldMkLst>
          <pc:docMk/>
          <pc:sldMk cId="2724371476" sldId="260"/>
        </pc:sldMkLst>
      </pc:sldChg>
      <pc:sldChg chg="del">
        <pc:chgData name="DULAPAH VIBULSANTI" userId="678975e6-1718-40a4-bf8a-9db0f50b2dad" providerId="ADAL" clId="{9A91190C-66AB-4B74-8AFA-89B17DD2480D}" dt="2022-06-05T04:33:08.184" v="84" actId="47"/>
        <pc:sldMkLst>
          <pc:docMk/>
          <pc:sldMk cId="1380191922" sldId="261"/>
        </pc:sldMkLst>
      </pc:sldChg>
      <pc:sldChg chg="del">
        <pc:chgData name="DULAPAH VIBULSANTI" userId="678975e6-1718-40a4-bf8a-9db0f50b2dad" providerId="ADAL" clId="{9A91190C-66AB-4B74-8AFA-89B17DD2480D}" dt="2022-06-05T04:33:08.184" v="84" actId="47"/>
        <pc:sldMkLst>
          <pc:docMk/>
          <pc:sldMk cId="1298365999" sldId="262"/>
        </pc:sldMkLst>
      </pc:sldChg>
      <pc:sldChg chg="modSp mod">
        <pc:chgData name="DULAPAH VIBULSANTI" userId="678975e6-1718-40a4-bf8a-9db0f50b2dad" providerId="ADAL" clId="{9A91190C-66AB-4B74-8AFA-89B17DD2480D}" dt="2022-06-05T06:49:17.904" v="3071" actId="20577"/>
        <pc:sldMkLst>
          <pc:docMk/>
          <pc:sldMk cId="3513735251" sldId="263"/>
        </pc:sldMkLst>
        <pc:spChg chg="mod">
          <ac:chgData name="DULAPAH VIBULSANTI" userId="678975e6-1718-40a4-bf8a-9db0f50b2dad" providerId="ADAL" clId="{9A91190C-66AB-4B74-8AFA-89B17DD2480D}" dt="2022-06-05T06:49:17.904" v="3071" actId="20577"/>
          <ac:spMkLst>
            <pc:docMk/>
            <pc:sldMk cId="3513735251" sldId="263"/>
            <ac:spMk id="6" creationId="{B38AA194-617B-524B-BD4A-430FD98CFF62}"/>
          </ac:spMkLst>
        </pc:spChg>
      </pc:sldChg>
      <pc:sldChg chg="addSp delSp modSp add mod setBg">
        <pc:chgData name="DULAPAH VIBULSANTI" userId="678975e6-1718-40a4-bf8a-9db0f50b2dad" providerId="ADAL" clId="{9A91190C-66AB-4B74-8AFA-89B17DD2480D}" dt="2022-06-05T05:26:50.880" v="801" actId="20577"/>
        <pc:sldMkLst>
          <pc:docMk/>
          <pc:sldMk cId="2812916840" sldId="264"/>
        </pc:sldMkLst>
        <pc:spChg chg="mod">
          <ac:chgData name="DULAPAH VIBULSANTI" userId="678975e6-1718-40a4-bf8a-9db0f50b2dad" providerId="ADAL" clId="{9A91190C-66AB-4B74-8AFA-89B17DD2480D}" dt="2022-06-05T05:03:58.535" v="357" actId="1076"/>
          <ac:spMkLst>
            <pc:docMk/>
            <pc:sldMk cId="2812916840" sldId="264"/>
            <ac:spMk id="2" creationId="{4967D90E-DB2D-E663-4D92-B9FCC3344F7E}"/>
          </ac:spMkLst>
        </pc:spChg>
        <pc:spChg chg="del">
          <ac:chgData name="DULAPAH VIBULSANTI" userId="678975e6-1718-40a4-bf8a-9db0f50b2dad" providerId="ADAL" clId="{9A91190C-66AB-4B74-8AFA-89B17DD2480D}" dt="2022-06-05T05:15:51.207" v="359" actId="478"/>
          <ac:spMkLst>
            <pc:docMk/>
            <pc:sldMk cId="2812916840" sldId="264"/>
            <ac:spMk id="7" creationId="{0161A776-78B0-86EC-4D3E-BC59EA5374D0}"/>
          </ac:spMkLst>
        </pc:spChg>
        <pc:spChg chg="add mod">
          <ac:chgData name="DULAPAH VIBULSANTI" userId="678975e6-1718-40a4-bf8a-9db0f50b2dad" providerId="ADAL" clId="{9A91190C-66AB-4B74-8AFA-89B17DD2480D}" dt="2022-06-05T05:26:50.880" v="801" actId="20577"/>
          <ac:spMkLst>
            <pc:docMk/>
            <pc:sldMk cId="2812916840" sldId="264"/>
            <ac:spMk id="10" creationId="{782D0E50-C6B3-EF69-9AFD-67F1C80231AA}"/>
          </ac:spMkLst>
        </pc:spChg>
        <pc:picChg chg="del">
          <ac:chgData name="DULAPAH VIBULSANTI" userId="678975e6-1718-40a4-bf8a-9db0f50b2dad" providerId="ADAL" clId="{9A91190C-66AB-4B74-8AFA-89B17DD2480D}" dt="2022-06-05T05:04:16.150" v="358" actId="478"/>
          <ac:picMkLst>
            <pc:docMk/>
            <pc:sldMk cId="2812916840" sldId="264"/>
            <ac:picMk id="4" creationId="{7330FE6F-1ADC-4AA0-247E-02BA4C087180}"/>
          </ac:picMkLst>
        </pc:picChg>
        <pc:picChg chg="add del mod">
          <ac:chgData name="DULAPAH VIBULSANTI" userId="678975e6-1718-40a4-bf8a-9db0f50b2dad" providerId="ADAL" clId="{9A91190C-66AB-4B74-8AFA-89B17DD2480D}" dt="2022-06-05T05:16:53.823" v="364" actId="478"/>
          <ac:picMkLst>
            <pc:docMk/>
            <pc:sldMk cId="2812916840" sldId="264"/>
            <ac:picMk id="5" creationId="{18CF3D05-70FC-9401-AD78-65D66DA46C8B}"/>
          </ac:picMkLst>
        </pc:picChg>
        <pc:picChg chg="add">
          <ac:chgData name="DULAPAH VIBULSANTI" userId="678975e6-1718-40a4-bf8a-9db0f50b2dad" providerId="ADAL" clId="{9A91190C-66AB-4B74-8AFA-89B17DD2480D}" dt="2022-06-05T05:16:53.999" v="365" actId="22"/>
          <ac:picMkLst>
            <pc:docMk/>
            <pc:sldMk cId="2812916840" sldId="264"/>
            <ac:picMk id="8" creationId="{750B9497-F584-EE1F-6744-D1DB60AC8C64}"/>
          </ac:picMkLst>
        </pc:picChg>
      </pc:sldChg>
      <pc:sldChg chg="addSp delSp modSp add mod setBg">
        <pc:chgData name="DULAPAH VIBULSANTI" userId="678975e6-1718-40a4-bf8a-9db0f50b2dad" providerId="ADAL" clId="{9A91190C-66AB-4B74-8AFA-89B17DD2480D}" dt="2022-06-05T05:23:06.253" v="590" actId="1076"/>
        <pc:sldMkLst>
          <pc:docMk/>
          <pc:sldMk cId="1531380149" sldId="265"/>
        </pc:sldMkLst>
        <pc:spChg chg="mod">
          <ac:chgData name="DULAPAH VIBULSANTI" userId="678975e6-1718-40a4-bf8a-9db0f50b2dad" providerId="ADAL" clId="{9A91190C-66AB-4B74-8AFA-89B17DD2480D}" dt="2022-06-05T05:20:53.743" v="440" actId="20577"/>
          <ac:spMkLst>
            <pc:docMk/>
            <pc:sldMk cId="1531380149" sldId="265"/>
            <ac:spMk id="2" creationId="{4967D90E-DB2D-E663-4D92-B9FCC3344F7E}"/>
          </ac:spMkLst>
        </pc:spChg>
        <pc:spChg chg="mod">
          <ac:chgData name="DULAPAH VIBULSANTI" userId="678975e6-1718-40a4-bf8a-9db0f50b2dad" providerId="ADAL" clId="{9A91190C-66AB-4B74-8AFA-89B17DD2480D}" dt="2022-06-05T05:23:06.253" v="590" actId="1076"/>
          <ac:spMkLst>
            <pc:docMk/>
            <pc:sldMk cId="1531380149" sldId="265"/>
            <ac:spMk id="7" creationId="{0161A776-78B0-86EC-4D3E-BC59EA5374D0}"/>
          </ac:spMkLst>
        </pc:spChg>
        <pc:picChg chg="del mod">
          <ac:chgData name="DULAPAH VIBULSANTI" userId="678975e6-1718-40a4-bf8a-9db0f50b2dad" providerId="ADAL" clId="{9A91190C-66AB-4B74-8AFA-89B17DD2480D}" dt="2022-06-05T05:21:22.652" v="443" actId="478"/>
          <ac:picMkLst>
            <pc:docMk/>
            <pc:sldMk cId="1531380149" sldId="265"/>
            <ac:picMk id="4" creationId="{7330FE6F-1ADC-4AA0-247E-02BA4C087180}"/>
          </ac:picMkLst>
        </pc:picChg>
        <pc:picChg chg="add mod">
          <ac:chgData name="DULAPAH VIBULSANTI" userId="678975e6-1718-40a4-bf8a-9db0f50b2dad" providerId="ADAL" clId="{9A91190C-66AB-4B74-8AFA-89B17DD2480D}" dt="2022-06-05T05:21:37.964" v="449" actId="14861"/>
          <ac:picMkLst>
            <pc:docMk/>
            <pc:sldMk cId="1531380149" sldId="265"/>
            <ac:picMk id="5" creationId="{2BFF1EC7-8D4E-EAF5-8858-C282010D3774}"/>
          </ac:picMkLst>
        </pc:picChg>
      </pc:sldChg>
      <pc:sldChg chg="addSp delSp modSp add mod setBg">
        <pc:chgData name="DULAPAH VIBULSANTI" userId="678975e6-1718-40a4-bf8a-9db0f50b2dad" providerId="ADAL" clId="{9A91190C-66AB-4B74-8AFA-89B17DD2480D}" dt="2022-06-05T06:46:02.286" v="2881" actId="20577"/>
        <pc:sldMkLst>
          <pc:docMk/>
          <pc:sldMk cId="3073712333" sldId="266"/>
        </pc:sldMkLst>
        <pc:spChg chg="mod">
          <ac:chgData name="DULAPAH VIBULSANTI" userId="678975e6-1718-40a4-bf8a-9db0f50b2dad" providerId="ADAL" clId="{9A91190C-66AB-4B74-8AFA-89B17DD2480D}" dt="2022-06-05T06:46:02.286" v="2881" actId="20577"/>
          <ac:spMkLst>
            <pc:docMk/>
            <pc:sldMk cId="3073712333" sldId="266"/>
            <ac:spMk id="10" creationId="{782D0E50-C6B3-EF69-9AFD-67F1C80231AA}"/>
          </ac:spMkLst>
        </pc:spChg>
        <pc:picChg chg="add">
          <ac:chgData name="DULAPAH VIBULSANTI" userId="678975e6-1718-40a4-bf8a-9db0f50b2dad" providerId="ADAL" clId="{9A91190C-66AB-4B74-8AFA-89B17DD2480D}" dt="2022-06-05T05:23:37.711" v="592" actId="22"/>
          <ac:picMkLst>
            <pc:docMk/>
            <pc:sldMk cId="3073712333" sldId="266"/>
            <ac:picMk id="4" creationId="{2480BAB3-A1D4-6312-1383-5254C0FCDA30}"/>
          </ac:picMkLst>
        </pc:picChg>
        <pc:picChg chg="del">
          <ac:chgData name="DULAPAH VIBULSANTI" userId="678975e6-1718-40a4-bf8a-9db0f50b2dad" providerId="ADAL" clId="{9A91190C-66AB-4B74-8AFA-89B17DD2480D}" dt="2022-06-05T05:23:37.415" v="591" actId="478"/>
          <ac:picMkLst>
            <pc:docMk/>
            <pc:sldMk cId="3073712333" sldId="266"/>
            <ac:picMk id="8" creationId="{750B9497-F584-EE1F-6744-D1DB60AC8C64}"/>
          </ac:picMkLst>
        </pc:picChg>
      </pc:sldChg>
      <pc:sldChg chg="delSp modSp add mod setBg">
        <pc:chgData name="DULAPAH VIBULSANTI" userId="678975e6-1718-40a4-bf8a-9db0f50b2dad" providerId="ADAL" clId="{9A91190C-66AB-4B74-8AFA-89B17DD2480D}" dt="2022-06-05T06:03:13.852" v="1789" actId="20577"/>
        <pc:sldMkLst>
          <pc:docMk/>
          <pc:sldMk cId="1227290732" sldId="267"/>
        </pc:sldMkLst>
        <pc:spChg chg="mod">
          <ac:chgData name="DULAPAH VIBULSANTI" userId="678975e6-1718-40a4-bf8a-9db0f50b2dad" providerId="ADAL" clId="{9A91190C-66AB-4B74-8AFA-89B17DD2480D}" dt="2022-06-05T05:33:29.022" v="840" actId="20577"/>
          <ac:spMkLst>
            <pc:docMk/>
            <pc:sldMk cId="1227290732" sldId="267"/>
            <ac:spMk id="2" creationId="{4967D90E-DB2D-E663-4D92-B9FCC3344F7E}"/>
          </ac:spMkLst>
        </pc:spChg>
        <pc:spChg chg="mod">
          <ac:chgData name="DULAPAH VIBULSANTI" userId="678975e6-1718-40a4-bf8a-9db0f50b2dad" providerId="ADAL" clId="{9A91190C-66AB-4B74-8AFA-89B17DD2480D}" dt="2022-06-05T06:03:13.852" v="1789" actId="20577"/>
          <ac:spMkLst>
            <pc:docMk/>
            <pc:sldMk cId="1227290732" sldId="267"/>
            <ac:spMk id="7" creationId="{0161A776-78B0-86EC-4D3E-BC59EA5374D0}"/>
          </ac:spMkLst>
        </pc:spChg>
        <pc:picChg chg="del">
          <ac:chgData name="DULAPAH VIBULSANTI" userId="678975e6-1718-40a4-bf8a-9db0f50b2dad" providerId="ADAL" clId="{9A91190C-66AB-4B74-8AFA-89B17DD2480D}" dt="2022-06-05T05:33:52.615" v="841" actId="478"/>
          <ac:picMkLst>
            <pc:docMk/>
            <pc:sldMk cId="1227290732" sldId="267"/>
            <ac:picMk id="4" creationId="{7330FE6F-1ADC-4AA0-247E-02BA4C087180}"/>
          </ac:picMkLst>
        </pc:picChg>
      </pc:sldChg>
      <pc:sldChg chg="modSp add mod setBg">
        <pc:chgData name="DULAPAH VIBULSANTI" userId="678975e6-1718-40a4-bf8a-9db0f50b2dad" providerId="ADAL" clId="{9A91190C-66AB-4B74-8AFA-89B17DD2480D}" dt="2022-06-05T06:03:52.334" v="1790" actId="20577"/>
        <pc:sldMkLst>
          <pc:docMk/>
          <pc:sldMk cId="792313095" sldId="268"/>
        </pc:sldMkLst>
        <pc:spChg chg="mod">
          <ac:chgData name="DULAPAH VIBULSANTI" userId="678975e6-1718-40a4-bf8a-9db0f50b2dad" providerId="ADAL" clId="{9A91190C-66AB-4B74-8AFA-89B17DD2480D}" dt="2022-06-05T06:03:52.334" v="1790" actId="20577"/>
          <ac:spMkLst>
            <pc:docMk/>
            <pc:sldMk cId="792313095" sldId="268"/>
            <ac:spMk id="7" creationId="{0161A776-78B0-86EC-4D3E-BC59EA5374D0}"/>
          </ac:spMkLst>
        </pc:spChg>
      </pc:sldChg>
      <pc:sldChg chg="delSp modSp add del mod setBg">
        <pc:chgData name="DULAPAH VIBULSANTI" userId="678975e6-1718-40a4-bf8a-9db0f50b2dad" providerId="ADAL" clId="{9A91190C-66AB-4B74-8AFA-89B17DD2480D}" dt="2022-06-05T06:05:22.448" v="1818" actId="47"/>
        <pc:sldMkLst>
          <pc:docMk/>
          <pc:sldMk cId="1140080334" sldId="269"/>
        </pc:sldMkLst>
        <pc:spChg chg="mod">
          <ac:chgData name="DULAPAH VIBULSANTI" userId="678975e6-1718-40a4-bf8a-9db0f50b2dad" providerId="ADAL" clId="{9A91190C-66AB-4B74-8AFA-89B17DD2480D}" dt="2022-06-05T06:05:06.568" v="1816" actId="20577"/>
          <ac:spMkLst>
            <pc:docMk/>
            <pc:sldMk cId="1140080334" sldId="269"/>
            <ac:spMk id="2" creationId="{4967D90E-DB2D-E663-4D92-B9FCC3344F7E}"/>
          </ac:spMkLst>
        </pc:spChg>
        <pc:spChg chg="del">
          <ac:chgData name="DULAPAH VIBULSANTI" userId="678975e6-1718-40a4-bf8a-9db0f50b2dad" providerId="ADAL" clId="{9A91190C-66AB-4B74-8AFA-89B17DD2480D}" dt="2022-06-05T06:05:09.359" v="1817" actId="478"/>
          <ac:spMkLst>
            <pc:docMk/>
            <pc:sldMk cId="1140080334" sldId="269"/>
            <ac:spMk id="7" creationId="{0161A776-78B0-86EC-4D3E-BC59EA5374D0}"/>
          </ac:spMkLst>
        </pc:spChg>
      </pc:sldChg>
      <pc:sldChg chg="modSp add mod setBg">
        <pc:chgData name="DULAPAH VIBULSANTI" userId="678975e6-1718-40a4-bf8a-9db0f50b2dad" providerId="ADAL" clId="{9A91190C-66AB-4B74-8AFA-89B17DD2480D}" dt="2022-06-05T06:08:31.272" v="2059" actId="20577"/>
        <pc:sldMkLst>
          <pc:docMk/>
          <pc:sldMk cId="3333564046" sldId="269"/>
        </pc:sldMkLst>
        <pc:spChg chg="mod">
          <ac:chgData name="DULAPAH VIBULSANTI" userId="678975e6-1718-40a4-bf8a-9db0f50b2dad" providerId="ADAL" clId="{9A91190C-66AB-4B74-8AFA-89B17DD2480D}" dt="2022-06-05T06:05:33.470" v="1846" actId="20577"/>
          <ac:spMkLst>
            <pc:docMk/>
            <pc:sldMk cId="3333564046" sldId="269"/>
            <ac:spMk id="2" creationId="{4967D90E-DB2D-E663-4D92-B9FCC3344F7E}"/>
          </ac:spMkLst>
        </pc:spChg>
        <pc:spChg chg="mod">
          <ac:chgData name="DULAPAH VIBULSANTI" userId="678975e6-1718-40a4-bf8a-9db0f50b2dad" providerId="ADAL" clId="{9A91190C-66AB-4B74-8AFA-89B17DD2480D}" dt="2022-06-05T06:08:31.272" v="2059" actId="20577"/>
          <ac:spMkLst>
            <pc:docMk/>
            <pc:sldMk cId="3333564046" sldId="269"/>
            <ac:spMk id="7" creationId="{0161A776-78B0-86EC-4D3E-BC59EA5374D0}"/>
          </ac:spMkLst>
        </pc:spChg>
      </pc:sldChg>
      <pc:sldChg chg="modSp add mod setBg">
        <pc:chgData name="DULAPAH VIBULSANTI" userId="678975e6-1718-40a4-bf8a-9db0f50b2dad" providerId="ADAL" clId="{9A91190C-66AB-4B74-8AFA-89B17DD2480D}" dt="2022-06-05T06:14:15.701" v="2189" actId="20577"/>
        <pc:sldMkLst>
          <pc:docMk/>
          <pc:sldMk cId="176722035" sldId="270"/>
        </pc:sldMkLst>
        <pc:spChg chg="mod">
          <ac:chgData name="DULAPAH VIBULSANTI" userId="678975e6-1718-40a4-bf8a-9db0f50b2dad" providerId="ADAL" clId="{9A91190C-66AB-4B74-8AFA-89B17DD2480D}" dt="2022-06-05T06:14:15.701" v="2189" actId="20577"/>
          <ac:spMkLst>
            <pc:docMk/>
            <pc:sldMk cId="176722035" sldId="270"/>
            <ac:spMk id="7" creationId="{0161A776-78B0-86EC-4D3E-BC59EA5374D0}"/>
          </ac:spMkLst>
        </pc:spChg>
        <pc:picChg chg="mod">
          <ac:chgData name="DULAPAH VIBULSANTI" userId="678975e6-1718-40a4-bf8a-9db0f50b2dad" providerId="ADAL" clId="{9A91190C-66AB-4B74-8AFA-89B17DD2480D}" dt="2022-06-05T06:10:17.888" v="2065" actId="14826"/>
          <ac:picMkLst>
            <pc:docMk/>
            <pc:sldMk cId="176722035" sldId="270"/>
            <ac:picMk id="4" creationId="{7330FE6F-1ADC-4AA0-247E-02BA4C087180}"/>
          </ac:picMkLst>
        </pc:picChg>
      </pc:sldChg>
      <pc:sldChg chg="modSp add mod setBg">
        <pc:chgData name="DULAPAH VIBULSANTI" userId="678975e6-1718-40a4-bf8a-9db0f50b2dad" providerId="ADAL" clId="{9A91190C-66AB-4B74-8AFA-89B17DD2480D}" dt="2022-06-05T06:54:00.575" v="3079" actId="20577"/>
        <pc:sldMkLst>
          <pc:docMk/>
          <pc:sldMk cId="1499306091" sldId="271"/>
        </pc:sldMkLst>
        <pc:spChg chg="mod">
          <ac:chgData name="DULAPAH VIBULSANTI" userId="678975e6-1718-40a4-bf8a-9db0f50b2dad" providerId="ADAL" clId="{9A91190C-66AB-4B74-8AFA-89B17DD2480D}" dt="2022-06-05T06:54:00.575" v="3079" actId="20577"/>
          <ac:spMkLst>
            <pc:docMk/>
            <pc:sldMk cId="1499306091" sldId="271"/>
            <ac:spMk id="10" creationId="{782D0E50-C6B3-EF69-9AFD-67F1C80231AA}"/>
          </ac:spMkLst>
        </pc:spChg>
        <pc:picChg chg="mod">
          <ac:chgData name="DULAPAH VIBULSANTI" userId="678975e6-1718-40a4-bf8a-9db0f50b2dad" providerId="ADAL" clId="{9A91190C-66AB-4B74-8AFA-89B17DD2480D}" dt="2022-06-05T06:47:08.851" v="2908" actId="1076"/>
          <ac:picMkLst>
            <pc:docMk/>
            <pc:sldMk cId="1499306091" sldId="271"/>
            <ac:picMk id="4" creationId="{2480BAB3-A1D4-6312-1383-5254C0FCDA30}"/>
          </ac:picMkLst>
        </pc:picChg>
      </pc:sldChg>
      <pc:sldChg chg="addSp delSp modSp add mod setBg">
        <pc:chgData name="DULAPAH VIBULSANTI" userId="678975e6-1718-40a4-bf8a-9db0f50b2dad" providerId="ADAL" clId="{9A91190C-66AB-4B74-8AFA-89B17DD2480D}" dt="2022-06-05T06:50:28.155" v="3074" actId="1076"/>
        <pc:sldMkLst>
          <pc:docMk/>
          <pc:sldMk cId="4134985916" sldId="272"/>
        </pc:sldMkLst>
        <pc:spChg chg="mod">
          <ac:chgData name="DULAPAH VIBULSANTI" userId="678975e6-1718-40a4-bf8a-9db0f50b2dad" providerId="ADAL" clId="{9A91190C-66AB-4B74-8AFA-89B17DD2480D}" dt="2022-06-05T06:21:04.908" v="2385" actId="20577"/>
          <ac:spMkLst>
            <pc:docMk/>
            <pc:sldMk cId="4134985916" sldId="272"/>
            <ac:spMk id="2" creationId="{4967D90E-DB2D-E663-4D92-B9FCC3344F7E}"/>
          </ac:spMkLst>
        </pc:spChg>
        <pc:spChg chg="mod">
          <ac:chgData name="DULAPAH VIBULSANTI" userId="678975e6-1718-40a4-bf8a-9db0f50b2dad" providerId="ADAL" clId="{9A91190C-66AB-4B74-8AFA-89B17DD2480D}" dt="2022-06-05T06:42:00.803" v="2861" actId="20577"/>
          <ac:spMkLst>
            <pc:docMk/>
            <pc:sldMk cId="4134985916" sldId="272"/>
            <ac:spMk id="7" creationId="{0161A776-78B0-86EC-4D3E-BC59EA5374D0}"/>
          </ac:spMkLst>
        </pc:spChg>
        <pc:picChg chg="del">
          <ac:chgData name="DULAPAH VIBULSANTI" userId="678975e6-1718-40a4-bf8a-9db0f50b2dad" providerId="ADAL" clId="{9A91190C-66AB-4B74-8AFA-89B17DD2480D}" dt="2022-06-05T06:32:53.866" v="2699" actId="478"/>
          <ac:picMkLst>
            <pc:docMk/>
            <pc:sldMk cId="4134985916" sldId="272"/>
            <ac:picMk id="4" creationId="{7330FE6F-1ADC-4AA0-247E-02BA4C087180}"/>
          </ac:picMkLst>
        </pc:picChg>
        <pc:picChg chg="add mod">
          <ac:chgData name="DULAPAH VIBULSANTI" userId="678975e6-1718-40a4-bf8a-9db0f50b2dad" providerId="ADAL" clId="{9A91190C-66AB-4B74-8AFA-89B17DD2480D}" dt="2022-06-05T06:50:28.155" v="3074" actId="1076"/>
          <ac:picMkLst>
            <pc:docMk/>
            <pc:sldMk cId="4134985916" sldId="272"/>
            <ac:picMk id="5" creationId="{37763DB8-CDCC-43D7-F6C9-7C685FC2906E}"/>
          </ac:picMkLst>
        </pc:picChg>
      </pc:sldChg>
      <pc:sldChg chg="modSp add mod setBg">
        <pc:chgData name="DULAPAH VIBULSANTI" userId="678975e6-1718-40a4-bf8a-9db0f50b2dad" providerId="ADAL" clId="{9A91190C-66AB-4B74-8AFA-89B17DD2480D}" dt="2022-06-05T06:47:01.649" v="2903" actId="1076"/>
        <pc:sldMkLst>
          <pc:docMk/>
          <pc:sldMk cId="4061687555" sldId="273"/>
        </pc:sldMkLst>
        <pc:spChg chg="mod">
          <ac:chgData name="DULAPAH VIBULSANTI" userId="678975e6-1718-40a4-bf8a-9db0f50b2dad" providerId="ADAL" clId="{9A91190C-66AB-4B74-8AFA-89B17DD2480D}" dt="2022-06-05T06:46:36.437" v="2896" actId="20577"/>
          <ac:spMkLst>
            <pc:docMk/>
            <pc:sldMk cId="4061687555" sldId="273"/>
            <ac:spMk id="10" creationId="{782D0E50-C6B3-EF69-9AFD-67F1C80231AA}"/>
          </ac:spMkLst>
        </pc:spChg>
        <pc:picChg chg="mod">
          <ac:chgData name="DULAPAH VIBULSANTI" userId="678975e6-1718-40a4-bf8a-9db0f50b2dad" providerId="ADAL" clId="{9A91190C-66AB-4B74-8AFA-89B17DD2480D}" dt="2022-06-05T06:47:01.649" v="2903" actId="1076"/>
          <ac:picMkLst>
            <pc:docMk/>
            <pc:sldMk cId="4061687555" sldId="273"/>
            <ac:picMk id="4" creationId="{2480BAB3-A1D4-6312-1383-5254C0FCDA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79B-3F96-4674-B005-961E66F3D8CF}" type="datetimeFigureOut">
              <a:rPr lang="en-US" smtClean="0"/>
              <a:t>05-Jun-22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B5BE-19D0-46D6-61E8-FFA5BE4B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0444"/>
            <a:ext cx="9144000" cy="2387600"/>
          </a:xfrm>
        </p:spPr>
        <p:txBody>
          <a:bodyPr>
            <a:normAutofit/>
          </a:bodyPr>
          <a:lstStyle/>
          <a:p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เมื่อ 1 ที่คุณเห็นอาจจะไม่เท่ากับ 1</a:t>
            </a:r>
            <a:br>
              <a:rPr lang="en-US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</a:br>
            <a:r>
              <a:rPr lang="en-US" sz="2800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(</a:t>
            </a:r>
            <a:r>
              <a:rPr lang="th-TH" sz="2800" b="1" dirty="0" err="1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ห้ะ</a:t>
            </a:r>
            <a:r>
              <a:rPr lang="en-US" sz="2800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?!)</a:t>
            </a:r>
            <a:endParaRPr lang="en-US" b="1" dirty="0">
              <a:gradFill flip="none" rotWithShape="1"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0BC2-63FF-8467-9422-4D2AF3A3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925" y="4130119"/>
            <a:ext cx="2978150" cy="4043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i="0" dirty="0">
                <a:solidFill>
                  <a:schemeClr val="bg1"/>
                </a:solidFill>
                <a:effectLst/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24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ผลลัพธ์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2D0E50-C6B3-EF69-9AFD-67F1C80231AA}"/>
              </a:ext>
            </a:extLst>
          </p:cNvPr>
          <p:cNvSpPr txBox="1">
            <a:spLocks/>
          </p:cNvSpPr>
          <p:nvPr/>
        </p:nvSpPr>
        <p:spPr>
          <a:xfrm>
            <a:off x="1038947" y="4146942"/>
            <a:ext cx="7066105" cy="114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อ้าว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!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ไม่เท่ากับ 1 จริง ๆ ด้วย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0BAB3-A1D4-6312-1383-5254C0FC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58" y="3097518"/>
            <a:ext cx="7443282" cy="6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5" y="245303"/>
            <a:ext cx="781339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ในเมื่อมันเป็นการประมาณค่า แล้วเราจะเปรียบเทียบตัวเลขได้ยังไง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5009771" y="1570866"/>
            <a:ext cx="3881981" cy="5132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วิธีที่ง่ายที่สุดก็คือ </a:t>
            </a:r>
          </a:p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เราจะกำหนดเกณฑ์ว่า ถ้าเลข 2 ตัวมีค่าประมาณที่ห่างกันไม่เกินเกณฑ์ที่เรากำหนดไว้ ก็จะถือว่าเลขทั้ง 2 ตัวมีค่าเท่ากัน</a:t>
            </a:r>
          </a:p>
          <a:p>
            <a:endParaRPr lang="th-TH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กำหนดเกณฑ์ โดยเราจะให้เกณฑ์นี้ชื่อว่า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EPS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และให้ค่า 0.000001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AutoNum type="arabicPeriod"/>
            </a:pP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สร้างเงื่อนไขตามที่กล่าวไว้ข้างต้น โดยนำเลข 2 ตัวมาลบกัน แล้วหา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absolute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เพื่อหาความห่าง และเทียบกับ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EPS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เพื่อหาว่าอยู่ในเกณฑ์ที่เรากำหนดไว้หรือไม่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63DB8-CDCC-43D7-F6C9-7C685FC2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44731"/>
            <a:ext cx="4582886" cy="4075843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413498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ผลลัพธ์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2D0E50-C6B3-EF69-9AFD-67F1C80231AA}"/>
              </a:ext>
            </a:extLst>
          </p:cNvPr>
          <p:cNvSpPr txBox="1">
            <a:spLocks/>
          </p:cNvSpPr>
          <p:nvPr/>
        </p:nvSpPr>
        <p:spPr>
          <a:xfrm>
            <a:off x="1038947" y="4146942"/>
            <a:ext cx="7066105" cy="114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เท่ากันแล้ว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0BAB3-A1D4-6312-1383-5254C0FCD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7365" y="3089050"/>
            <a:ext cx="4909270" cy="6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0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AA194-617B-524B-BD4A-430FD98CFF62}"/>
              </a:ext>
            </a:extLst>
          </p:cNvPr>
          <p:cNvSpPr txBox="1"/>
          <p:nvPr/>
        </p:nvSpPr>
        <p:spPr>
          <a:xfrm>
            <a:off x="460375" y="1109960"/>
            <a:ext cx="82232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ถ้าจะเปรียบเทียบเลขทศนิยม เราไม่ควรใช้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==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แต่เราควรกำหนดเกณฑ์ว่า ถ้าเลข 2 ตัวมีค่าประมาณที่ห่างกันไม่เกินเกณฑ์ที่เรากำหนดไว้ ก็จะถือว่าเลขทั้ง 2 ตัวมีค่าเท่ากัน</a:t>
            </a:r>
          </a:p>
          <a:p>
            <a:pPr algn="ctr"/>
            <a:endParaRPr lang="th-TH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แม้มันจะไม่ใช่วิธีที่ดีที่สุด แต่ก็เพียงพอกับความต้องการของเราแล้ว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~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E6D678-C214-2D26-4431-0B1D498BF15E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37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ลองพิจารณาโค้ดนี้ดู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30FE6F-1ADC-4AA0-247E-02BA4C08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" y="1911718"/>
            <a:ext cx="4574284" cy="354315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5009771" y="1483215"/>
            <a:ext cx="3745887" cy="440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สร้างตัวแปร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ไว้เก็บเลขทศนิยม</a:t>
            </a:r>
          </a:p>
          <a:p>
            <a:pPr marL="227013" indent="-227013">
              <a:buFont typeface="+mj-lt"/>
              <a:buAutoNum type="arabicPeriod"/>
            </a:pPr>
            <a:endParaRPr lang="th-TH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สร้างตัวแปร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result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เพื่อเก็บผลบวกของตัวแปร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</a:t>
            </a:r>
          </a:p>
          <a:p>
            <a:pPr marL="227013" indent="-227013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แสดงค่าของ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result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ออกมา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333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ผลลัพธ์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B9497-F584-EE1F-6744-D1DB60AC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06" y="3063856"/>
            <a:ext cx="4603987" cy="7302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2D0E50-C6B3-EF69-9AFD-67F1C80231AA}"/>
              </a:ext>
            </a:extLst>
          </p:cNvPr>
          <p:cNvSpPr txBox="1">
            <a:spLocks/>
          </p:cNvSpPr>
          <p:nvPr/>
        </p:nvSpPr>
        <p:spPr>
          <a:xfrm>
            <a:off x="2699056" y="4146942"/>
            <a:ext cx="3745887" cy="7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จะเห็นว่า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result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มีค่าเท่ากับ 1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129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521" y="245303"/>
            <a:ext cx="5970958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คราวนี้ลองเพิ่มโค้ดอีกนิด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~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4927790" y="1527040"/>
            <a:ext cx="3825225" cy="440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สร้างเงื่อนไขเพื่อเชคว่าตัวแปร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result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มีค่าเท่ากับ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1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หรือไม่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  <a:p>
            <a:pPr marL="227013" indent="-227013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ถ้าใช่ ให้แสดง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“Equal to 1”</a:t>
            </a:r>
          </a:p>
          <a:p>
            <a:pPr marL="227013" indent="-227013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marL="227013" indent="-227013">
              <a:buFont typeface="+mj-lt"/>
              <a:buAutoNum type="arabicPeriod"/>
            </a:pP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ถ้าไม่ ให้แสดง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“Not equal to 1”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F1EC7-8D4E-EAF5-8858-C282010D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" y="1699999"/>
            <a:ext cx="4568175" cy="406276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5313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ผลลัพธ์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2D0E50-C6B3-EF69-9AFD-67F1C80231AA}"/>
              </a:ext>
            </a:extLst>
          </p:cNvPr>
          <p:cNvSpPr txBox="1">
            <a:spLocks/>
          </p:cNvSpPr>
          <p:nvPr/>
        </p:nvSpPr>
        <p:spPr>
          <a:xfrm>
            <a:off x="1038947" y="4146942"/>
            <a:ext cx="7066105" cy="114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ห้ะ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?!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ไม่เท่ากับ 1 อย่างงั้นเหรอ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แล้วที่โปรแกมแสดงว่า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result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มีค่าเท่ากับ 1 </a:t>
            </a:r>
            <a:r>
              <a:rPr lang="th-TH" sz="2800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คื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ออ</a:t>
            </a:r>
            <a:r>
              <a:rPr lang="th-TH" sz="2800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ีห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ยัง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0BAB3-A1D4-6312-1383-5254C0FC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32" y="2949550"/>
            <a:ext cx="4584936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มันเกิดอะไรขึ้น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390985" y="1483215"/>
            <a:ext cx="8364673" cy="440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ความจริงแล้ว คอมพิวเตอร์เก็บเลขทศนิยมเป็นค่าประมาณ</a:t>
            </a: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ไม่ได้เก็บเป็นค่าเป๊ะ ๆ</a:t>
            </a:r>
          </a:p>
          <a:p>
            <a:pPr algn="ctr"/>
            <a:endParaRPr lang="th-TH" sz="32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ต้องเข้าใจก่อนว่า</a:t>
            </a:r>
            <a:endParaRPr lang="en-US" sz="32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คอมพิวเตอร์มีขีดจำกัดในการเก็บจำนวนทศนิยมเพื่อประหยัดพื้นที่ และเพิ่มประสิทธิภาพ เช่น ประเภทข้อมูล</a:t>
            </a:r>
            <a:r>
              <a:rPr lang="en-US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double </a:t>
            </a:r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สามารถเก็บเลขทศนิยมได้ </a:t>
            </a:r>
            <a:r>
              <a:rPr lang="en-US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16</a:t>
            </a:r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ตำแหน่ง</a:t>
            </a:r>
            <a:endParaRPr lang="en-US" sz="32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72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มันเกิดอะไรขึ้น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?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390985" y="1483215"/>
            <a:ext cx="8364673" cy="464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ที่ต้องเก็บเป็นค่าประมาณ</a:t>
            </a:r>
            <a:r>
              <a:rPr lang="en-US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</a:t>
            </a:r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ก็เพราะถ้าสมมุติว่าเราต้องการเก็บค่าของ </a:t>
            </a:r>
            <a:r>
              <a:rPr lang="en-US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2/3 </a:t>
            </a:r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หรือ 0.66666...</a:t>
            </a:r>
          </a:p>
          <a:p>
            <a:pPr algn="ctr"/>
            <a:endParaRPr lang="th-TH" sz="32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คอมพิวเตอร์ไม่สามารถมี 6 ไปเรื่อย ๆ ได้เนื่องจากว่ามันจะเกินขีดจำกัดของประเภทข้อมูล คอมพิวเตอร์จึงจำเป็นต้องปัดตัวเลข</a:t>
            </a:r>
          </a:p>
          <a:p>
            <a:pPr algn="ctr"/>
            <a:endParaRPr lang="th-TH" sz="32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นั่นคือสาเหตุว่าทำไมคอมพิวเตอร์หรือเครื่องคิดเลขจึงต้องปัดตัวเลขตัวสุดท้าย ทำให้คำตอบของเราลงท้ายด้วย 7</a:t>
            </a: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เช่น 0.66666</a:t>
            </a:r>
            <a:r>
              <a:rPr lang="en-US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666666666</a:t>
            </a:r>
            <a:r>
              <a:rPr lang="th-TH" sz="32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23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กลับมาที่โค้ดของเรา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30FE6F-1ADC-4AA0-247E-02BA4C08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" y="1911718"/>
            <a:ext cx="4574284" cy="354315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5009771" y="1483215"/>
            <a:ext cx="3881981" cy="440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ความจริงแล้ว ผลบวกของ </a:t>
            </a:r>
          </a:p>
          <a:p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a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 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คือ 1.0000000000000002</a:t>
            </a:r>
          </a:p>
          <a:p>
            <a:endParaRPr lang="th-TH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แต่ที่คอมพิวเตอร์แสดงว่ามันเท่ากับ 1 ก็เนื่องจากการประมาณค่า</a:t>
            </a:r>
          </a:p>
        </p:txBody>
      </p:sp>
    </p:spTree>
    <p:extLst>
      <p:ext uri="{BB962C8B-B14F-4D97-AF65-F5344CB8AC3E}">
        <p14:creationId xmlns:p14="http://schemas.microsoft.com/office/powerpoint/2010/main" val="333356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700" y="245303"/>
            <a:ext cx="3574600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กลับมาที่โค้ดของเรา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0FE6F-1ADC-4AA0-247E-02BA4C08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4" y="1964166"/>
            <a:ext cx="4574284" cy="3438253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61A776-78B0-86EC-4D3E-BC59EA5374D0}"/>
              </a:ext>
            </a:extLst>
          </p:cNvPr>
          <p:cNvSpPr txBox="1">
            <a:spLocks/>
          </p:cNvSpPr>
          <p:nvPr/>
        </p:nvSpPr>
        <p:spPr>
          <a:xfrm>
            <a:off x="5009771" y="1401234"/>
            <a:ext cx="3881981" cy="440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เราสามารถพิสูจน์ได้โดยการบอกให้คอมพิวเตอร์แสดงค่าเป็นทศนิยมออกมา ไม่ใช่แค่ค่าประมาณ</a:t>
            </a:r>
            <a:r>
              <a:rPr lang="en-US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</a:t>
            </a:r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โดยใช้ไลบรารี่ที่ชื่อว่า </a:t>
            </a:r>
            <a:r>
              <a:rPr lang="en-US" sz="2800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iomanip</a:t>
            </a:r>
            <a:endParaRPr lang="th-TH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endParaRPr lang="th-TH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r>
              <a:rPr lang="th-TH" sz="2800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โดยเราจะตั้งค่าให้มันแสดงทศนิยมที่ถูกประมาณไว้ 50 ตำแหน่ง</a:t>
            </a:r>
            <a:endParaRPr lang="en-US" sz="2800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72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587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Thai Sans Lite</vt:lpstr>
      <vt:lpstr>Office Theme</vt:lpstr>
      <vt:lpstr>เมื่อ 1 ที่คุณเห็นอาจจะไม่เท่ากับ 1 (ห้ะ?!)</vt:lpstr>
      <vt:lpstr>ลองพิจารณาโค้ดนี้ดู</vt:lpstr>
      <vt:lpstr>ผลลัพธ์</vt:lpstr>
      <vt:lpstr>คราวนี้ลองเพิ่มโค้ดอีกนิด~</vt:lpstr>
      <vt:lpstr>ผลลัพธ์</vt:lpstr>
      <vt:lpstr>มันเกิดอะไรขึ้น?</vt:lpstr>
      <vt:lpstr>มันเกิดอะไรขึ้น?</vt:lpstr>
      <vt:lpstr>กลับมาที่โค้ดของเรา</vt:lpstr>
      <vt:lpstr>กลับมาที่โค้ดของเรา</vt:lpstr>
      <vt:lpstr>ผลลัพธ์</vt:lpstr>
      <vt:lpstr>ในเมื่อมันเป็นการประมาณค่า แล้วเราจะเปรียบเทียบตัวเลขได้ยังไง?</vt:lpstr>
      <vt:lpstr>ผลลัพธ์</vt:lpstr>
      <vt:lpstr>สรุป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การเขียนโปรแกรมเพื่อบวกจำนวนเต็มตั้งแต่ 1 ถึง n แบบไหนเร็วที่สุด ไปดูกันเลย~</dc:title>
  <dc:creator>DULAPAH VIBULSANTI</dc:creator>
  <cp:lastModifiedBy>DULAPAH VIBULSANTI</cp:lastModifiedBy>
  <cp:revision>2</cp:revision>
  <dcterms:created xsi:type="dcterms:W3CDTF">2022-06-04T14:32:00Z</dcterms:created>
  <dcterms:modified xsi:type="dcterms:W3CDTF">2022-06-05T06:54:08Z</dcterms:modified>
</cp:coreProperties>
</file>