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328"/>
    <a:srgbClr val="21252B"/>
    <a:srgbClr val="1FCEED"/>
    <a:srgbClr val="FAB3FF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27DD2-CF50-4392-811B-8EDBDAE35351}" v="79" dt="2022-06-04T15:35:4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1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LAPAH VIBULSANTI" userId="678975e6-1718-40a4-bf8a-9db0f50b2dad" providerId="ADAL" clId="{69A27DD2-CF50-4392-811B-8EDBDAE35351}"/>
    <pc:docChg chg="undo redo custSel addSld delSld modSld modMainMaster">
      <pc:chgData name="DULAPAH VIBULSANTI" userId="678975e6-1718-40a4-bf8a-9db0f50b2dad" providerId="ADAL" clId="{69A27DD2-CF50-4392-811B-8EDBDAE35351}" dt="2022-06-04T15:35:49.559" v="1660"/>
      <pc:docMkLst>
        <pc:docMk/>
      </pc:docMkLst>
      <pc:sldChg chg="addSp delSp modSp mod">
        <pc:chgData name="DULAPAH VIBULSANTI" userId="678975e6-1718-40a4-bf8a-9db0f50b2dad" providerId="ADAL" clId="{69A27DD2-CF50-4392-811B-8EDBDAE35351}" dt="2022-06-04T15:35:00.985" v="1628" actId="1076"/>
        <pc:sldMkLst>
          <pc:docMk/>
          <pc:sldMk cId="1192243114" sldId="256"/>
        </pc:sldMkLst>
        <pc:spChg chg="mod">
          <ac:chgData name="DULAPAH VIBULSANTI" userId="678975e6-1718-40a4-bf8a-9db0f50b2dad" providerId="ADAL" clId="{69A27DD2-CF50-4392-811B-8EDBDAE35351}" dt="2022-06-04T15:16:33.763" v="860" actId="20577"/>
          <ac:spMkLst>
            <pc:docMk/>
            <pc:sldMk cId="1192243114" sldId="256"/>
            <ac:spMk id="2" creationId="{99F5B5BE-19D0-46D6-61E8-FFA5BE4B4A5C}"/>
          </ac:spMkLst>
        </pc:spChg>
        <pc:spChg chg="mod">
          <ac:chgData name="DULAPAH VIBULSANTI" userId="678975e6-1718-40a4-bf8a-9db0f50b2dad" providerId="ADAL" clId="{69A27DD2-CF50-4392-811B-8EDBDAE35351}" dt="2022-06-04T15:35:00.985" v="1628" actId="1076"/>
          <ac:spMkLst>
            <pc:docMk/>
            <pc:sldMk cId="1192243114" sldId="256"/>
            <ac:spMk id="3" creationId="{D9D80BC2-63FF-8467-9422-4D2AF3A32CC0}"/>
          </ac:spMkLst>
        </pc:spChg>
        <pc:picChg chg="add del mod">
          <ac:chgData name="DULAPAH VIBULSANTI" userId="678975e6-1718-40a4-bf8a-9db0f50b2dad" providerId="ADAL" clId="{69A27DD2-CF50-4392-811B-8EDBDAE35351}" dt="2022-06-04T14:40:46.256" v="98" actId="478"/>
          <ac:picMkLst>
            <pc:docMk/>
            <pc:sldMk cId="1192243114" sldId="256"/>
            <ac:picMk id="5" creationId="{6B852F05-72F2-451A-1EEE-6638F56DD642}"/>
          </ac:picMkLst>
        </pc:picChg>
      </pc:sldChg>
      <pc:sldChg chg="addSp delSp modSp new mod setBg">
        <pc:chgData name="DULAPAH VIBULSANTI" userId="678975e6-1718-40a4-bf8a-9db0f50b2dad" providerId="ADAL" clId="{69A27DD2-CF50-4392-811B-8EDBDAE35351}" dt="2022-06-04T15:35:44.193" v="1654" actId="1076"/>
        <pc:sldMkLst>
          <pc:docMk/>
          <pc:sldMk cId="2911278767" sldId="257"/>
        </pc:sldMkLst>
        <pc:spChg chg="mod ord">
          <ac:chgData name="DULAPAH VIBULSANTI" userId="678975e6-1718-40a4-bf8a-9db0f50b2dad" providerId="ADAL" clId="{69A27DD2-CF50-4392-811B-8EDBDAE35351}" dt="2022-06-04T15:02:12.763" v="581" actId="13244"/>
          <ac:spMkLst>
            <pc:docMk/>
            <pc:sldMk cId="2911278767" sldId="257"/>
            <ac:spMk id="2" creationId="{4967D90E-DB2D-E663-4D92-B9FCC3344F7E}"/>
          </ac:spMkLst>
        </pc:spChg>
        <pc:spChg chg="del mod">
          <ac:chgData name="DULAPAH VIBULSANTI" userId="678975e6-1718-40a4-bf8a-9db0f50b2dad" providerId="ADAL" clId="{69A27DD2-CF50-4392-811B-8EDBDAE35351}" dt="2022-06-04T14:49:13.148" v="126"/>
          <ac:spMkLst>
            <pc:docMk/>
            <pc:sldMk cId="2911278767" sldId="257"/>
            <ac:spMk id="3" creationId="{705DED11-7104-FF66-6684-AA87F8C77BF1}"/>
          </ac:spMkLst>
        </pc:spChg>
        <pc:spChg chg="add del mod">
          <ac:chgData name="DULAPAH VIBULSANTI" userId="678975e6-1718-40a4-bf8a-9db0f50b2dad" providerId="ADAL" clId="{69A27DD2-CF50-4392-811B-8EDBDAE35351}" dt="2022-06-04T14:54:57.250" v="420" actId="478"/>
          <ac:spMkLst>
            <pc:docMk/>
            <pc:sldMk cId="2911278767" sldId="257"/>
            <ac:spMk id="6" creationId="{971C3051-1B89-520B-480F-521706F08357}"/>
          </ac:spMkLst>
        </pc:spChg>
        <pc:spChg chg="add mod ord">
          <ac:chgData name="DULAPAH VIBULSANTI" userId="678975e6-1718-40a4-bf8a-9db0f50b2dad" providerId="ADAL" clId="{69A27DD2-CF50-4392-811B-8EDBDAE35351}" dt="2022-06-04T15:02:12.763" v="581" actId="13244"/>
          <ac:spMkLst>
            <pc:docMk/>
            <pc:sldMk cId="2911278767" sldId="257"/>
            <ac:spMk id="7" creationId="{5D1F8B52-C628-BF2C-4AC9-7BE97F187A7C}"/>
          </ac:spMkLst>
        </pc:spChg>
        <pc:spChg chg="add mod ord">
          <ac:chgData name="DULAPAH VIBULSANTI" userId="678975e6-1718-40a4-bf8a-9db0f50b2dad" providerId="ADAL" clId="{69A27DD2-CF50-4392-811B-8EDBDAE35351}" dt="2022-06-04T15:02:12.763" v="581" actId="13244"/>
          <ac:spMkLst>
            <pc:docMk/>
            <pc:sldMk cId="2911278767" sldId="257"/>
            <ac:spMk id="10" creationId="{B7866A49-30AC-FC7C-E20A-AF6DDE023C49}"/>
          </ac:spMkLst>
        </pc:spChg>
        <pc:spChg chg="add mod ord">
          <ac:chgData name="DULAPAH VIBULSANTI" userId="678975e6-1718-40a4-bf8a-9db0f50b2dad" providerId="ADAL" clId="{69A27DD2-CF50-4392-811B-8EDBDAE35351}" dt="2022-06-04T15:02:12.763" v="581" actId="13244"/>
          <ac:spMkLst>
            <pc:docMk/>
            <pc:sldMk cId="2911278767" sldId="257"/>
            <ac:spMk id="12" creationId="{0254908C-7269-E45F-4397-8B9F118841E9}"/>
          </ac:spMkLst>
        </pc:spChg>
        <pc:spChg chg="add mod">
          <ac:chgData name="DULAPAH VIBULSANTI" userId="678975e6-1718-40a4-bf8a-9db0f50b2dad" providerId="ADAL" clId="{69A27DD2-CF50-4392-811B-8EDBDAE35351}" dt="2022-06-04T15:35:44.193" v="1654" actId="1076"/>
          <ac:spMkLst>
            <pc:docMk/>
            <pc:sldMk cId="2911278767" sldId="257"/>
            <ac:spMk id="16" creationId="{F5AEE122-35F3-2A4A-6037-ADDF27A3A430}"/>
          </ac:spMkLst>
        </pc:spChg>
        <pc:picChg chg="add mod">
          <ac:chgData name="DULAPAH VIBULSANTI" userId="678975e6-1718-40a4-bf8a-9db0f50b2dad" providerId="ADAL" clId="{69A27DD2-CF50-4392-811B-8EDBDAE35351}" dt="2022-06-04T15:00:57.971" v="574" actId="1076"/>
          <ac:picMkLst>
            <pc:docMk/>
            <pc:sldMk cId="2911278767" sldId="257"/>
            <ac:picMk id="5" creationId="{79A16B37-7B91-11A2-E3B9-9720EFCCFB7D}"/>
          </ac:picMkLst>
        </pc:picChg>
        <pc:picChg chg="add mod">
          <ac:chgData name="DULAPAH VIBULSANTI" userId="678975e6-1718-40a4-bf8a-9db0f50b2dad" providerId="ADAL" clId="{69A27DD2-CF50-4392-811B-8EDBDAE35351}" dt="2022-06-04T15:00:57.971" v="574" actId="1076"/>
          <ac:picMkLst>
            <pc:docMk/>
            <pc:sldMk cId="2911278767" sldId="257"/>
            <ac:picMk id="9" creationId="{54B34801-CB45-4868-B735-3154551E0B9D}"/>
          </ac:picMkLst>
        </pc:picChg>
        <pc:picChg chg="add del mod">
          <ac:chgData name="DULAPAH VIBULSANTI" userId="678975e6-1718-40a4-bf8a-9db0f50b2dad" providerId="ADAL" clId="{69A27DD2-CF50-4392-811B-8EDBDAE35351}" dt="2022-06-04T14:58:02.582" v="492" actId="478"/>
          <ac:picMkLst>
            <pc:docMk/>
            <pc:sldMk cId="2911278767" sldId="257"/>
            <ac:picMk id="11" creationId="{134A614D-A749-2F6B-9130-9EB4097DE478}"/>
          </ac:picMkLst>
        </pc:picChg>
        <pc:picChg chg="add mod">
          <ac:chgData name="DULAPAH VIBULSANTI" userId="678975e6-1718-40a4-bf8a-9db0f50b2dad" providerId="ADAL" clId="{69A27DD2-CF50-4392-811B-8EDBDAE35351}" dt="2022-06-04T14:56:18.800" v="439" actId="1076"/>
          <ac:picMkLst>
            <pc:docMk/>
            <pc:sldMk cId="2911278767" sldId="257"/>
            <ac:picMk id="13" creationId="{E658B193-1953-2329-1C91-4C743B189757}"/>
          </ac:picMkLst>
        </pc:picChg>
        <pc:picChg chg="add mod">
          <ac:chgData name="DULAPAH VIBULSANTI" userId="678975e6-1718-40a4-bf8a-9db0f50b2dad" providerId="ADAL" clId="{69A27DD2-CF50-4392-811B-8EDBDAE35351}" dt="2022-06-04T15:35:10.193" v="1635" actId="1076"/>
          <ac:picMkLst>
            <pc:docMk/>
            <pc:sldMk cId="2911278767" sldId="257"/>
            <ac:picMk id="15" creationId="{DCA0C6C9-F4A6-981B-3097-7D2B9C5820CF}"/>
          </ac:picMkLst>
        </pc:picChg>
      </pc:sldChg>
      <pc:sldChg chg="add del setBg">
        <pc:chgData name="DULAPAH VIBULSANTI" userId="678975e6-1718-40a4-bf8a-9db0f50b2dad" providerId="ADAL" clId="{69A27DD2-CF50-4392-811B-8EDBDAE35351}" dt="2022-06-04T14:48:52.156" v="122"/>
        <pc:sldMkLst>
          <pc:docMk/>
          <pc:sldMk cId="3999546116" sldId="257"/>
        </pc:sldMkLst>
      </pc:sldChg>
      <pc:sldChg chg="addSp delSp modSp add mod setBg">
        <pc:chgData name="DULAPAH VIBULSANTI" userId="678975e6-1718-40a4-bf8a-9db0f50b2dad" providerId="ADAL" clId="{69A27DD2-CF50-4392-811B-8EDBDAE35351}" dt="2022-06-04T15:35:45.842" v="1655"/>
        <pc:sldMkLst>
          <pc:docMk/>
          <pc:sldMk cId="2483753562" sldId="258"/>
        </pc:sldMkLst>
        <pc:spChg chg="mod ord">
          <ac:chgData name="DULAPAH VIBULSANTI" userId="678975e6-1718-40a4-bf8a-9db0f50b2dad" providerId="ADAL" clId="{69A27DD2-CF50-4392-811B-8EDBDAE35351}" dt="2022-06-04T15:04:04.513" v="629" actId="1076"/>
          <ac:spMkLst>
            <pc:docMk/>
            <pc:sldMk cId="2483753562" sldId="258"/>
            <ac:spMk id="2" creationId="{4967D90E-DB2D-E663-4D92-B9FCC3344F7E}"/>
          </ac:spMkLst>
        </pc:spChg>
        <pc:spChg chg="add del mod">
          <ac:chgData name="DULAPAH VIBULSANTI" userId="678975e6-1718-40a4-bf8a-9db0f50b2dad" providerId="ADAL" clId="{69A27DD2-CF50-4392-811B-8EDBDAE35351}" dt="2022-06-04T15:02:47.750" v="594" actId="478"/>
          <ac:spMkLst>
            <pc:docMk/>
            <pc:sldMk cId="2483753562" sldId="258"/>
            <ac:spMk id="4" creationId="{09BD3B35-B302-F85F-C611-8CB9778A51EE}"/>
          </ac:spMkLst>
        </pc:spChg>
        <pc:spChg chg="mod ord">
          <ac:chgData name="DULAPAH VIBULSANTI" userId="678975e6-1718-40a4-bf8a-9db0f50b2dad" providerId="ADAL" clId="{69A27DD2-CF50-4392-811B-8EDBDAE35351}" dt="2022-06-04T15:10:00.150" v="788" actId="20577"/>
          <ac:spMkLst>
            <pc:docMk/>
            <pc:sldMk cId="2483753562" sldId="258"/>
            <ac:spMk id="7" creationId="{5D1F8B52-C628-BF2C-4AC9-7BE97F187A7C}"/>
          </ac:spMkLst>
        </pc:spChg>
        <pc:spChg chg="mod ord">
          <ac:chgData name="DULAPAH VIBULSANTI" userId="678975e6-1718-40a4-bf8a-9db0f50b2dad" providerId="ADAL" clId="{69A27DD2-CF50-4392-811B-8EDBDAE35351}" dt="2022-06-04T15:10:13.694" v="792" actId="1076"/>
          <ac:spMkLst>
            <pc:docMk/>
            <pc:sldMk cId="2483753562" sldId="258"/>
            <ac:spMk id="10" creationId="{B7866A49-30AC-FC7C-E20A-AF6DDE023C49}"/>
          </ac:spMkLst>
        </pc:spChg>
        <pc:spChg chg="mod ord">
          <ac:chgData name="DULAPAH VIBULSANTI" userId="678975e6-1718-40a4-bf8a-9db0f50b2dad" providerId="ADAL" clId="{69A27DD2-CF50-4392-811B-8EDBDAE35351}" dt="2022-06-04T15:11:28.233" v="826" actId="20577"/>
          <ac:spMkLst>
            <pc:docMk/>
            <pc:sldMk cId="2483753562" sldId="258"/>
            <ac:spMk id="12" creationId="{0254908C-7269-E45F-4397-8B9F118841E9}"/>
          </ac:spMkLst>
        </pc:spChg>
        <pc:spChg chg="add del mod">
          <ac:chgData name="DULAPAH VIBULSANTI" userId="678975e6-1718-40a4-bf8a-9db0f50b2dad" providerId="ADAL" clId="{69A27DD2-CF50-4392-811B-8EDBDAE35351}" dt="2022-06-04T15:35:36.140" v="1649"/>
          <ac:spMkLst>
            <pc:docMk/>
            <pc:sldMk cId="2483753562" sldId="258"/>
            <ac:spMk id="20" creationId="{2C936A35-91B4-82D8-E348-D349141CF7F3}"/>
          </ac:spMkLst>
        </pc:spChg>
        <pc:spChg chg="add mod">
          <ac:chgData name="DULAPAH VIBULSANTI" userId="678975e6-1718-40a4-bf8a-9db0f50b2dad" providerId="ADAL" clId="{69A27DD2-CF50-4392-811B-8EDBDAE35351}" dt="2022-06-04T15:35:45.842" v="1655"/>
          <ac:spMkLst>
            <pc:docMk/>
            <pc:sldMk cId="2483753562" sldId="258"/>
            <ac:spMk id="21" creationId="{113C9C44-92B4-B274-8E1A-EED1D401C720}"/>
          </ac:spMkLst>
        </pc:spChg>
        <pc:picChg chg="del">
          <ac:chgData name="DULAPAH VIBULSANTI" userId="678975e6-1718-40a4-bf8a-9db0f50b2dad" providerId="ADAL" clId="{69A27DD2-CF50-4392-811B-8EDBDAE35351}" dt="2022-06-04T15:02:44.768" v="593" actId="478"/>
          <ac:picMkLst>
            <pc:docMk/>
            <pc:sldMk cId="2483753562" sldId="258"/>
            <ac:picMk id="5" creationId="{79A16B37-7B91-11A2-E3B9-9720EFCCFB7D}"/>
          </ac:picMkLst>
        </pc:picChg>
        <pc:picChg chg="add mod ord">
          <ac:chgData name="DULAPAH VIBULSANTI" userId="678975e6-1718-40a4-bf8a-9db0f50b2dad" providerId="ADAL" clId="{69A27DD2-CF50-4392-811B-8EDBDAE35351}" dt="2022-06-04T15:10:09.335" v="791" actId="1076"/>
          <ac:picMkLst>
            <pc:docMk/>
            <pc:sldMk cId="2483753562" sldId="258"/>
            <ac:picMk id="8" creationId="{0034397B-887C-9274-AC29-F0AEA43BD8B3}"/>
          </ac:picMkLst>
        </pc:picChg>
        <pc:picChg chg="del mod">
          <ac:chgData name="DULAPAH VIBULSANTI" userId="678975e6-1718-40a4-bf8a-9db0f50b2dad" providerId="ADAL" clId="{69A27DD2-CF50-4392-811B-8EDBDAE35351}" dt="2022-06-04T15:06:07.835" v="686" actId="478"/>
          <ac:picMkLst>
            <pc:docMk/>
            <pc:sldMk cId="2483753562" sldId="258"/>
            <ac:picMk id="9" creationId="{54B34801-CB45-4868-B735-3154551E0B9D}"/>
          </ac:picMkLst>
        </pc:picChg>
        <pc:picChg chg="del mod">
          <ac:chgData name="DULAPAH VIBULSANTI" userId="678975e6-1718-40a4-bf8a-9db0f50b2dad" providerId="ADAL" clId="{69A27DD2-CF50-4392-811B-8EDBDAE35351}" dt="2022-06-04T15:11:15.746" v="818" actId="478"/>
          <ac:picMkLst>
            <pc:docMk/>
            <pc:sldMk cId="2483753562" sldId="258"/>
            <ac:picMk id="13" creationId="{E658B193-1953-2329-1C91-4C743B189757}"/>
          </ac:picMkLst>
        </pc:picChg>
        <pc:picChg chg="add mod ord">
          <ac:chgData name="DULAPAH VIBULSANTI" userId="678975e6-1718-40a4-bf8a-9db0f50b2dad" providerId="ADAL" clId="{69A27DD2-CF50-4392-811B-8EDBDAE35351}" dt="2022-06-04T15:06:37.759" v="700" actId="1076"/>
          <ac:picMkLst>
            <pc:docMk/>
            <pc:sldMk cId="2483753562" sldId="258"/>
            <ac:picMk id="14" creationId="{A4625300-DEF4-8C90-9A4B-9263C4330E70}"/>
          </ac:picMkLst>
        </pc:picChg>
        <pc:picChg chg="del">
          <ac:chgData name="DULAPAH VIBULSANTI" userId="678975e6-1718-40a4-bf8a-9db0f50b2dad" providerId="ADAL" clId="{69A27DD2-CF50-4392-811B-8EDBDAE35351}" dt="2022-06-04T15:08:16.582" v="720" actId="478"/>
          <ac:picMkLst>
            <pc:docMk/>
            <pc:sldMk cId="2483753562" sldId="258"/>
            <ac:picMk id="15" creationId="{DCA0C6C9-F4A6-981B-3097-7D2B9C5820CF}"/>
          </ac:picMkLst>
        </pc:picChg>
        <pc:picChg chg="add mod ord">
          <ac:chgData name="DULAPAH VIBULSANTI" userId="678975e6-1718-40a4-bf8a-9db0f50b2dad" providerId="ADAL" clId="{69A27DD2-CF50-4392-811B-8EDBDAE35351}" dt="2022-06-04T15:09:38.797" v="787" actId="1076"/>
          <ac:picMkLst>
            <pc:docMk/>
            <pc:sldMk cId="2483753562" sldId="258"/>
            <ac:picMk id="17" creationId="{7513E933-41B7-7E9B-061A-AA4A4877E830}"/>
          </ac:picMkLst>
        </pc:picChg>
        <pc:picChg chg="add mod ord">
          <ac:chgData name="DULAPAH VIBULSANTI" userId="678975e6-1718-40a4-bf8a-9db0f50b2dad" providerId="ADAL" clId="{69A27DD2-CF50-4392-811B-8EDBDAE35351}" dt="2022-06-04T15:11:26.479" v="824" actId="1076"/>
          <ac:picMkLst>
            <pc:docMk/>
            <pc:sldMk cId="2483753562" sldId="258"/>
            <ac:picMk id="19" creationId="{6E636160-40CF-E079-75CE-7A170315DB7C}"/>
          </ac:picMkLst>
        </pc:picChg>
      </pc:sldChg>
      <pc:sldChg chg="new del">
        <pc:chgData name="DULAPAH VIBULSANTI" userId="678975e6-1718-40a4-bf8a-9db0f50b2dad" providerId="ADAL" clId="{69A27DD2-CF50-4392-811B-8EDBDAE35351}" dt="2022-06-04T15:01:30.334" v="575" actId="47"/>
        <pc:sldMkLst>
          <pc:docMk/>
          <pc:sldMk cId="3406167268" sldId="258"/>
        </pc:sldMkLst>
      </pc:sldChg>
      <pc:sldChg chg="addSp delSp modSp add mod setBg">
        <pc:chgData name="DULAPAH VIBULSANTI" userId="678975e6-1718-40a4-bf8a-9db0f50b2dad" providerId="ADAL" clId="{69A27DD2-CF50-4392-811B-8EDBDAE35351}" dt="2022-06-04T15:35:46.431" v="1656"/>
        <pc:sldMkLst>
          <pc:docMk/>
          <pc:sldMk cId="593336419" sldId="259"/>
        </pc:sldMkLst>
        <pc:spChg chg="add del mod">
          <ac:chgData name="DULAPAH VIBULSANTI" userId="678975e6-1718-40a4-bf8a-9db0f50b2dad" providerId="ADAL" clId="{69A27DD2-CF50-4392-811B-8EDBDAE35351}" dt="2022-06-04T15:20:19.664" v="1020" actId="115"/>
          <ac:spMkLst>
            <pc:docMk/>
            <pc:sldMk cId="593336419" sldId="259"/>
            <ac:spMk id="2" creationId="{4967D90E-DB2D-E663-4D92-B9FCC3344F7E}"/>
          </ac:spMkLst>
        </pc:spChg>
        <pc:spChg chg="add del mod">
          <ac:chgData name="DULAPAH VIBULSANTI" userId="678975e6-1718-40a4-bf8a-9db0f50b2dad" providerId="ADAL" clId="{69A27DD2-CF50-4392-811B-8EDBDAE35351}" dt="2022-06-04T15:17:50.624" v="865" actId="478"/>
          <ac:spMkLst>
            <pc:docMk/>
            <pc:sldMk cId="593336419" sldId="259"/>
            <ac:spMk id="4" creationId="{417E1A0B-A18D-79EC-E5BA-E8152D868693}"/>
          </ac:spMkLst>
        </pc:spChg>
        <pc:spChg chg="del">
          <ac:chgData name="DULAPAH VIBULSANTI" userId="678975e6-1718-40a4-bf8a-9db0f50b2dad" providerId="ADAL" clId="{69A27DD2-CF50-4392-811B-8EDBDAE35351}" dt="2022-06-04T15:17:47.390" v="863" actId="478"/>
          <ac:spMkLst>
            <pc:docMk/>
            <pc:sldMk cId="593336419" sldId="259"/>
            <ac:spMk id="7" creationId="{5D1F8B52-C628-BF2C-4AC9-7BE97F187A7C}"/>
          </ac:spMkLst>
        </pc:spChg>
        <pc:spChg chg="del">
          <ac:chgData name="DULAPAH VIBULSANTI" userId="678975e6-1718-40a4-bf8a-9db0f50b2dad" providerId="ADAL" clId="{69A27DD2-CF50-4392-811B-8EDBDAE35351}" dt="2022-06-04T15:17:47.390" v="863" actId="478"/>
          <ac:spMkLst>
            <pc:docMk/>
            <pc:sldMk cId="593336419" sldId="259"/>
            <ac:spMk id="10" creationId="{B7866A49-30AC-FC7C-E20A-AF6DDE023C49}"/>
          </ac:spMkLst>
        </pc:spChg>
        <pc:spChg chg="del">
          <ac:chgData name="DULAPAH VIBULSANTI" userId="678975e6-1718-40a4-bf8a-9db0f50b2dad" providerId="ADAL" clId="{69A27DD2-CF50-4392-811B-8EDBDAE35351}" dt="2022-06-04T15:17:47.390" v="863" actId="478"/>
          <ac:spMkLst>
            <pc:docMk/>
            <pc:sldMk cId="593336419" sldId="259"/>
            <ac:spMk id="12" creationId="{0254908C-7269-E45F-4397-8B9F118841E9}"/>
          </ac:spMkLst>
        </pc:spChg>
        <pc:spChg chg="add del mod">
          <ac:chgData name="DULAPAH VIBULSANTI" userId="678975e6-1718-40a4-bf8a-9db0f50b2dad" providerId="ADAL" clId="{69A27DD2-CF50-4392-811B-8EDBDAE35351}" dt="2022-06-04T15:35:35.957" v="1648"/>
          <ac:spMkLst>
            <pc:docMk/>
            <pc:sldMk cId="593336419" sldId="259"/>
            <ac:spMk id="15" creationId="{BB92B4FD-D90E-BD0C-C5AE-B1DEBE0E79FF}"/>
          </ac:spMkLst>
        </pc:spChg>
        <pc:spChg chg="add mod">
          <ac:chgData name="DULAPAH VIBULSANTI" userId="678975e6-1718-40a4-bf8a-9db0f50b2dad" providerId="ADAL" clId="{69A27DD2-CF50-4392-811B-8EDBDAE35351}" dt="2022-06-04T15:35:46.431" v="1656"/>
          <ac:spMkLst>
            <pc:docMk/>
            <pc:sldMk cId="593336419" sldId="259"/>
            <ac:spMk id="16" creationId="{8503E2A5-E6F6-A788-63EE-CB9297162875}"/>
          </ac:spMkLst>
        </pc:spChg>
        <pc:picChg chg="add mod">
          <ac:chgData name="DULAPAH VIBULSANTI" userId="678975e6-1718-40a4-bf8a-9db0f50b2dad" providerId="ADAL" clId="{69A27DD2-CF50-4392-811B-8EDBDAE35351}" dt="2022-06-04T15:20:54.187" v="1027" actId="1076"/>
          <ac:picMkLst>
            <pc:docMk/>
            <pc:sldMk cId="593336419" sldId="259"/>
            <ac:picMk id="6" creationId="{D700D5A2-5D7C-7B8B-9F9F-59084091A4B7}"/>
          </ac:picMkLst>
        </pc:picChg>
        <pc:picChg chg="del">
          <ac:chgData name="DULAPAH VIBULSANTI" userId="678975e6-1718-40a4-bf8a-9db0f50b2dad" providerId="ADAL" clId="{69A27DD2-CF50-4392-811B-8EDBDAE35351}" dt="2022-06-04T15:17:47.390" v="863" actId="478"/>
          <ac:picMkLst>
            <pc:docMk/>
            <pc:sldMk cId="593336419" sldId="259"/>
            <ac:picMk id="8" creationId="{0034397B-887C-9274-AC29-F0AEA43BD8B3}"/>
          </ac:picMkLst>
        </pc:picChg>
        <pc:picChg chg="del">
          <ac:chgData name="DULAPAH VIBULSANTI" userId="678975e6-1718-40a4-bf8a-9db0f50b2dad" providerId="ADAL" clId="{69A27DD2-CF50-4392-811B-8EDBDAE35351}" dt="2022-06-04T15:17:47.390" v="863" actId="478"/>
          <ac:picMkLst>
            <pc:docMk/>
            <pc:sldMk cId="593336419" sldId="259"/>
            <ac:picMk id="14" creationId="{A4625300-DEF4-8C90-9A4B-9263C4330E70}"/>
          </ac:picMkLst>
        </pc:picChg>
        <pc:picChg chg="del">
          <ac:chgData name="DULAPAH VIBULSANTI" userId="678975e6-1718-40a4-bf8a-9db0f50b2dad" providerId="ADAL" clId="{69A27DD2-CF50-4392-811B-8EDBDAE35351}" dt="2022-06-04T15:17:47.390" v="863" actId="478"/>
          <ac:picMkLst>
            <pc:docMk/>
            <pc:sldMk cId="593336419" sldId="259"/>
            <ac:picMk id="17" creationId="{7513E933-41B7-7E9B-061A-AA4A4877E830}"/>
          </ac:picMkLst>
        </pc:picChg>
        <pc:picChg chg="del">
          <ac:chgData name="DULAPAH VIBULSANTI" userId="678975e6-1718-40a4-bf8a-9db0f50b2dad" providerId="ADAL" clId="{69A27DD2-CF50-4392-811B-8EDBDAE35351}" dt="2022-06-04T15:17:47.390" v="863" actId="478"/>
          <ac:picMkLst>
            <pc:docMk/>
            <pc:sldMk cId="593336419" sldId="259"/>
            <ac:picMk id="19" creationId="{6E636160-40CF-E079-75CE-7A170315DB7C}"/>
          </ac:picMkLst>
        </pc:picChg>
      </pc:sldChg>
      <pc:sldChg chg="addSp delSp modSp add mod setBg">
        <pc:chgData name="DULAPAH VIBULSANTI" userId="678975e6-1718-40a4-bf8a-9db0f50b2dad" providerId="ADAL" clId="{69A27DD2-CF50-4392-811B-8EDBDAE35351}" dt="2022-06-04T15:35:47.275" v="1657"/>
        <pc:sldMkLst>
          <pc:docMk/>
          <pc:sldMk cId="2724371476" sldId="260"/>
        </pc:sldMkLst>
        <pc:spChg chg="mod">
          <ac:chgData name="DULAPAH VIBULSANTI" userId="678975e6-1718-40a4-bf8a-9db0f50b2dad" providerId="ADAL" clId="{69A27DD2-CF50-4392-811B-8EDBDAE35351}" dt="2022-06-04T15:22:42.782" v="1099" actId="20577"/>
          <ac:spMkLst>
            <pc:docMk/>
            <pc:sldMk cId="2724371476" sldId="260"/>
            <ac:spMk id="2" creationId="{4967D90E-DB2D-E663-4D92-B9FCC3344F7E}"/>
          </ac:spMkLst>
        </pc:spChg>
        <pc:spChg chg="add mod">
          <ac:chgData name="DULAPAH VIBULSANTI" userId="678975e6-1718-40a4-bf8a-9db0f50b2dad" providerId="ADAL" clId="{69A27DD2-CF50-4392-811B-8EDBDAE35351}" dt="2022-06-04T15:31:08.514" v="1441" actId="1076"/>
          <ac:spMkLst>
            <pc:docMk/>
            <pc:sldMk cId="2724371476" sldId="260"/>
            <ac:spMk id="7" creationId="{7D5FEA4D-B3EA-5ADF-5069-F6DDAEF0D8A4}"/>
          </ac:spMkLst>
        </pc:spChg>
        <pc:spChg chg="add del mod">
          <ac:chgData name="DULAPAH VIBULSANTI" userId="678975e6-1718-40a4-bf8a-9db0f50b2dad" providerId="ADAL" clId="{69A27DD2-CF50-4392-811B-8EDBDAE35351}" dt="2022-06-04T15:35:35.793" v="1647"/>
          <ac:spMkLst>
            <pc:docMk/>
            <pc:sldMk cId="2724371476" sldId="260"/>
            <ac:spMk id="8" creationId="{A9E011B4-0224-F433-2CCF-8C4E2F87D6F6}"/>
          </ac:spMkLst>
        </pc:spChg>
        <pc:spChg chg="add mod">
          <ac:chgData name="DULAPAH VIBULSANTI" userId="678975e6-1718-40a4-bf8a-9db0f50b2dad" providerId="ADAL" clId="{69A27DD2-CF50-4392-811B-8EDBDAE35351}" dt="2022-06-04T15:35:47.275" v="1657"/>
          <ac:spMkLst>
            <pc:docMk/>
            <pc:sldMk cId="2724371476" sldId="260"/>
            <ac:spMk id="9" creationId="{CEAAEAB9-4942-F56A-CF58-3C7B9441AFA9}"/>
          </ac:spMkLst>
        </pc:spChg>
        <pc:picChg chg="add mod">
          <ac:chgData name="DULAPAH VIBULSANTI" userId="678975e6-1718-40a4-bf8a-9db0f50b2dad" providerId="ADAL" clId="{69A27DD2-CF50-4392-811B-8EDBDAE35351}" dt="2022-06-04T15:31:04.214" v="1439" actId="1076"/>
          <ac:picMkLst>
            <pc:docMk/>
            <pc:sldMk cId="2724371476" sldId="260"/>
            <ac:picMk id="4" creationId="{5083CA92-F5F4-C145-0B48-486C7E9A7810}"/>
          </ac:picMkLst>
        </pc:picChg>
        <pc:picChg chg="del">
          <ac:chgData name="DULAPAH VIBULSANTI" userId="678975e6-1718-40a4-bf8a-9db0f50b2dad" providerId="ADAL" clId="{69A27DD2-CF50-4392-811B-8EDBDAE35351}" dt="2022-06-04T15:22:18.746" v="1030" actId="478"/>
          <ac:picMkLst>
            <pc:docMk/>
            <pc:sldMk cId="2724371476" sldId="260"/>
            <ac:picMk id="6" creationId="{D700D5A2-5D7C-7B8B-9F9F-59084091A4B7}"/>
          </ac:picMkLst>
        </pc:picChg>
      </pc:sldChg>
      <pc:sldChg chg="addSp delSp modSp add mod setBg">
        <pc:chgData name="DULAPAH VIBULSANTI" userId="678975e6-1718-40a4-bf8a-9db0f50b2dad" providerId="ADAL" clId="{69A27DD2-CF50-4392-811B-8EDBDAE35351}" dt="2022-06-04T15:35:48.658" v="1658"/>
        <pc:sldMkLst>
          <pc:docMk/>
          <pc:sldMk cId="1380191922" sldId="261"/>
        </pc:sldMkLst>
        <pc:spChg chg="mod">
          <ac:chgData name="DULAPAH VIBULSANTI" userId="678975e6-1718-40a4-bf8a-9db0f50b2dad" providerId="ADAL" clId="{69A27DD2-CF50-4392-811B-8EDBDAE35351}" dt="2022-06-04T15:28:17.362" v="1373" actId="20577"/>
          <ac:spMkLst>
            <pc:docMk/>
            <pc:sldMk cId="1380191922" sldId="261"/>
            <ac:spMk id="2" creationId="{4967D90E-DB2D-E663-4D92-B9FCC3344F7E}"/>
          </ac:spMkLst>
        </pc:spChg>
        <pc:spChg chg="add del mod">
          <ac:chgData name="DULAPAH VIBULSANTI" userId="678975e6-1718-40a4-bf8a-9db0f50b2dad" providerId="ADAL" clId="{69A27DD2-CF50-4392-811B-8EDBDAE35351}" dt="2022-06-04T15:35:35.631" v="1646"/>
          <ac:spMkLst>
            <pc:docMk/>
            <pc:sldMk cId="1380191922" sldId="261"/>
            <ac:spMk id="7" creationId="{F6D465FE-DC8D-5522-6504-BC4AA94EC968}"/>
          </ac:spMkLst>
        </pc:spChg>
        <pc:spChg chg="add mod">
          <ac:chgData name="DULAPAH VIBULSANTI" userId="678975e6-1718-40a4-bf8a-9db0f50b2dad" providerId="ADAL" clId="{69A27DD2-CF50-4392-811B-8EDBDAE35351}" dt="2022-06-04T15:35:48.658" v="1658"/>
          <ac:spMkLst>
            <pc:docMk/>
            <pc:sldMk cId="1380191922" sldId="261"/>
            <ac:spMk id="8" creationId="{BD386D6D-A233-8242-FF62-87046CF9AA7D}"/>
          </ac:spMkLst>
        </pc:spChg>
        <pc:picChg chg="add mod">
          <ac:chgData name="DULAPAH VIBULSANTI" userId="678975e6-1718-40a4-bf8a-9db0f50b2dad" providerId="ADAL" clId="{69A27DD2-CF50-4392-811B-8EDBDAE35351}" dt="2022-06-04T15:27:10.275" v="1366" actId="14100"/>
          <ac:picMkLst>
            <pc:docMk/>
            <pc:sldMk cId="1380191922" sldId="261"/>
            <ac:picMk id="4" creationId="{19D4E19D-9CED-B466-7D5E-E2815C2AE657}"/>
          </ac:picMkLst>
        </pc:picChg>
        <pc:picChg chg="del">
          <ac:chgData name="DULAPAH VIBULSANTI" userId="678975e6-1718-40a4-bf8a-9db0f50b2dad" providerId="ADAL" clId="{69A27DD2-CF50-4392-811B-8EDBDAE35351}" dt="2022-06-04T15:26:18.002" v="1304" actId="478"/>
          <ac:picMkLst>
            <pc:docMk/>
            <pc:sldMk cId="1380191922" sldId="261"/>
            <ac:picMk id="6" creationId="{D700D5A2-5D7C-7B8B-9F9F-59084091A4B7}"/>
          </ac:picMkLst>
        </pc:picChg>
      </pc:sldChg>
      <pc:sldChg chg="addSp delSp modSp add mod setBg">
        <pc:chgData name="DULAPAH VIBULSANTI" userId="678975e6-1718-40a4-bf8a-9db0f50b2dad" providerId="ADAL" clId="{69A27DD2-CF50-4392-811B-8EDBDAE35351}" dt="2022-06-04T15:35:49.143" v="1659"/>
        <pc:sldMkLst>
          <pc:docMk/>
          <pc:sldMk cId="1298365999" sldId="262"/>
        </pc:sldMkLst>
        <pc:spChg chg="mod">
          <ac:chgData name="DULAPAH VIBULSANTI" userId="678975e6-1718-40a4-bf8a-9db0f50b2dad" providerId="ADAL" clId="{69A27DD2-CF50-4392-811B-8EDBDAE35351}" dt="2022-06-04T15:29:59.582" v="1430" actId="20577"/>
          <ac:spMkLst>
            <pc:docMk/>
            <pc:sldMk cId="1298365999" sldId="262"/>
            <ac:spMk id="2" creationId="{4967D90E-DB2D-E663-4D92-B9FCC3344F7E}"/>
          </ac:spMkLst>
        </pc:spChg>
        <pc:spChg chg="add del mod">
          <ac:chgData name="DULAPAH VIBULSANTI" userId="678975e6-1718-40a4-bf8a-9db0f50b2dad" providerId="ADAL" clId="{69A27DD2-CF50-4392-811B-8EDBDAE35351}" dt="2022-06-04T15:35:35.480" v="1645"/>
          <ac:spMkLst>
            <pc:docMk/>
            <pc:sldMk cId="1298365999" sldId="262"/>
            <ac:spMk id="6" creationId="{C5DA82F8-EE59-00E8-EE94-C279412A7CFD}"/>
          </ac:spMkLst>
        </pc:spChg>
        <pc:spChg chg="add mod">
          <ac:chgData name="DULAPAH VIBULSANTI" userId="678975e6-1718-40a4-bf8a-9db0f50b2dad" providerId="ADAL" clId="{69A27DD2-CF50-4392-811B-8EDBDAE35351}" dt="2022-06-04T15:35:49.143" v="1659"/>
          <ac:spMkLst>
            <pc:docMk/>
            <pc:sldMk cId="1298365999" sldId="262"/>
            <ac:spMk id="7" creationId="{5CBC68EB-CF78-2DF8-76C1-403879A6CAD2}"/>
          </ac:spMkLst>
        </pc:spChg>
        <pc:picChg chg="del">
          <ac:chgData name="DULAPAH VIBULSANTI" userId="678975e6-1718-40a4-bf8a-9db0f50b2dad" providerId="ADAL" clId="{69A27DD2-CF50-4392-811B-8EDBDAE35351}" dt="2022-06-04T15:28:32.849" v="1376" actId="478"/>
          <ac:picMkLst>
            <pc:docMk/>
            <pc:sldMk cId="1298365999" sldId="262"/>
            <ac:picMk id="4" creationId="{19D4E19D-9CED-B466-7D5E-E2815C2AE657}"/>
          </ac:picMkLst>
        </pc:picChg>
        <pc:picChg chg="add mod">
          <ac:chgData name="DULAPAH VIBULSANTI" userId="678975e6-1718-40a4-bf8a-9db0f50b2dad" providerId="ADAL" clId="{69A27DD2-CF50-4392-811B-8EDBDAE35351}" dt="2022-06-04T15:29:05.792" v="1413" actId="1076"/>
          <ac:picMkLst>
            <pc:docMk/>
            <pc:sldMk cId="1298365999" sldId="262"/>
            <ac:picMk id="5" creationId="{E35AB30F-3FEA-BE31-FEDF-E119F5FEF617}"/>
          </ac:picMkLst>
        </pc:picChg>
      </pc:sldChg>
      <pc:sldChg chg="addSp delSp modSp add mod">
        <pc:chgData name="DULAPAH VIBULSANTI" userId="678975e6-1718-40a4-bf8a-9db0f50b2dad" providerId="ADAL" clId="{69A27DD2-CF50-4392-811B-8EDBDAE35351}" dt="2022-06-04T15:35:49.559" v="1660"/>
        <pc:sldMkLst>
          <pc:docMk/>
          <pc:sldMk cId="3513735251" sldId="263"/>
        </pc:sldMkLst>
        <pc:spChg chg="mod">
          <ac:chgData name="DULAPAH VIBULSANTI" userId="678975e6-1718-40a4-bf8a-9db0f50b2dad" providerId="ADAL" clId="{69A27DD2-CF50-4392-811B-8EDBDAE35351}" dt="2022-06-04T15:31:48.256" v="1457" actId="1076"/>
          <ac:spMkLst>
            <pc:docMk/>
            <pc:sldMk cId="3513735251" sldId="263"/>
            <ac:spMk id="2" creationId="{4967D90E-DB2D-E663-4D92-B9FCC3344F7E}"/>
          </ac:spMkLst>
        </pc:spChg>
        <pc:spChg chg="add mod">
          <ac:chgData name="DULAPAH VIBULSANTI" userId="678975e6-1718-40a4-bf8a-9db0f50b2dad" providerId="ADAL" clId="{69A27DD2-CF50-4392-811B-8EDBDAE35351}" dt="2022-06-04T15:33:55.347" v="1622" actId="20577"/>
          <ac:spMkLst>
            <pc:docMk/>
            <pc:sldMk cId="3513735251" sldId="263"/>
            <ac:spMk id="6" creationId="{B38AA194-617B-524B-BD4A-430FD98CFF62}"/>
          </ac:spMkLst>
        </pc:spChg>
        <pc:spChg chg="add del mod">
          <ac:chgData name="DULAPAH VIBULSANTI" userId="678975e6-1718-40a4-bf8a-9db0f50b2dad" providerId="ADAL" clId="{69A27DD2-CF50-4392-811B-8EDBDAE35351}" dt="2022-06-04T15:35:35.316" v="1644"/>
          <ac:spMkLst>
            <pc:docMk/>
            <pc:sldMk cId="3513735251" sldId="263"/>
            <ac:spMk id="7" creationId="{233F91CE-60E5-66CF-ED4C-8797CA760EB4}"/>
          </ac:spMkLst>
        </pc:spChg>
        <pc:spChg chg="add mod">
          <ac:chgData name="DULAPAH VIBULSANTI" userId="678975e6-1718-40a4-bf8a-9db0f50b2dad" providerId="ADAL" clId="{69A27DD2-CF50-4392-811B-8EDBDAE35351}" dt="2022-06-04T15:35:49.559" v="1660"/>
          <ac:spMkLst>
            <pc:docMk/>
            <pc:sldMk cId="3513735251" sldId="263"/>
            <ac:spMk id="8" creationId="{05E6D678-C214-2D26-4431-0B1D498BF15E}"/>
          </ac:spMkLst>
        </pc:spChg>
        <pc:picChg chg="del">
          <ac:chgData name="DULAPAH VIBULSANTI" userId="678975e6-1718-40a4-bf8a-9db0f50b2dad" providerId="ADAL" clId="{69A27DD2-CF50-4392-811B-8EDBDAE35351}" dt="2022-06-04T15:31:32.358" v="1443" actId="478"/>
          <ac:picMkLst>
            <pc:docMk/>
            <pc:sldMk cId="3513735251" sldId="263"/>
            <ac:picMk id="5" creationId="{E35AB30F-3FEA-BE31-FEDF-E119F5FEF617}"/>
          </ac:picMkLst>
        </pc:picChg>
      </pc:sldChg>
      <pc:sldMasterChg chg="modSp modSldLayout">
        <pc:chgData name="DULAPAH VIBULSANTI" userId="678975e6-1718-40a4-bf8a-9db0f50b2dad" providerId="ADAL" clId="{69A27DD2-CF50-4392-811B-8EDBDAE35351}" dt="2022-06-04T14:46:32.488" v="119"/>
        <pc:sldMasterMkLst>
          <pc:docMk/>
          <pc:sldMasterMk cId="3906020816" sldId="2147483648"/>
        </pc:sldMasterMkLst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2" creationId="{B079C7C2-F04F-EDC6-9058-59329449D7E7}"/>
          </ac:spMkLst>
        </pc:spChg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3" creationId="{5E3A1584-ED2D-6EF7-1366-FE4769D58449}"/>
          </ac:spMkLst>
        </pc:spChg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4" creationId="{6036DD37-0972-ED33-0ED4-61D53F80E0B5}"/>
          </ac:spMkLst>
        </pc:spChg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5" creationId="{37D57C7A-0E99-526C-A56E-48A22C0AA240}"/>
          </ac:spMkLst>
        </pc:spChg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6" creationId="{E57805DD-6E26-3AE4-B157-56871456894E}"/>
          </ac:spMkLst>
        </pc:sp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247839040" sldId="2147483649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247839040" sldId="2147483649"/>
              <ac:spMk id="2" creationId="{CA9CDAA8-F83F-F854-15E3-C4F59E26E807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247839040" sldId="2147483649"/>
              <ac:spMk id="3" creationId="{132DFD05-4793-3933-3F83-E8D60B4F68F4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1841884280" sldId="2147483651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841884280" sldId="2147483651"/>
              <ac:spMk id="2" creationId="{54BEC499-1330-6506-768C-BCDC680C6C8C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841884280" sldId="2147483651"/>
              <ac:spMk id="3" creationId="{14DCB9F3-F11B-0D71-84DF-AF357876BB90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3878481982" sldId="2147483652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878481982" sldId="2147483652"/>
              <ac:spMk id="3" creationId="{71F76379-7ADB-0567-DD35-92520AAA5FEB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878481982" sldId="2147483652"/>
              <ac:spMk id="4" creationId="{28C66480-FD49-C60C-4979-A614655C877C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145071859" sldId="2147483653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2" creationId="{CEECAB90-A61B-4E25-AFC2-DC642682D1D3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3" creationId="{DC355ACA-3623-F876-61DC-0D86BDA62454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4" creationId="{37C20F11-EA1D-4031-ECBB-DD01F30D25F5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5" creationId="{99650EA8-EC82-2C1C-85A9-E4164FB54148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6" creationId="{9E813EB5-5339-8322-3550-1DCE507DDD41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1345945348" sldId="2147483656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345945348" sldId="2147483656"/>
              <ac:spMk id="2" creationId="{8593C05B-1857-E33F-FD64-83666DF35929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345945348" sldId="2147483656"/>
              <ac:spMk id="3" creationId="{4183D2F8-9E9E-1BE7-88EE-608A6ED5FB43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345945348" sldId="2147483656"/>
              <ac:spMk id="4" creationId="{21E03819-878E-938D-EC1A-CFAE722C3784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3292402351" sldId="2147483657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292402351" sldId="2147483657"/>
              <ac:spMk id="2" creationId="{2936A798-9EF5-04F1-EB6F-7490E3499855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292402351" sldId="2147483657"/>
              <ac:spMk id="3" creationId="{9591E124-B7ED-5876-18DA-7986ED4F4A6B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292402351" sldId="2147483657"/>
              <ac:spMk id="4" creationId="{FD918BAA-1580-42C1-E9E0-96932097FBFD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3932970443" sldId="2147483659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932970443" sldId="2147483659"/>
              <ac:spMk id="2" creationId="{DE9A679D-A9F9-91EE-6EF0-E1CB93784A4E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932970443" sldId="2147483659"/>
              <ac:spMk id="3" creationId="{10EBFD07-7E30-E294-A4BA-5049E1C44CA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B5BE-19D0-46D6-61E8-FFA5BE4B4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7317"/>
            <a:ext cx="9144000" cy="2387600"/>
          </a:xfrm>
        </p:spPr>
        <p:txBody>
          <a:bodyPr>
            <a:normAutofit/>
          </a:bodyPr>
          <a:lstStyle/>
          <a:p>
            <a:r>
              <a:rPr lang="th-TH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การเขียนโปรแกรมเพื่อหาผลรวมของจำนวนนับ </a:t>
            </a:r>
            <a:r>
              <a:rPr lang="en-US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n-1 </a:t>
            </a:r>
            <a:r>
              <a:rPr lang="th-TH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ตัวแรกแบบไหนเร็วที่สุด</a:t>
            </a:r>
            <a:endParaRPr lang="en-US" b="1" dirty="0">
              <a:gradFill flip="none" rotWithShape="1"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0BC2-63FF-8467-9422-4D2AF3A32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2925" y="4046992"/>
            <a:ext cx="2978150" cy="40435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i="0" dirty="0">
                <a:solidFill>
                  <a:schemeClr val="bg1"/>
                </a:solidFill>
                <a:effectLst/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22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9A16B37-7B91-11A2-E3B9-9720EFCCF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7" y="834956"/>
            <a:ext cx="3616325" cy="2460694"/>
          </a:xfrm>
          <a:ln w="25400" cap="rnd">
            <a:noFill/>
          </a:ln>
          <a:effectLst>
            <a:softEdge rad="254000"/>
          </a:effectLst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4B34801-CB45-4868-B735-3154551E0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36" y="1013153"/>
            <a:ext cx="3503813" cy="21043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58B193-1953-2329-1C91-4C743B189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83" y="4365590"/>
            <a:ext cx="3737629" cy="2244725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A0C6C9-F4A6-981B-3097-7D2B9C582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" y="4414451"/>
            <a:ext cx="4568825" cy="2249875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-47624"/>
            <a:ext cx="3616779" cy="1325563"/>
          </a:xfrm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while loop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1F8B52-C628-BF2C-4AC9-7BE97F187A7C}"/>
              </a:ext>
            </a:extLst>
          </p:cNvPr>
          <p:cNvSpPr txBox="1">
            <a:spLocks/>
          </p:cNvSpPr>
          <p:nvPr/>
        </p:nvSpPr>
        <p:spPr>
          <a:xfrm>
            <a:off x="5004254" y="-47624"/>
            <a:ext cx="3616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866A49-30AC-FC7C-E20A-AF6DDE023C49}"/>
              </a:ext>
            </a:extLst>
          </p:cNvPr>
          <p:cNvSpPr txBox="1">
            <a:spLocks/>
          </p:cNvSpPr>
          <p:nvPr/>
        </p:nvSpPr>
        <p:spPr>
          <a:xfrm>
            <a:off x="522514" y="3375026"/>
            <a:ext cx="3616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โดยเพิ่ม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เอง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54908C-7269-E45F-4397-8B9F118841E9}"/>
              </a:ext>
            </a:extLst>
          </p:cNvPr>
          <p:cNvSpPr txBox="1">
            <a:spLocks/>
          </p:cNvSpPr>
          <p:nvPr/>
        </p:nvSpPr>
        <p:spPr>
          <a:xfrm>
            <a:off x="5004709" y="3375026"/>
            <a:ext cx="3616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โดยเช็คเงื่อนไข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เอง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5AEE122-35F3-2A4A-6037-ADDF27A3A430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12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034397B-887C-9274-AC29-F0AEA43BD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04"/>
            <a:ext cx="5328422" cy="2659212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625300-DEF4-8C90-9A4B-9263C433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26" y="1570866"/>
            <a:ext cx="3997611" cy="1711653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513E933-41B7-7E9B-061A-AA4A4877E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5" y="4741991"/>
            <a:ext cx="3883056" cy="190641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9" name="Picture 1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E636160-40CF-E079-75CE-7A170315D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86" y="4944785"/>
            <a:ext cx="3196224" cy="13095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7866A49-30AC-FC7C-E20A-AF6DDE023C49}"/>
              </a:ext>
            </a:extLst>
          </p:cNvPr>
          <p:cNvSpPr txBox="1">
            <a:spLocks/>
          </p:cNvSpPr>
          <p:nvPr/>
        </p:nvSpPr>
        <p:spPr>
          <a:xfrm>
            <a:off x="175985" y="3619222"/>
            <a:ext cx="43098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ใช้ฟังก์ชัน </a:t>
            </a:r>
            <a:r>
              <a:rPr lang="en-US" b="1" dirty="0" err="1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numpy.sum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0254908C-7269-E45F-4397-8B9F118841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4709" y="3567296"/>
                <a:ext cx="361677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th-TH" b="1" dirty="0">
                    <a:solidFill>
                      <a:schemeClr val="bg1"/>
                    </a:solidFill>
                    <a:latin typeface="Thai Sans Lite" panose="02000000000000000000" pitchFamily="2" charset="-34"/>
                    <a:cs typeface="Thai Sans Lite" panose="02000000000000000000" pitchFamily="2" charset="-34"/>
                  </a:rPr>
                  <a:t>ใช้สูตร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h-TH" smtClean="0">
                            <a:solidFill>
                              <a:schemeClr val="bg1"/>
                            </a:solidFill>
                            <a:cs typeface="Thai Sans Lite" panose="02000000000000000000" pitchFamily="2" charset="-34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Thai Sans Lite" panose="02000000000000000000" pitchFamily="2" charset="-34"/>
                            <a:cs typeface="Thai Sans Lite" panose="02000000000000000000" pitchFamily="2" charset="-34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Thai Sans Lite" panose="02000000000000000000" pitchFamily="2" charset="-34"/>
                            <a:cs typeface="Thai Sans Lite" panose="02000000000000000000" pitchFamily="2" charset="-34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Thai Sans Lite" panose="02000000000000000000" pitchFamily="2" charset="-34"/>
                            <a:cs typeface="Thai Sans Lite" panose="02000000000000000000" pitchFamily="2" charset="-34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Thai Sans Lite" panose="02000000000000000000" pitchFamily="2" charset="-34"/>
                            <a:cs typeface="Thai Sans Lite" panose="02000000000000000000" pitchFamily="2" charset="-34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Thai Sans Lite" panose="02000000000000000000" pitchFamily="2" charset="-34"/>
                            <a:cs typeface="Thai Sans Lite" panose="02000000000000000000" pitchFamily="2" charset="-34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Thai Sans Lite" panose="02000000000000000000" pitchFamily="2" charset="-34"/>
                            <a:cs typeface="Thai Sans Lite" panose="02000000000000000000" pitchFamily="2" charset="-34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Thai Sans Lite" panose="02000000000000000000" pitchFamily="2" charset="-34"/>
                            <a:cs typeface="Thai Sans Lite" panose="02000000000000000000" pitchFamily="2" charset="-34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endParaRPr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0254908C-7269-E45F-4397-8B9F1188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09" y="3567296"/>
                <a:ext cx="3616779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93" y="245303"/>
            <a:ext cx="43098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โดยเพิ่ม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และเช็คเงื่อนไข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เอง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1F8B52-C628-BF2C-4AC9-7BE97F187A7C}"/>
              </a:ext>
            </a:extLst>
          </p:cNvPr>
          <p:cNvSpPr txBox="1">
            <a:spLocks/>
          </p:cNvSpPr>
          <p:nvPr/>
        </p:nvSpPr>
        <p:spPr>
          <a:xfrm>
            <a:off x="5341643" y="303829"/>
            <a:ext cx="3616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ใช้ฟังก์ชัน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sum()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13C9C44-92B4-B274-8E1A-EED1D401C720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37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245303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โดยเราจะใช้ไลบรารี่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python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ที่ชื่อว่า </a:t>
            </a:r>
            <a:r>
              <a:rPr lang="en-US" b="1" u="sng" dirty="0" err="1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timeit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เพื่อจับเวลาในการรันโค้ดแต่ละแบบของเรา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700D5A2-5D7C-7B8B-9F9F-59084091A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4967"/>
            <a:ext cx="9144000" cy="502773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333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245303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หลังจากรันโค้ดแต่ละแบบของเรา 5 ครั้ง</a:t>
            </a:r>
            <a:b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</a:b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นี่คือผลลัพธ์ที่ได้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3CA92-F5F4-C145-0B48-486C7E9A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12948"/>
            <a:ext cx="9144000" cy="1032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5FEA4D-B3EA-5ADF-5069-F6DDAEF0D8A4}"/>
              </a:ext>
            </a:extLst>
          </p:cNvPr>
          <p:cNvSpPr txBox="1">
            <a:spLocks/>
          </p:cNvSpPr>
          <p:nvPr/>
        </p:nvSpPr>
        <p:spPr>
          <a:xfrm>
            <a:off x="395609" y="4563419"/>
            <a:ext cx="8352779" cy="153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เพื่อให้เห็นภาพชัดเจนงั้นเรามาทำ </a:t>
            </a:r>
            <a:r>
              <a:rPr lang="en-US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bar chart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กัน</a:t>
            </a:r>
            <a:r>
              <a:rPr lang="en-US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~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AAEAB9-4942-F56A-CF58-3C7B9441AFA9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437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-249997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ทำ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bar chart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กัน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9D4E19D-9CED-B466-7D5E-E2815C2A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06" y="611357"/>
            <a:ext cx="5288194" cy="6246644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D386D6D-A233-8242-FF62-87046CF9AA7D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019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-249997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แล้วนี่ก็คือ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bar chart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พร้อมกับ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error~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35AB30F-3FEA-BE31-FEDF-E119F5FE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066"/>
            <a:ext cx="9144000" cy="546070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CBC68EB-CF78-2DF8-76C1-403879A6CAD2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836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0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AA194-617B-524B-BD4A-430FD98CFF62}"/>
              </a:ext>
            </a:extLst>
          </p:cNvPr>
          <p:cNvSpPr txBox="1"/>
          <p:nvPr/>
        </p:nvSpPr>
        <p:spPr>
          <a:xfrm>
            <a:off x="460375" y="1109960"/>
            <a:ext cx="82232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การใช้สูตรนั้นเร็วที่สุด </a:t>
            </a: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หรือถ้าไม่มีสูตรก็ควรใช้ ไลบรารี่ </a:t>
            </a:r>
            <a:r>
              <a:rPr lang="en-US" sz="4400" dirty="0" err="1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numpy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  </a:t>
            </a:r>
            <a:endParaRPr lang="en-US" sz="4400" dirty="0">
              <a:gradFill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และการใช้ 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 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โดยเพิ่ม 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และเช็คเงื่อนไข 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นั้นช้าที่สุด</a:t>
            </a:r>
          </a:p>
          <a:p>
            <a:pPr algn="ctr"/>
            <a:endParaRPr lang="th-TH" sz="4400" dirty="0">
              <a:gradFill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แต่ที่สำคัญคือ</a:t>
            </a: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ถ้าคุณกังวลเรื่องความเร็วในการรันโค้ด </a:t>
            </a: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คุณไม่ควรใช้ 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python 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ตั้งแต่แรก</a:t>
            </a:r>
            <a:endParaRPr lang="en-US" sz="4400" dirty="0">
              <a:gradFill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E6D678-C214-2D26-4431-0B1D498BF15E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373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238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Thai Sans Lite</vt:lpstr>
      <vt:lpstr>Office Theme</vt:lpstr>
      <vt:lpstr>การเขียนโปรแกรมเพื่อหาผลรวมของจำนวนนับ n-1 ตัวแรกแบบไหนเร็วที่สุด</vt:lpstr>
      <vt:lpstr>ใช้ while loop</vt:lpstr>
      <vt:lpstr>ใช้ for loop โดยเพิ่ม index และเช็คเงื่อนไข index เอง</vt:lpstr>
      <vt:lpstr>โดยเราจะใช้ไลบรารี่ python ที่ชื่อว่า timeit เพื่อจับเวลาในการรันโค้ดแต่ละแบบของเรา</vt:lpstr>
      <vt:lpstr>หลังจากรันโค้ดแต่ละแบบของเรา 5 ครั้ง นี่คือผลลัพธ์ที่ได้</vt:lpstr>
      <vt:lpstr> ทำ bar chart กัน…</vt:lpstr>
      <vt:lpstr>แล้วนี่ก็คือ bar chart พร้อมกับ error~</vt:lpstr>
      <vt:lpstr>สรุป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การเขียนโปรแกรมเพื่อบวกจำนวนเต็มตั้งแต่ 1 ถึง n แบบไหนเร็วที่สุด ไปดูกันเลย~</dc:title>
  <dc:creator>DULAPAH VIBULSANTI</dc:creator>
  <cp:lastModifiedBy>DULAPAH VIBULSANTI</cp:lastModifiedBy>
  <cp:revision>1</cp:revision>
  <dcterms:created xsi:type="dcterms:W3CDTF">2022-06-04T14:32:00Z</dcterms:created>
  <dcterms:modified xsi:type="dcterms:W3CDTF">2022-06-04T15:35:50Z</dcterms:modified>
</cp:coreProperties>
</file>