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1" r:id="rId3"/>
    <p:sldId id="260" r:id="rId4"/>
    <p:sldId id="257" r:id="rId5"/>
    <p:sldId id="258" r:id="rId6"/>
    <p:sldId id="259" r:id="rId7"/>
    <p:sldId id="282" r:id="rId8"/>
    <p:sldId id="262" r:id="rId9"/>
    <p:sldId id="263" r:id="rId10"/>
    <p:sldId id="266" r:id="rId11"/>
    <p:sldId id="264" r:id="rId12"/>
    <p:sldId id="271" r:id="rId13"/>
    <p:sldId id="272" r:id="rId14"/>
    <p:sldId id="273" r:id="rId15"/>
    <p:sldId id="274" r:id="rId16"/>
    <p:sldId id="275" r:id="rId17"/>
    <p:sldId id="276" r:id="rId18"/>
    <p:sldId id="277" r:id="rId19"/>
    <p:sldId id="278" r:id="rId20"/>
    <p:sldId id="280" r:id="rId21"/>
    <p:sldId id="283" r:id="rId22"/>
    <p:sldId id="279" r:id="rId23"/>
    <p:sldId id="284" r:id="rId24"/>
    <p:sldId id="285" r:id="rId25"/>
    <p:sldId id="287"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90996E6-7E4E-4D2D-9F21-10E85E0876E3}">
          <p14:sldIdLst>
            <p14:sldId id="256"/>
            <p14:sldId id="281"/>
            <p14:sldId id="260"/>
            <p14:sldId id="257"/>
            <p14:sldId id="258"/>
            <p14:sldId id="259"/>
            <p14:sldId id="282"/>
            <p14:sldId id="262"/>
            <p14:sldId id="263"/>
            <p14:sldId id="266"/>
          </p14:sldIdLst>
        </p14:section>
        <p14:section name="Define Matrix" id="{082158A7-B5F5-40E2-AD1F-BDBA50F21A7A}">
          <p14:sldIdLst>
            <p14:sldId id="264"/>
            <p14:sldId id="271"/>
            <p14:sldId id="272"/>
            <p14:sldId id="273"/>
          </p14:sldIdLst>
        </p14:section>
        <p14:section name="View Matrix" id="{7E36FE55-A7F4-48E8-A5C6-BE58BB43846E}">
          <p14:sldIdLst>
            <p14:sldId id="274"/>
          </p14:sldIdLst>
        </p14:section>
        <p14:section name="Compute Matrix" id="{1F15E102-AE25-4E09-8E86-D56645CA53EC}">
          <p14:sldIdLst>
            <p14:sldId id="275"/>
            <p14:sldId id="276"/>
            <p14:sldId id="277"/>
          </p14:sldIdLst>
        </p14:section>
        <p14:section name="Exit" id="{6F7AABEA-D77B-4B4E-B5DF-3D922F0D8FF9}">
          <p14:sldIdLst>
            <p14:sldId id="278"/>
            <p14:sldId id="280"/>
            <p14:sldId id="283"/>
            <p14:sldId id="279"/>
            <p14:sldId id="284"/>
            <p14:sldId id="285"/>
            <p14:sldId id="287"/>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D4FF"/>
    <a:srgbClr val="E2F0CB"/>
    <a:srgbClr val="B3EEFF"/>
    <a:srgbClr val="FF9AA2"/>
    <a:srgbClr val="FFB1AF"/>
    <a:srgbClr val="FFBDDE"/>
    <a:srgbClr val="A5C1C4"/>
    <a:srgbClr val="FFE7CD"/>
    <a:srgbClr val="C7CEEA"/>
    <a:srgbClr val="FFE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2E8DAA-E821-4681-B853-AD0F49A412D8}" v="429" dt="2021-12-12T15:14:21.2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63" autoAdjust="0"/>
    <p:restoredTop sz="74092" autoAdjust="0"/>
  </p:normalViewPr>
  <p:slideViewPr>
    <p:cSldViewPr snapToGrid="0">
      <p:cViewPr varScale="1">
        <p:scale>
          <a:sx n="82" d="100"/>
          <a:sy n="82" d="100"/>
        </p:scale>
        <p:origin x="1728" y="60"/>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lapah Vibulsanti" userId="bac8961c289dd3e4" providerId="LiveId" clId="{6A2E8DAA-E821-4681-B853-AD0F49A412D8}"/>
    <pc:docChg chg="undo redo custSel addSld delSld modSld sldOrd addSection modSection">
      <pc:chgData name="Dulapah Vibulsanti" userId="bac8961c289dd3e4" providerId="LiveId" clId="{6A2E8DAA-E821-4681-B853-AD0F49A412D8}" dt="2021-12-13T19:11:29.146" v="8411" actId="20577"/>
      <pc:docMkLst>
        <pc:docMk/>
      </pc:docMkLst>
      <pc:sldChg chg="setBg modAnim modNotesTx">
        <pc:chgData name="Dulapah Vibulsanti" userId="bac8961c289dd3e4" providerId="LiveId" clId="{6A2E8DAA-E821-4681-B853-AD0F49A412D8}" dt="2021-12-13T19:11:29.146" v="8411" actId="20577"/>
        <pc:sldMkLst>
          <pc:docMk/>
          <pc:sldMk cId="389658631" sldId="256"/>
        </pc:sldMkLst>
      </pc:sldChg>
      <pc:sldChg chg="addSp delSp modSp mod modTransition modAnim modNotesTx">
        <pc:chgData name="Dulapah Vibulsanti" userId="bac8961c289dd3e4" providerId="LiveId" clId="{6A2E8DAA-E821-4681-B853-AD0F49A412D8}" dt="2021-12-13T07:18:27.999" v="3789" actId="20577"/>
        <pc:sldMkLst>
          <pc:docMk/>
          <pc:sldMk cId="2082504335" sldId="257"/>
        </pc:sldMkLst>
        <pc:spChg chg="mod">
          <ac:chgData name="Dulapah Vibulsanti" userId="bac8961c289dd3e4" providerId="LiveId" clId="{6A2E8DAA-E821-4681-B853-AD0F49A412D8}" dt="2021-12-12T13:44:42.598" v="2383" actId="20577"/>
          <ac:spMkLst>
            <pc:docMk/>
            <pc:sldMk cId="2082504335" sldId="257"/>
            <ac:spMk id="2" creationId="{C7A91A18-9847-4FE8-AE6D-0C85D71713B9}"/>
          </ac:spMkLst>
        </pc:spChg>
        <pc:spChg chg="mod">
          <ac:chgData name="Dulapah Vibulsanti" userId="bac8961c289dd3e4" providerId="LiveId" clId="{6A2E8DAA-E821-4681-B853-AD0F49A412D8}" dt="2021-12-12T06:14:34.550" v="285" actId="14100"/>
          <ac:spMkLst>
            <pc:docMk/>
            <pc:sldMk cId="2082504335" sldId="257"/>
            <ac:spMk id="3" creationId="{AFFAC68C-2CEC-45D4-9D75-D4C0C9EA0E6C}"/>
          </ac:spMkLst>
        </pc:spChg>
        <pc:spChg chg="add del mod ord">
          <ac:chgData name="Dulapah Vibulsanti" userId="bac8961c289dd3e4" providerId="LiveId" clId="{6A2E8DAA-E821-4681-B853-AD0F49A412D8}" dt="2021-12-12T11:22:30.480" v="1747" actId="478"/>
          <ac:spMkLst>
            <pc:docMk/>
            <pc:sldMk cId="2082504335" sldId="257"/>
            <ac:spMk id="7" creationId="{7AAFBC6E-7CE6-4725-9AF8-A44B21552AC7}"/>
          </ac:spMkLst>
        </pc:spChg>
        <pc:spChg chg="add del mod">
          <ac:chgData name="Dulapah Vibulsanti" userId="bac8961c289dd3e4" providerId="LiveId" clId="{6A2E8DAA-E821-4681-B853-AD0F49A412D8}" dt="2021-12-12T11:22:30.049" v="1746" actId="478"/>
          <ac:spMkLst>
            <pc:docMk/>
            <pc:sldMk cId="2082504335" sldId="257"/>
            <ac:spMk id="8" creationId="{2D345372-E0DD-4C61-8FFF-FA4D864BBCEB}"/>
          </ac:spMkLst>
        </pc:spChg>
        <pc:spChg chg="add mod">
          <ac:chgData name="Dulapah Vibulsanti" userId="bac8961c289dd3e4" providerId="LiveId" clId="{6A2E8DAA-E821-4681-B853-AD0F49A412D8}" dt="2021-12-12T11:22:31.143" v="1748"/>
          <ac:spMkLst>
            <pc:docMk/>
            <pc:sldMk cId="2082504335" sldId="257"/>
            <ac:spMk id="9" creationId="{E0CC85E9-1B36-4E2F-9FAA-F84C3612B3B8}"/>
          </ac:spMkLst>
        </pc:spChg>
        <pc:spChg chg="add del mod">
          <ac:chgData name="Dulapah Vibulsanti" userId="bac8961c289dd3e4" providerId="LiveId" clId="{6A2E8DAA-E821-4681-B853-AD0F49A412D8}" dt="2021-12-12T06:06:45.969" v="83" actId="478"/>
          <ac:spMkLst>
            <pc:docMk/>
            <pc:sldMk cId="2082504335" sldId="257"/>
            <ac:spMk id="9" creationId="{EA97DB12-C0C9-4D37-A17C-CE1F833C24C1}"/>
          </ac:spMkLst>
        </pc:spChg>
        <pc:spChg chg="add del mod">
          <ac:chgData name="Dulapah Vibulsanti" userId="bac8961c289dd3e4" providerId="LiveId" clId="{6A2E8DAA-E821-4681-B853-AD0F49A412D8}" dt="2021-12-12T06:06:46.405" v="84" actId="478"/>
          <ac:spMkLst>
            <pc:docMk/>
            <pc:sldMk cId="2082504335" sldId="257"/>
            <ac:spMk id="10" creationId="{59E714EB-3645-4041-8619-09A0E8A1665C}"/>
          </ac:spMkLst>
        </pc:spChg>
        <pc:spChg chg="add mod">
          <ac:chgData name="Dulapah Vibulsanti" userId="bac8961c289dd3e4" providerId="LiveId" clId="{6A2E8DAA-E821-4681-B853-AD0F49A412D8}" dt="2021-12-12T11:22:31.143" v="1748"/>
          <ac:spMkLst>
            <pc:docMk/>
            <pc:sldMk cId="2082504335" sldId="257"/>
            <ac:spMk id="10" creationId="{84FDBBDC-D79F-4DEA-BA8F-8121CD142741}"/>
          </ac:spMkLst>
        </pc:spChg>
        <pc:spChg chg="add del mod">
          <ac:chgData name="Dulapah Vibulsanti" userId="bac8961c289dd3e4" providerId="LiveId" clId="{6A2E8DAA-E821-4681-B853-AD0F49A412D8}" dt="2021-12-12T06:06:46.909" v="85" actId="478"/>
          <ac:spMkLst>
            <pc:docMk/>
            <pc:sldMk cId="2082504335" sldId="257"/>
            <ac:spMk id="11" creationId="{0AC2523B-EA89-4997-AFE9-E8C665C4509F}"/>
          </ac:spMkLst>
        </pc:spChg>
        <pc:spChg chg="add del mod">
          <ac:chgData name="Dulapah Vibulsanti" userId="bac8961c289dd3e4" providerId="LiveId" clId="{6A2E8DAA-E821-4681-B853-AD0F49A412D8}" dt="2021-12-12T06:06:47.193" v="86" actId="478"/>
          <ac:spMkLst>
            <pc:docMk/>
            <pc:sldMk cId="2082504335" sldId="257"/>
            <ac:spMk id="12" creationId="{E876DBBB-9681-4FBE-9ED4-FC0DB6EAA718}"/>
          </ac:spMkLst>
        </pc:spChg>
        <pc:spChg chg="add del mod">
          <ac:chgData name="Dulapah Vibulsanti" userId="bac8961c289dd3e4" providerId="LiveId" clId="{6A2E8DAA-E821-4681-B853-AD0F49A412D8}" dt="2021-12-12T06:12:59.748" v="267" actId="478"/>
          <ac:spMkLst>
            <pc:docMk/>
            <pc:sldMk cId="2082504335" sldId="257"/>
            <ac:spMk id="13" creationId="{EF43CBE4-BB8A-4897-B413-1650E239CCFD}"/>
          </ac:spMkLst>
        </pc:spChg>
        <pc:spChg chg="add del mod">
          <ac:chgData name="Dulapah Vibulsanti" userId="bac8961c289dd3e4" providerId="LiveId" clId="{6A2E8DAA-E821-4681-B853-AD0F49A412D8}" dt="2021-12-12T06:13:01.057" v="268" actId="478"/>
          <ac:spMkLst>
            <pc:docMk/>
            <pc:sldMk cId="2082504335" sldId="257"/>
            <ac:spMk id="14" creationId="{43C1D1CD-EE1E-4002-9E8F-03836FB46754}"/>
          </ac:spMkLst>
        </pc:spChg>
        <pc:spChg chg="add mod">
          <ac:chgData name="Dulapah Vibulsanti" userId="bac8961c289dd3e4" providerId="LiveId" clId="{6A2E8DAA-E821-4681-B853-AD0F49A412D8}" dt="2021-12-12T06:14:47.810" v="288" actId="14100"/>
          <ac:spMkLst>
            <pc:docMk/>
            <pc:sldMk cId="2082504335" sldId="257"/>
            <ac:spMk id="15" creationId="{5FE65797-CACA-4708-B9BE-7BAFE22ED619}"/>
          </ac:spMkLst>
        </pc:spChg>
        <pc:spChg chg="add mod">
          <ac:chgData name="Dulapah Vibulsanti" userId="bac8961c289dd3e4" providerId="LiveId" clId="{6A2E8DAA-E821-4681-B853-AD0F49A412D8}" dt="2021-12-12T06:18:09.024" v="352" actId="20577"/>
          <ac:spMkLst>
            <pc:docMk/>
            <pc:sldMk cId="2082504335" sldId="257"/>
            <ac:spMk id="16" creationId="{3D39F499-9783-4A25-AA26-F1F9447B36CC}"/>
          </ac:spMkLst>
        </pc:spChg>
      </pc:sldChg>
      <pc:sldChg chg="addSp delSp modSp add mod modTransition setBg delAnim modNotesTx">
        <pc:chgData name="Dulapah Vibulsanti" userId="bac8961c289dd3e4" providerId="LiveId" clId="{6A2E8DAA-E821-4681-B853-AD0F49A412D8}" dt="2021-12-13T07:20:15.688" v="3888" actId="20577"/>
        <pc:sldMkLst>
          <pc:docMk/>
          <pc:sldMk cId="1828670702" sldId="258"/>
        </pc:sldMkLst>
        <pc:spChg chg="mod">
          <ac:chgData name="Dulapah Vibulsanti" userId="bac8961c289dd3e4" providerId="LiveId" clId="{6A2E8DAA-E821-4681-B853-AD0F49A412D8}" dt="2021-12-12T13:45:00.342" v="2404" actId="20577"/>
          <ac:spMkLst>
            <pc:docMk/>
            <pc:sldMk cId="1828670702" sldId="258"/>
            <ac:spMk id="2" creationId="{C7A91A18-9847-4FE8-AE6D-0C85D71713B9}"/>
          </ac:spMkLst>
        </pc:spChg>
        <pc:spChg chg="mod">
          <ac:chgData name="Dulapah Vibulsanti" userId="bac8961c289dd3e4" providerId="LiveId" clId="{6A2E8DAA-E821-4681-B853-AD0F49A412D8}" dt="2021-12-12T06:20:50.868" v="513" actId="20577"/>
          <ac:spMkLst>
            <pc:docMk/>
            <pc:sldMk cId="1828670702" sldId="258"/>
            <ac:spMk id="3" creationId="{AFFAC68C-2CEC-45D4-9D75-D4C0C9EA0E6C}"/>
          </ac:spMkLst>
        </pc:spChg>
        <pc:spChg chg="add mod">
          <ac:chgData name="Dulapah Vibulsanti" userId="bac8961c289dd3e4" providerId="LiveId" clId="{6A2E8DAA-E821-4681-B853-AD0F49A412D8}" dt="2021-12-12T11:22:34.790" v="1751"/>
          <ac:spMkLst>
            <pc:docMk/>
            <pc:sldMk cId="1828670702" sldId="258"/>
            <ac:spMk id="6" creationId="{C6D91CF1-0CE9-4E33-9D72-26464768A906}"/>
          </ac:spMkLst>
        </pc:spChg>
        <pc:spChg chg="del">
          <ac:chgData name="Dulapah Vibulsanti" userId="bac8961c289dd3e4" providerId="LiveId" clId="{6A2E8DAA-E821-4681-B853-AD0F49A412D8}" dt="2021-12-12T11:22:33.304" v="1749" actId="478"/>
          <ac:spMkLst>
            <pc:docMk/>
            <pc:sldMk cId="1828670702" sldId="258"/>
            <ac:spMk id="7" creationId="{7AAFBC6E-7CE6-4725-9AF8-A44B21552AC7}"/>
          </ac:spMkLst>
        </pc:spChg>
        <pc:spChg chg="del">
          <ac:chgData name="Dulapah Vibulsanti" userId="bac8961c289dd3e4" providerId="LiveId" clId="{6A2E8DAA-E821-4681-B853-AD0F49A412D8}" dt="2021-12-12T11:22:33.926" v="1750" actId="478"/>
          <ac:spMkLst>
            <pc:docMk/>
            <pc:sldMk cId="1828670702" sldId="258"/>
            <ac:spMk id="8" creationId="{2D345372-E0DD-4C61-8FFF-FA4D864BBCEB}"/>
          </ac:spMkLst>
        </pc:spChg>
        <pc:spChg chg="add mod">
          <ac:chgData name="Dulapah Vibulsanti" userId="bac8961c289dd3e4" providerId="LiveId" clId="{6A2E8DAA-E821-4681-B853-AD0F49A412D8}" dt="2021-12-12T11:22:34.790" v="1751"/>
          <ac:spMkLst>
            <pc:docMk/>
            <pc:sldMk cId="1828670702" sldId="258"/>
            <ac:spMk id="9" creationId="{B37AD124-63EF-41C7-AD19-B0B6F1E284D1}"/>
          </ac:spMkLst>
        </pc:spChg>
        <pc:spChg chg="del">
          <ac:chgData name="Dulapah Vibulsanti" userId="bac8961c289dd3e4" providerId="LiveId" clId="{6A2E8DAA-E821-4681-B853-AD0F49A412D8}" dt="2021-12-12T06:19:37.841" v="356" actId="478"/>
          <ac:spMkLst>
            <pc:docMk/>
            <pc:sldMk cId="1828670702" sldId="258"/>
            <ac:spMk id="15" creationId="{5FE65797-CACA-4708-B9BE-7BAFE22ED619}"/>
          </ac:spMkLst>
        </pc:spChg>
        <pc:spChg chg="del">
          <ac:chgData name="Dulapah Vibulsanti" userId="bac8961c289dd3e4" providerId="LiveId" clId="{6A2E8DAA-E821-4681-B853-AD0F49A412D8}" dt="2021-12-12T06:19:39.220" v="357" actId="478"/>
          <ac:spMkLst>
            <pc:docMk/>
            <pc:sldMk cId="1828670702" sldId="258"/>
            <ac:spMk id="16" creationId="{3D39F499-9783-4A25-AA26-F1F9447B36CC}"/>
          </ac:spMkLst>
        </pc:spChg>
      </pc:sldChg>
      <pc:sldChg chg="addSp delSp modSp add mod modTransition setBg modNotesTx">
        <pc:chgData name="Dulapah Vibulsanti" userId="bac8961c289dd3e4" providerId="LiveId" clId="{6A2E8DAA-E821-4681-B853-AD0F49A412D8}" dt="2021-12-13T18:25:08.234" v="8370" actId="20577"/>
        <pc:sldMkLst>
          <pc:docMk/>
          <pc:sldMk cId="4034445259" sldId="259"/>
        </pc:sldMkLst>
        <pc:spChg chg="mod">
          <ac:chgData name="Dulapah Vibulsanti" userId="bac8961c289dd3e4" providerId="LiveId" clId="{6A2E8DAA-E821-4681-B853-AD0F49A412D8}" dt="2021-12-12T13:45:06.084" v="2408" actId="20577"/>
          <ac:spMkLst>
            <pc:docMk/>
            <pc:sldMk cId="4034445259" sldId="259"/>
            <ac:spMk id="2" creationId="{C7A91A18-9847-4FE8-AE6D-0C85D71713B9}"/>
          </ac:spMkLst>
        </pc:spChg>
        <pc:spChg chg="mod">
          <ac:chgData name="Dulapah Vibulsanti" userId="bac8961c289dd3e4" providerId="LiveId" clId="{6A2E8DAA-E821-4681-B853-AD0F49A412D8}" dt="2021-12-12T06:23:49.944" v="674" actId="20577"/>
          <ac:spMkLst>
            <pc:docMk/>
            <pc:sldMk cId="4034445259" sldId="259"/>
            <ac:spMk id="3" creationId="{AFFAC68C-2CEC-45D4-9D75-D4C0C9EA0E6C}"/>
          </ac:spMkLst>
        </pc:spChg>
        <pc:spChg chg="add mod">
          <ac:chgData name="Dulapah Vibulsanti" userId="bac8961c289dd3e4" providerId="LiveId" clId="{6A2E8DAA-E821-4681-B853-AD0F49A412D8}" dt="2021-12-12T11:22:37.921" v="1754"/>
          <ac:spMkLst>
            <pc:docMk/>
            <pc:sldMk cId="4034445259" sldId="259"/>
            <ac:spMk id="6" creationId="{D29B06B6-A138-4826-A17F-CB2734812DB1}"/>
          </ac:spMkLst>
        </pc:spChg>
        <pc:spChg chg="del mod">
          <ac:chgData name="Dulapah Vibulsanti" userId="bac8961c289dd3e4" providerId="LiveId" clId="{6A2E8DAA-E821-4681-B853-AD0F49A412D8}" dt="2021-12-12T11:22:37.350" v="1753" actId="478"/>
          <ac:spMkLst>
            <pc:docMk/>
            <pc:sldMk cId="4034445259" sldId="259"/>
            <ac:spMk id="7" creationId="{7AAFBC6E-7CE6-4725-9AF8-A44B21552AC7}"/>
          </ac:spMkLst>
        </pc:spChg>
        <pc:spChg chg="del mod">
          <ac:chgData name="Dulapah Vibulsanti" userId="bac8961c289dd3e4" providerId="LiveId" clId="{6A2E8DAA-E821-4681-B853-AD0F49A412D8}" dt="2021-12-12T11:22:36.949" v="1752" actId="478"/>
          <ac:spMkLst>
            <pc:docMk/>
            <pc:sldMk cId="4034445259" sldId="259"/>
            <ac:spMk id="8" creationId="{2D345372-E0DD-4C61-8FFF-FA4D864BBCEB}"/>
          </ac:spMkLst>
        </pc:spChg>
        <pc:spChg chg="add mod">
          <ac:chgData name="Dulapah Vibulsanti" userId="bac8961c289dd3e4" providerId="LiveId" clId="{6A2E8DAA-E821-4681-B853-AD0F49A412D8}" dt="2021-12-12T11:22:37.921" v="1754"/>
          <ac:spMkLst>
            <pc:docMk/>
            <pc:sldMk cId="4034445259" sldId="259"/>
            <ac:spMk id="9" creationId="{3B9956A9-5592-4D05-B412-CECDFF7FCE5F}"/>
          </ac:spMkLst>
        </pc:spChg>
      </pc:sldChg>
      <pc:sldChg chg="delSp modSp add mod ord modTransition setBg modClrScheme chgLayout modNotesTx">
        <pc:chgData name="Dulapah Vibulsanti" userId="bac8961c289dd3e4" providerId="LiveId" clId="{6A2E8DAA-E821-4681-B853-AD0F49A412D8}" dt="2021-12-13T07:08:53.478" v="2840" actId="20577"/>
        <pc:sldMkLst>
          <pc:docMk/>
          <pc:sldMk cId="825333316" sldId="260"/>
        </pc:sldMkLst>
        <pc:spChg chg="mod ord">
          <ac:chgData name="Dulapah Vibulsanti" userId="bac8961c289dd3e4" providerId="LiveId" clId="{6A2E8DAA-E821-4681-B853-AD0F49A412D8}" dt="2021-12-12T11:23:11.293" v="1763"/>
          <ac:spMkLst>
            <pc:docMk/>
            <pc:sldMk cId="825333316" sldId="260"/>
            <ac:spMk id="2" creationId="{C7A91A18-9847-4FE8-AE6D-0C85D71713B9}"/>
          </ac:spMkLst>
        </pc:spChg>
        <pc:spChg chg="mod ord">
          <ac:chgData name="Dulapah Vibulsanti" userId="bac8961c289dd3e4" providerId="LiveId" clId="{6A2E8DAA-E821-4681-B853-AD0F49A412D8}" dt="2021-12-12T06:36:20.706" v="729" actId="20577"/>
          <ac:spMkLst>
            <pc:docMk/>
            <pc:sldMk cId="825333316" sldId="260"/>
            <ac:spMk id="3" creationId="{AFFAC68C-2CEC-45D4-9D75-D4C0C9EA0E6C}"/>
          </ac:spMkLst>
        </pc:spChg>
        <pc:spChg chg="del">
          <ac:chgData name="Dulapah Vibulsanti" userId="bac8961c289dd3e4" providerId="LiveId" clId="{6A2E8DAA-E821-4681-B853-AD0F49A412D8}" dt="2021-12-12T11:18:49.460" v="1713" actId="478"/>
          <ac:spMkLst>
            <pc:docMk/>
            <pc:sldMk cId="825333316" sldId="260"/>
            <ac:spMk id="7" creationId="{7AAFBC6E-7CE6-4725-9AF8-A44B21552AC7}"/>
          </ac:spMkLst>
        </pc:spChg>
        <pc:spChg chg="del">
          <ac:chgData name="Dulapah Vibulsanti" userId="bac8961c289dd3e4" providerId="LiveId" clId="{6A2E8DAA-E821-4681-B853-AD0F49A412D8}" dt="2021-12-12T11:20:42.294" v="1733" actId="478"/>
          <ac:spMkLst>
            <pc:docMk/>
            <pc:sldMk cId="825333316" sldId="260"/>
            <ac:spMk id="8" creationId="{2D345372-E0DD-4C61-8FFF-FA4D864BBCEB}"/>
          </ac:spMkLst>
        </pc:spChg>
      </pc:sldChg>
      <pc:sldChg chg="new del">
        <pc:chgData name="Dulapah Vibulsanti" userId="bac8961c289dd3e4" providerId="LiveId" clId="{6A2E8DAA-E821-4681-B853-AD0F49A412D8}" dt="2021-12-12T06:33:47.023" v="708" actId="47"/>
        <pc:sldMkLst>
          <pc:docMk/>
          <pc:sldMk cId="770251381" sldId="261"/>
        </pc:sldMkLst>
      </pc:sldChg>
      <pc:sldChg chg="new del">
        <pc:chgData name="Dulapah Vibulsanti" userId="bac8961c289dd3e4" providerId="LiveId" clId="{6A2E8DAA-E821-4681-B853-AD0F49A412D8}" dt="2021-12-12T06:33:41.611" v="705" actId="47"/>
        <pc:sldMkLst>
          <pc:docMk/>
          <pc:sldMk cId="4252928409" sldId="261"/>
        </pc:sldMkLst>
      </pc:sldChg>
      <pc:sldChg chg="addSp delSp modSp add mod modTransition setBg modNotesTx">
        <pc:chgData name="Dulapah Vibulsanti" userId="bac8961c289dd3e4" providerId="LiveId" clId="{6A2E8DAA-E821-4681-B853-AD0F49A412D8}" dt="2021-12-13T07:27:37.430" v="4495" actId="20577"/>
        <pc:sldMkLst>
          <pc:docMk/>
          <pc:sldMk cId="2336516089" sldId="262"/>
        </pc:sldMkLst>
        <pc:spChg chg="mod">
          <ac:chgData name="Dulapah Vibulsanti" userId="bac8961c289dd3e4" providerId="LiveId" clId="{6A2E8DAA-E821-4681-B853-AD0F49A412D8}" dt="2021-12-12T11:23:07.790" v="1762"/>
          <ac:spMkLst>
            <pc:docMk/>
            <pc:sldMk cId="2336516089" sldId="262"/>
            <ac:spMk id="2" creationId="{C7A91A18-9847-4FE8-AE6D-0C85D71713B9}"/>
          </ac:spMkLst>
        </pc:spChg>
        <pc:spChg chg="mod">
          <ac:chgData name="Dulapah Vibulsanti" userId="bac8961c289dd3e4" providerId="LiveId" clId="{6A2E8DAA-E821-4681-B853-AD0F49A412D8}" dt="2021-12-12T06:36:24.736" v="731" actId="20577"/>
          <ac:spMkLst>
            <pc:docMk/>
            <pc:sldMk cId="2336516089" sldId="262"/>
            <ac:spMk id="3" creationId="{AFFAC68C-2CEC-45D4-9D75-D4C0C9EA0E6C}"/>
          </ac:spMkLst>
        </pc:spChg>
        <pc:spChg chg="add del mod">
          <ac:chgData name="Dulapah Vibulsanti" userId="bac8961c289dd3e4" providerId="LiveId" clId="{6A2E8DAA-E821-4681-B853-AD0F49A412D8}" dt="2021-12-12T11:23:00.387" v="1761" actId="478"/>
          <ac:spMkLst>
            <pc:docMk/>
            <pc:sldMk cId="2336516089" sldId="262"/>
            <ac:spMk id="7" creationId="{7AAFBC6E-7CE6-4725-9AF8-A44B21552AC7}"/>
          </ac:spMkLst>
        </pc:spChg>
        <pc:spChg chg="add del mod">
          <ac:chgData name="Dulapah Vibulsanti" userId="bac8961c289dd3e4" providerId="LiveId" clId="{6A2E8DAA-E821-4681-B853-AD0F49A412D8}" dt="2021-12-12T11:22:59.111" v="1760" actId="478"/>
          <ac:spMkLst>
            <pc:docMk/>
            <pc:sldMk cId="2336516089" sldId="262"/>
            <ac:spMk id="8" creationId="{2D345372-E0DD-4C61-8FFF-FA4D864BBCEB}"/>
          </ac:spMkLst>
        </pc:spChg>
      </pc:sldChg>
      <pc:sldChg chg="add del setBg">
        <pc:chgData name="Dulapah Vibulsanti" userId="bac8961c289dd3e4" providerId="LiveId" clId="{6A2E8DAA-E821-4681-B853-AD0F49A412D8}" dt="2021-12-12T06:33:07.683" v="680"/>
        <pc:sldMkLst>
          <pc:docMk/>
          <pc:sldMk cId="4205025811" sldId="262"/>
        </pc:sldMkLst>
      </pc:sldChg>
      <pc:sldChg chg="addSp delSp modSp add mod setBg delAnim modNotesTx">
        <pc:chgData name="Dulapah Vibulsanti" userId="bac8961c289dd3e4" providerId="LiveId" clId="{6A2E8DAA-E821-4681-B853-AD0F49A412D8}" dt="2021-12-13T07:30:02.087" v="4692" actId="20577"/>
        <pc:sldMkLst>
          <pc:docMk/>
          <pc:sldMk cId="1504845309" sldId="263"/>
        </pc:sldMkLst>
        <pc:spChg chg="mod">
          <ac:chgData name="Dulapah Vibulsanti" userId="bac8961c289dd3e4" providerId="LiveId" clId="{6A2E8DAA-E821-4681-B853-AD0F49A412D8}" dt="2021-12-12T07:55:09.103" v="1241" actId="20577"/>
          <ac:spMkLst>
            <pc:docMk/>
            <pc:sldMk cId="1504845309" sldId="263"/>
            <ac:spMk id="2" creationId="{C7A91A18-9847-4FE8-AE6D-0C85D71713B9}"/>
          </ac:spMkLst>
        </pc:spChg>
        <pc:spChg chg="del mod">
          <ac:chgData name="Dulapah Vibulsanti" userId="bac8961c289dd3e4" providerId="LiveId" clId="{6A2E8DAA-E821-4681-B853-AD0F49A412D8}" dt="2021-12-12T07:12:21.222" v="1114" actId="478"/>
          <ac:spMkLst>
            <pc:docMk/>
            <pc:sldMk cId="1504845309" sldId="263"/>
            <ac:spMk id="3" creationId="{AFFAC68C-2CEC-45D4-9D75-D4C0C9EA0E6C}"/>
          </ac:spMkLst>
        </pc:spChg>
        <pc:spChg chg="add del mod">
          <ac:chgData name="Dulapah Vibulsanti" userId="bac8961c289dd3e4" providerId="LiveId" clId="{6A2E8DAA-E821-4681-B853-AD0F49A412D8}" dt="2021-12-12T07:12:24.453" v="1115"/>
          <ac:spMkLst>
            <pc:docMk/>
            <pc:sldMk cId="1504845309" sldId="263"/>
            <ac:spMk id="5" creationId="{B0A9160A-6279-49E0-BEC0-0EEC8C14F5C1}"/>
          </ac:spMkLst>
        </pc:spChg>
        <pc:spChg chg="add del mod">
          <ac:chgData name="Dulapah Vibulsanti" userId="bac8961c289dd3e4" providerId="LiveId" clId="{6A2E8DAA-E821-4681-B853-AD0F49A412D8}" dt="2021-12-12T11:25:14.571" v="1764" actId="478"/>
          <ac:spMkLst>
            <pc:docMk/>
            <pc:sldMk cId="1504845309" sldId="263"/>
            <ac:spMk id="6" creationId="{0BEB2789-058E-4054-BF6C-1B9122FE8267}"/>
          </ac:spMkLst>
        </pc:spChg>
        <pc:spChg chg="add mod">
          <ac:chgData name="Dulapah Vibulsanti" userId="bac8961c289dd3e4" providerId="LiveId" clId="{6A2E8DAA-E821-4681-B853-AD0F49A412D8}" dt="2021-12-12T11:25:14.976" v="1765"/>
          <ac:spMkLst>
            <pc:docMk/>
            <pc:sldMk cId="1504845309" sldId="263"/>
            <ac:spMk id="7" creationId="{5A372122-EE8C-41E0-85B1-E05E285925CF}"/>
          </ac:spMkLst>
        </pc:spChg>
        <pc:spChg chg="del">
          <ac:chgData name="Dulapah Vibulsanti" userId="bac8961c289dd3e4" providerId="LiveId" clId="{6A2E8DAA-E821-4681-B853-AD0F49A412D8}" dt="2021-12-12T08:03:14.651" v="1295" actId="478"/>
          <ac:spMkLst>
            <pc:docMk/>
            <pc:sldMk cId="1504845309" sldId="263"/>
            <ac:spMk id="7" creationId="{7AAFBC6E-7CE6-4725-9AF8-A44B21552AC7}"/>
          </ac:spMkLst>
        </pc:spChg>
        <pc:spChg chg="del">
          <ac:chgData name="Dulapah Vibulsanti" userId="bac8961c289dd3e4" providerId="LiveId" clId="{6A2E8DAA-E821-4681-B853-AD0F49A412D8}" dt="2021-12-12T08:03:13.901" v="1294" actId="478"/>
          <ac:spMkLst>
            <pc:docMk/>
            <pc:sldMk cId="1504845309" sldId="263"/>
            <ac:spMk id="8" creationId="{2D345372-E0DD-4C61-8FFF-FA4D864BBCEB}"/>
          </ac:spMkLst>
        </pc:spChg>
        <pc:spChg chg="add mod">
          <ac:chgData name="Dulapah Vibulsanti" userId="bac8961c289dd3e4" providerId="LiveId" clId="{6A2E8DAA-E821-4681-B853-AD0F49A412D8}" dt="2021-12-12T11:25:31.297" v="1768" actId="207"/>
          <ac:spMkLst>
            <pc:docMk/>
            <pc:sldMk cId="1504845309" sldId="263"/>
            <ac:spMk id="8" creationId="{82A69593-620E-4C12-B366-C0CEF5697969}"/>
          </ac:spMkLst>
        </pc:spChg>
        <pc:spChg chg="add del mod">
          <ac:chgData name="Dulapah Vibulsanti" userId="bac8961c289dd3e4" providerId="LiveId" clId="{6A2E8DAA-E821-4681-B853-AD0F49A412D8}" dt="2021-12-12T11:25:14.571" v="1764" actId="478"/>
          <ac:spMkLst>
            <pc:docMk/>
            <pc:sldMk cId="1504845309" sldId="263"/>
            <ac:spMk id="10" creationId="{2ADD2B10-7D55-4F7B-8009-1DC42DD81581}"/>
          </ac:spMkLst>
        </pc:spChg>
        <pc:spChg chg="del">
          <ac:chgData name="Dulapah Vibulsanti" userId="bac8961c289dd3e4" providerId="LiveId" clId="{6A2E8DAA-E821-4681-B853-AD0F49A412D8}" dt="2021-12-12T06:38:54.320" v="736" actId="478"/>
          <ac:spMkLst>
            <pc:docMk/>
            <pc:sldMk cId="1504845309" sldId="263"/>
            <ac:spMk id="15" creationId="{5FE65797-CACA-4708-B9BE-7BAFE22ED619}"/>
          </ac:spMkLst>
        </pc:spChg>
        <pc:spChg chg="del">
          <ac:chgData name="Dulapah Vibulsanti" userId="bac8961c289dd3e4" providerId="LiveId" clId="{6A2E8DAA-E821-4681-B853-AD0F49A412D8}" dt="2021-12-12T06:38:55.805" v="737" actId="478"/>
          <ac:spMkLst>
            <pc:docMk/>
            <pc:sldMk cId="1504845309" sldId="263"/>
            <ac:spMk id="16" creationId="{3D39F499-9783-4A25-AA26-F1F9447B36CC}"/>
          </ac:spMkLst>
        </pc:spChg>
        <pc:picChg chg="add mod">
          <ac:chgData name="Dulapah Vibulsanti" userId="bac8961c289dd3e4" providerId="LiveId" clId="{6A2E8DAA-E821-4681-B853-AD0F49A412D8}" dt="2021-12-12T08:06:31.497" v="1333" actId="14826"/>
          <ac:picMkLst>
            <pc:docMk/>
            <pc:sldMk cId="1504845309" sldId="263"/>
            <ac:picMk id="9" creationId="{B673CD59-F227-45F8-B040-08D504205F04}"/>
          </ac:picMkLst>
        </pc:picChg>
      </pc:sldChg>
      <pc:sldChg chg="addSp delSp modSp add mod setBg modNotesTx">
        <pc:chgData name="Dulapah Vibulsanti" userId="bac8961c289dd3e4" providerId="LiveId" clId="{6A2E8DAA-E821-4681-B853-AD0F49A412D8}" dt="2021-12-13T07:35:24.861" v="5472" actId="20577"/>
        <pc:sldMkLst>
          <pc:docMk/>
          <pc:sldMk cId="1516217495" sldId="264"/>
        </pc:sldMkLst>
        <pc:spChg chg="del mod ord">
          <ac:chgData name="Dulapah Vibulsanti" userId="bac8961c289dd3e4" providerId="LiveId" clId="{6A2E8DAA-E821-4681-B853-AD0F49A412D8}" dt="2021-12-12T07:58:17.723" v="1249" actId="478"/>
          <ac:spMkLst>
            <pc:docMk/>
            <pc:sldMk cId="1516217495" sldId="264"/>
            <ac:spMk id="2" creationId="{C7A91A18-9847-4FE8-AE6D-0C85D71713B9}"/>
          </ac:spMkLst>
        </pc:spChg>
        <pc:spChg chg="add del mod">
          <ac:chgData name="Dulapah Vibulsanti" userId="bac8961c289dd3e4" providerId="LiveId" clId="{6A2E8DAA-E821-4681-B853-AD0F49A412D8}" dt="2021-12-12T07:58:23.701" v="1252" actId="478"/>
          <ac:spMkLst>
            <pc:docMk/>
            <pc:sldMk cId="1516217495" sldId="264"/>
            <ac:spMk id="3" creationId="{6CD9DDFA-14ED-4158-B8A6-18ADDA8C1E50}"/>
          </ac:spMkLst>
        </pc:spChg>
        <pc:spChg chg="add mod">
          <ac:chgData name="Dulapah Vibulsanti" userId="bac8961c289dd3e4" providerId="LiveId" clId="{6A2E8DAA-E821-4681-B853-AD0F49A412D8}" dt="2021-12-12T07:58:17.723" v="1249" actId="478"/>
          <ac:spMkLst>
            <pc:docMk/>
            <pc:sldMk cId="1516217495" sldId="264"/>
            <ac:spMk id="6" creationId="{9724F113-D373-4985-92CE-9E3BFF7D4CAD}"/>
          </ac:spMkLst>
        </pc:spChg>
        <pc:spChg chg="del ord">
          <ac:chgData name="Dulapah Vibulsanti" userId="bac8961c289dd3e4" providerId="LiveId" clId="{6A2E8DAA-E821-4681-B853-AD0F49A412D8}" dt="2021-12-12T08:03:20.559" v="1299" actId="478"/>
          <ac:spMkLst>
            <pc:docMk/>
            <pc:sldMk cId="1516217495" sldId="264"/>
            <ac:spMk id="7" creationId="{7AAFBC6E-7CE6-4725-9AF8-A44B21552AC7}"/>
          </ac:spMkLst>
        </pc:spChg>
        <pc:spChg chg="del ord">
          <ac:chgData name="Dulapah Vibulsanti" userId="bac8961c289dd3e4" providerId="LiveId" clId="{6A2E8DAA-E821-4681-B853-AD0F49A412D8}" dt="2021-12-12T08:03:19.958" v="1298" actId="478"/>
          <ac:spMkLst>
            <pc:docMk/>
            <pc:sldMk cId="1516217495" sldId="264"/>
            <ac:spMk id="8" creationId="{2D345372-E0DD-4C61-8FFF-FA4D864BBCEB}"/>
          </ac:spMkLst>
        </pc:spChg>
        <pc:spChg chg="add del mod">
          <ac:chgData name="Dulapah Vibulsanti" userId="bac8961c289dd3e4" providerId="LiveId" clId="{6A2E8DAA-E821-4681-B853-AD0F49A412D8}" dt="2021-12-12T07:22:31.294" v="1172" actId="478"/>
          <ac:spMkLst>
            <pc:docMk/>
            <pc:sldMk cId="1516217495" sldId="264"/>
            <ac:spMk id="10" creationId="{B21162CA-85BD-4DE2-845B-89BF561F55D7}"/>
          </ac:spMkLst>
        </pc:spChg>
        <pc:spChg chg="mod">
          <ac:chgData name="Dulapah Vibulsanti" userId="bac8961c289dd3e4" providerId="LiveId" clId="{6A2E8DAA-E821-4681-B853-AD0F49A412D8}" dt="2021-12-12T07:22:31.459" v="1173"/>
          <ac:spMkLst>
            <pc:docMk/>
            <pc:sldMk cId="1516217495" sldId="264"/>
            <ac:spMk id="12" creationId="{93617159-E1A1-4348-B6B4-C73C1F3A6F70}"/>
          </ac:spMkLst>
        </pc:spChg>
        <pc:spChg chg="mod">
          <ac:chgData name="Dulapah Vibulsanti" userId="bac8961c289dd3e4" providerId="LiveId" clId="{6A2E8DAA-E821-4681-B853-AD0F49A412D8}" dt="2021-12-12T07:22:31.459" v="1173"/>
          <ac:spMkLst>
            <pc:docMk/>
            <pc:sldMk cId="1516217495" sldId="264"/>
            <ac:spMk id="13" creationId="{E2BD4C38-BD35-4D7B-BC4F-FBF4533D33BF}"/>
          </ac:spMkLst>
        </pc:spChg>
        <pc:spChg chg="mod topLvl">
          <ac:chgData name="Dulapah Vibulsanti" userId="bac8961c289dd3e4" providerId="LiveId" clId="{6A2E8DAA-E821-4681-B853-AD0F49A412D8}" dt="2021-12-12T07:23:29.646" v="1190" actId="165"/>
          <ac:spMkLst>
            <pc:docMk/>
            <pc:sldMk cId="1516217495" sldId="264"/>
            <ac:spMk id="15" creationId="{E26C8BF3-F133-49F1-BB4E-307D8490540C}"/>
          </ac:spMkLst>
        </pc:spChg>
        <pc:spChg chg="mod topLvl">
          <ac:chgData name="Dulapah Vibulsanti" userId="bac8961c289dd3e4" providerId="LiveId" clId="{6A2E8DAA-E821-4681-B853-AD0F49A412D8}" dt="2021-12-12T07:23:29.646" v="1190" actId="165"/>
          <ac:spMkLst>
            <pc:docMk/>
            <pc:sldMk cId="1516217495" sldId="264"/>
            <ac:spMk id="16" creationId="{3DDB3376-9BB3-43FC-8394-E5B47BC84EF9}"/>
          </ac:spMkLst>
        </pc:spChg>
        <pc:grpChg chg="add mod">
          <ac:chgData name="Dulapah Vibulsanti" userId="bac8961c289dd3e4" providerId="LiveId" clId="{6A2E8DAA-E821-4681-B853-AD0F49A412D8}" dt="2021-12-12T07:23:28.869" v="1188" actId="164"/>
          <ac:grpSpMkLst>
            <pc:docMk/>
            <pc:sldMk cId="1516217495" sldId="264"/>
            <ac:grpSpMk id="4" creationId="{204F0E41-3BD3-4C82-A7B6-9DB26A023ADC}"/>
          </ac:grpSpMkLst>
        </pc:grpChg>
        <pc:grpChg chg="add del mod">
          <ac:chgData name="Dulapah Vibulsanti" userId="bac8961c289dd3e4" providerId="LiveId" clId="{6A2E8DAA-E821-4681-B853-AD0F49A412D8}" dt="2021-12-12T07:22:33.482" v="1174"/>
          <ac:grpSpMkLst>
            <pc:docMk/>
            <pc:sldMk cId="1516217495" sldId="264"/>
            <ac:grpSpMk id="11" creationId="{46AC9BAB-D2C8-410B-B706-CF622FD844A5}"/>
          </ac:grpSpMkLst>
        </pc:grpChg>
        <pc:grpChg chg="add del mod">
          <ac:chgData name="Dulapah Vibulsanti" userId="bac8961c289dd3e4" providerId="LiveId" clId="{6A2E8DAA-E821-4681-B853-AD0F49A412D8}" dt="2021-12-12T07:25:57.364" v="1216" actId="478"/>
          <ac:grpSpMkLst>
            <pc:docMk/>
            <pc:sldMk cId="1516217495" sldId="264"/>
            <ac:grpSpMk id="14" creationId="{0FEA0BB0-482E-4AC2-A140-DA42AC9043BA}"/>
          </ac:grpSpMkLst>
        </pc:grpChg>
        <pc:picChg chg="mod">
          <ac:chgData name="Dulapah Vibulsanti" userId="bac8961c289dd3e4" providerId="LiveId" clId="{6A2E8DAA-E821-4681-B853-AD0F49A412D8}" dt="2021-12-12T08:06:43.332" v="1335" actId="14826"/>
          <ac:picMkLst>
            <pc:docMk/>
            <pc:sldMk cId="1516217495" sldId="264"/>
            <ac:picMk id="9" creationId="{B673CD59-F227-45F8-B040-08D504205F04}"/>
          </ac:picMkLst>
        </pc:picChg>
      </pc:sldChg>
      <pc:sldChg chg="new del">
        <pc:chgData name="Dulapah Vibulsanti" userId="bac8961c289dd3e4" providerId="LiveId" clId="{6A2E8DAA-E821-4681-B853-AD0F49A412D8}" dt="2021-12-12T07:17:04.081" v="1146" actId="47"/>
        <pc:sldMkLst>
          <pc:docMk/>
          <pc:sldMk cId="3839750721" sldId="265"/>
        </pc:sldMkLst>
      </pc:sldChg>
      <pc:sldChg chg="addSp delSp modSp add mod setBg modNotesTx">
        <pc:chgData name="Dulapah Vibulsanti" userId="bac8961c289dd3e4" providerId="LiveId" clId="{6A2E8DAA-E821-4681-B853-AD0F49A412D8}" dt="2021-12-13T07:34:45.810" v="5260" actId="20577"/>
        <pc:sldMkLst>
          <pc:docMk/>
          <pc:sldMk cId="2747785901" sldId="266"/>
        </pc:sldMkLst>
        <pc:spChg chg="del mod">
          <ac:chgData name="Dulapah Vibulsanti" userId="bac8961c289dd3e4" providerId="LiveId" clId="{6A2E8DAA-E821-4681-B853-AD0F49A412D8}" dt="2021-12-12T07:58:13.206" v="1247" actId="478"/>
          <ac:spMkLst>
            <pc:docMk/>
            <pc:sldMk cId="2747785901" sldId="266"/>
            <ac:spMk id="2" creationId="{C7A91A18-9847-4FE8-AE6D-0C85D71713B9}"/>
          </ac:spMkLst>
        </pc:spChg>
        <pc:spChg chg="add del mod">
          <ac:chgData name="Dulapah Vibulsanti" userId="bac8961c289dd3e4" providerId="LiveId" clId="{6A2E8DAA-E821-4681-B853-AD0F49A412D8}" dt="2021-12-12T07:58:10.039" v="1246" actId="478"/>
          <ac:spMkLst>
            <pc:docMk/>
            <pc:sldMk cId="2747785901" sldId="266"/>
            <ac:spMk id="4" creationId="{539F5131-F683-4DA8-8D7C-DEBD9B282D04}"/>
          </ac:spMkLst>
        </pc:spChg>
        <pc:spChg chg="add mod">
          <ac:chgData name="Dulapah Vibulsanti" userId="bac8961c289dd3e4" providerId="LiveId" clId="{6A2E8DAA-E821-4681-B853-AD0F49A412D8}" dt="2021-12-12T07:58:13.206" v="1247" actId="478"/>
          <ac:spMkLst>
            <pc:docMk/>
            <pc:sldMk cId="2747785901" sldId="266"/>
            <ac:spMk id="6" creationId="{E5F54D7A-4336-403F-A0EC-BEE803211B3E}"/>
          </ac:spMkLst>
        </pc:spChg>
        <pc:spChg chg="del">
          <ac:chgData name="Dulapah Vibulsanti" userId="bac8961c289dd3e4" providerId="LiveId" clId="{6A2E8DAA-E821-4681-B853-AD0F49A412D8}" dt="2021-12-12T08:03:17.331" v="1296" actId="478"/>
          <ac:spMkLst>
            <pc:docMk/>
            <pc:sldMk cId="2747785901" sldId="266"/>
            <ac:spMk id="7" creationId="{7AAFBC6E-7CE6-4725-9AF8-A44B21552AC7}"/>
          </ac:spMkLst>
        </pc:spChg>
        <pc:spChg chg="del">
          <ac:chgData name="Dulapah Vibulsanti" userId="bac8961c289dd3e4" providerId="LiveId" clId="{6A2E8DAA-E821-4681-B853-AD0F49A412D8}" dt="2021-12-12T08:03:17.885" v="1297" actId="478"/>
          <ac:spMkLst>
            <pc:docMk/>
            <pc:sldMk cId="2747785901" sldId="266"/>
            <ac:spMk id="8" creationId="{2D345372-E0DD-4C61-8FFF-FA4D864BBCEB}"/>
          </ac:spMkLst>
        </pc:spChg>
        <pc:picChg chg="add del mod">
          <ac:chgData name="Dulapah Vibulsanti" userId="bac8961c289dd3e4" providerId="LiveId" clId="{6A2E8DAA-E821-4681-B853-AD0F49A412D8}" dt="2021-12-12T08:06:38.483" v="1334" actId="14826"/>
          <ac:picMkLst>
            <pc:docMk/>
            <pc:sldMk cId="2747785901" sldId="266"/>
            <ac:picMk id="9" creationId="{B673CD59-F227-45F8-B040-08D504205F04}"/>
          </ac:picMkLst>
        </pc:picChg>
      </pc:sldChg>
      <pc:sldChg chg="add del setBg">
        <pc:chgData name="Dulapah Vibulsanti" userId="bac8961c289dd3e4" providerId="LiveId" clId="{6A2E8DAA-E821-4681-B853-AD0F49A412D8}" dt="2021-12-12T07:19:54.676" v="1160" actId="47"/>
        <pc:sldMkLst>
          <pc:docMk/>
          <pc:sldMk cId="990773912" sldId="267"/>
        </pc:sldMkLst>
      </pc:sldChg>
      <pc:sldChg chg="add del setBg">
        <pc:chgData name="Dulapah Vibulsanti" userId="bac8961c289dd3e4" providerId="LiveId" clId="{6A2E8DAA-E821-4681-B853-AD0F49A412D8}" dt="2021-12-12T07:19:56.647" v="1162"/>
        <pc:sldMkLst>
          <pc:docMk/>
          <pc:sldMk cId="3118103807" sldId="267"/>
        </pc:sldMkLst>
      </pc:sldChg>
      <pc:sldChg chg="addSp delSp modSp add del mod modTransition">
        <pc:chgData name="Dulapah Vibulsanti" userId="bac8961c289dd3e4" providerId="LiveId" clId="{6A2E8DAA-E821-4681-B853-AD0F49A412D8}" dt="2021-12-12T08:00:13.475" v="1274" actId="47"/>
        <pc:sldMkLst>
          <pc:docMk/>
          <pc:sldMk cId="3130137561" sldId="267"/>
        </pc:sldMkLst>
        <pc:spChg chg="del mod">
          <ac:chgData name="Dulapah Vibulsanti" userId="bac8961c289dd3e4" providerId="LiveId" clId="{6A2E8DAA-E821-4681-B853-AD0F49A412D8}" dt="2021-12-12T07:58:20.965" v="1250" actId="478"/>
          <ac:spMkLst>
            <pc:docMk/>
            <pc:sldMk cId="3130137561" sldId="267"/>
            <ac:spMk id="2" creationId="{C7A91A18-9847-4FE8-AE6D-0C85D71713B9}"/>
          </ac:spMkLst>
        </pc:spChg>
        <pc:spChg chg="del">
          <ac:chgData name="Dulapah Vibulsanti" userId="bac8961c289dd3e4" providerId="LiveId" clId="{6A2E8DAA-E821-4681-B853-AD0F49A412D8}" dt="2021-12-12T07:58:22.016" v="1251" actId="478"/>
          <ac:spMkLst>
            <pc:docMk/>
            <pc:sldMk cId="3130137561" sldId="267"/>
            <ac:spMk id="3" creationId="{6CD9DDFA-14ED-4158-B8A6-18ADDA8C1E50}"/>
          </ac:spMkLst>
        </pc:spChg>
        <pc:spChg chg="add mod">
          <ac:chgData name="Dulapah Vibulsanti" userId="bac8961c289dd3e4" providerId="LiveId" clId="{6A2E8DAA-E821-4681-B853-AD0F49A412D8}" dt="2021-12-12T07:58:20.965" v="1250" actId="478"/>
          <ac:spMkLst>
            <pc:docMk/>
            <pc:sldMk cId="3130137561" sldId="267"/>
            <ac:spMk id="6" creationId="{EB350322-5E30-48CC-87C1-2FCB146E17E0}"/>
          </ac:spMkLst>
        </pc:spChg>
        <pc:spChg chg="mod">
          <ac:chgData name="Dulapah Vibulsanti" userId="bac8961c289dd3e4" providerId="LiveId" clId="{6A2E8DAA-E821-4681-B853-AD0F49A412D8}" dt="2021-12-12T07:22:19.404" v="1171" actId="164"/>
          <ac:spMkLst>
            <pc:docMk/>
            <pc:sldMk cId="3130137561" sldId="267"/>
            <ac:spMk id="10" creationId="{B21162CA-85BD-4DE2-845B-89BF561F55D7}"/>
          </ac:spMkLst>
        </pc:spChg>
        <pc:spChg chg="add mod">
          <ac:chgData name="Dulapah Vibulsanti" userId="bac8961c289dd3e4" providerId="LiveId" clId="{6A2E8DAA-E821-4681-B853-AD0F49A412D8}" dt="2021-12-12T07:22:19.404" v="1171" actId="164"/>
          <ac:spMkLst>
            <pc:docMk/>
            <pc:sldMk cId="3130137561" sldId="267"/>
            <ac:spMk id="11" creationId="{D9F2B0DC-6234-45FD-8A3A-42CC3C6D6D9C}"/>
          </ac:spMkLst>
        </pc:spChg>
        <pc:spChg chg="mod">
          <ac:chgData name="Dulapah Vibulsanti" userId="bac8961c289dd3e4" providerId="LiveId" clId="{6A2E8DAA-E821-4681-B853-AD0F49A412D8}" dt="2021-12-12T07:23:12.046" v="1183"/>
          <ac:spMkLst>
            <pc:docMk/>
            <pc:sldMk cId="3130137561" sldId="267"/>
            <ac:spMk id="13" creationId="{7BEAA8E2-2AEB-4E7E-B7C9-2353FFE9BB9C}"/>
          </ac:spMkLst>
        </pc:spChg>
        <pc:spChg chg="mod">
          <ac:chgData name="Dulapah Vibulsanti" userId="bac8961c289dd3e4" providerId="LiveId" clId="{6A2E8DAA-E821-4681-B853-AD0F49A412D8}" dt="2021-12-12T07:23:12.046" v="1183"/>
          <ac:spMkLst>
            <pc:docMk/>
            <pc:sldMk cId="3130137561" sldId="267"/>
            <ac:spMk id="14" creationId="{D0698BD5-0DA9-48FE-9628-4F977CA892D7}"/>
          </ac:spMkLst>
        </pc:spChg>
        <pc:grpChg chg="add del mod">
          <ac:chgData name="Dulapah Vibulsanti" userId="bac8961c289dd3e4" providerId="LiveId" clId="{6A2E8DAA-E821-4681-B853-AD0F49A412D8}" dt="2021-12-12T07:25:55.881" v="1215" actId="478"/>
          <ac:grpSpMkLst>
            <pc:docMk/>
            <pc:sldMk cId="3130137561" sldId="267"/>
            <ac:grpSpMk id="4" creationId="{D8E4483F-E14B-40F3-A6C6-8D27348C298F}"/>
          </ac:grpSpMkLst>
        </pc:grpChg>
        <pc:grpChg chg="add del mod">
          <ac:chgData name="Dulapah Vibulsanti" userId="bac8961c289dd3e4" providerId="LiveId" clId="{6A2E8DAA-E821-4681-B853-AD0F49A412D8}" dt="2021-12-12T07:23:18.918" v="1186"/>
          <ac:grpSpMkLst>
            <pc:docMk/>
            <pc:sldMk cId="3130137561" sldId="267"/>
            <ac:grpSpMk id="12" creationId="{25F39271-B2F1-408A-A809-0DDC2E9EEB4F}"/>
          </ac:grpSpMkLst>
        </pc:grpChg>
        <pc:picChg chg="mod">
          <ac:chgData name="Dulapah Vibulsanti" userId="bac8961c289dd3e4" providerId="LiveId" clId="{6A2E8DAA-E821-4681-B853-AD0F49A412D8}" dt="2021-12-12T07:26:14.006" v="1220" actId="1076"/>
          <ac:picMkLst>
            <pc:docMk/>
            <pc:sldMk cId="3130137561" sldId="267"/>
            <ac:picMk id="9" creationId="{B673CD59-F227-45F8-B040-08D504205F04}"/>
          </ac:picMkLst>
        </pc:picChg>
      </pc:sldChg>
      <pc:sldChg chg="addSp delSp modSp add del mod">
        <pc:chgData name="Dulapah Vibulsanti" userId="bac8961c289dd3e4" providerId="LiveId" clId="{6A2E8DAA-E821-4681-B853-AD0F49A412D8}" dt="2021-12-12T08:00:58.789" v="1278" actId="47"/>
        <pc:sldMkLst>
          <pc:docMk/>
          <pc:sldMk cId="3023708827" sldId="268"/>
        </pc:sldMkLst>
        <pc:spChg chg="del mod">
          <ac:chgData name="Dulapah Vibulsanti" userId="bac8961c289dd3e4" providerId="LiveId" clId="{6A2E8DAA-E821-4681-B853-AD0F49A412D8}" dt="2021-12-12T07:58:28.525" v="1253" actId="478"/>
          <ac:spMkLst>
            <pc:docMk/>
            <pc:sldMk cId="3023708827" sldId="268"/>
            <ac:spMk id="2" creationId="{C7A91A18-9847-4FE8-AE6D-0C85D71713B9}"/>
          </ac:spMkLst>
        </pc:spChg>
        <pc:spChg chg="del">
          <ac:chgData name="Dulapah Vibulsanti" userId="bac8961c289dd3e4" providerId="LiveId" clId="{6A2E8DAA-E821-4681-B853-AD0F49A412D8}" dt="2021-12-12T07:58:30.249" v="1254" actId="478"/>
          <ac:spMkLst>
            <pc:docMk/>
            <pc:sldMk cId="3023708827" sldId="268"/>
            <ac:spMk id="3" creationId="{6CD9DDFA-14ED-4158-B8A6-18ADDA8C1E50}"/>
          </ac:spMkLst>
        </pc:spChg>
        <pc:spChg chg="add del mod">
          <ac:chgData name="Dulapah Vibulsanti" userId="bac8961c289dd3e4" providerId="LiveId" clId="{6A2E8DAA-E821-4681-B853-AD0F49A412D8}" dt="2021-12-12T07:25:54.681" v="1214" actId="478"/>
          <ac:spMkLst>
            <pc:docMk/>
            <pc:sldMk cId="3023708827" sldId="268"/>
            <ac:spMk id="5" creationId="{1477153D-7DC3-4C96-9DE4-73DB1C46A583}"/>
          </ac:spMkLst>
        </pc:spChg>
        <pc:spChg chg="del mod topLvl">
          <ac:chgData name="Dulapah Vibulsanti" userId="bac8961c289dd3e4" providerId="LiveId" clId="{6A2E8DAA-E821-4681-B853-AD0F49A412D8}" dt="2021-12-12T07:25:06.633" v="1205" actId="478"/>
          <ac:spMkLst>
            <pc:docMk/>
            <pc:sldMk cId="3023708827" sldId="268"/>
            <ac:spMk id="10" creationId="{B21162CA-85BD-4DE2-845B-89BF561F55D7}"/>
          </ac:spMkLst>
        </pc:spChg>
        <pc:spChg chg="del mod topLvl">
          <ac:chgData name="Dulapah Vibulsanti" userId="bac8961c289dd3e4" providerId="LiveId" clId="{6A2E8DAA-E821-4681-B853-AD0F49A412D8}" dt="2021-12-12T07:25:06.159" v="1204" actId="478"/>
          <ac:spMkLst>
            <pc:docMk/>
            <pc:sldMk cId="3023708827" sldId="268"/>
            <ac:spMk id="11" creationId="{D9F2B0DC-6234-45FD-8A3A-42CC3C6D6D9C}"/>
          </ac:spMkLst>
        </pc:spChg>
        <pc:spChg chg="mod">
          <ac:chgData name="Dulapah Vibulsanti" userId="bac8961c289dd3e4" providerId="LiveId" clId="{6A2E8DAA-E821-4681-B853-AD0F49A412D8}" dt="2021-12-12T07:25:07.640" v="1206"/>
          <ac:spMkLst>
            <pc:docMk/>
            <pc:sldMk cId="3023708827" sldId="268"/>
            <ac:spMk id="13" creationId="{DACBCFA9-9A6E-48EE-8838-E6CBEB7501E8}"/>
          </ac:spMkLst>
        </pc:spChg>
        <pc:spChg chg="mod">
          <ac:chgData name="Dulapah Vibulsanti" userId="bac8961c289dd3e4" providerId="LiveId" clId="{6A2E8DAA-E821-4681-B853-AD0F49A412D8}" dt="2021-12-12T07:25:07.640" v="1206"/>
          <ac:spMkLst>
            <pc:docMk/>
            <pc:sldMk cId="3023708827" sldId="268"/>
            <ac:spMk id="14" creationId="{E56A6ADD-4A69-4357-850C-4700E8774CC7}"/>
          </ac:spMkLst>
        </pc:spChg>
        <pc:spChg chg="add del mod">
          <ac:chgData name="Dulapah Vibulsanti" userId="bac8961c289dd3e4" providerId="LiveId" clId="{6A2E8DAA-E821-4681-B853-AD0F49A412D8}" dt="2021-12-12T07:25:53.742" v="1213" actId="478"/>
          <ac:spMkLst>
            <pc:docMk/>
            <pc:sldMk cId="3023708827" sldId="268"/>
            <ac:spMk id="15" creationId="{9DDF31D8-4C69-4E26-97BF-E2EC572FBB09}"/>
          </ac:spMkLst>
        </pc:spChg>
        <pc:spChg chg="add mod">
          <ac:chgData name="Dulapah Vibulsanti" userId="bac8961c289dd3e4" providerId="LiveId" clId="{6A2E8DAA-E821-4681-B853-AD0F49A412D8}" dt="2021-12-12T07:58:28.525" v="1253" actId="478"/>
          <ac:spMkLst>
            <pc:docMk/>
            <pc:sldMk cId="3023708827" sldId="268"/>
            <ac:spMk id="17" creationId="{A5D6A184-3DC5-4E1C-B27B-059582F29F7F}"/>
          </ac:spMkLst>
        </pc:spChg>
        <pc:grpChg chg="del mod">
          <ac:chgData name="Dulapah Vibulsanti" userId="bac8961c289dd3e4" providerId="LiveId" clId="{6A2E8DAA-E821-4681-B853-AD0F49A412D8}" dt="2021-12-12T07:24:49.081" v="1202" actId="165"/>
          <ac:grpSpMkLst>
            <pc:docMk/>
            <pc:sldMk cId="3023708827" sldId="268"/>
            <ac:grpSpMk id="4" creationId="{D8E4483F-E14B-40F3-A6C6-8D27348C298F}"/>
          </ac:grpSpMkLst>
        </pc:grpChg>
        <pc:grpChg chg="add del mod">
          <ac:chgData name="Dulapah Vibulsanti" userId="bac8961c289dd3e4" providerId="LiveId" clId="{6A2E8DAA-E821-4681-B853-AD0F49A412D8}" dt="2021-12-12T07:25:52.056" v="1211" actId="478"/>
          <ac:grpSpMkLst>
            <pc:docMk/>
            <pc:sldMk cId="3023708827" sldId="268"/>
            <ac:grpSpMk id="12" creationId="{2EAB7D3C-9FD3-4D20-8700-1632DEFE3917}"/>
          </ac:grpSpMkLst>
        </pc:grpChg>
        <pc:picChg chg="add del mod">
          <ac:chgData name="Dulapah Vibulsanti" userId="bac8961c289dd3e4" providerId="LiveId" clId="{6A2E8DAA-E821-4681-B853-AD0F49A412D8}" dt="2021-12-12T08:00:53.818" v="1277" actId="1076"/>
          <ac:picMkLst>
            <pc:docMk/>
            <pc:sldMk cId="3023708827" sldId="268"/>
            <ac:picMk id="9" creationId="{B673CD59-F227-45F8-B040-08D504205F04}"/>
          </ac:picMkLst>
        </pc:picChg>
      </pc:sldChg>
      <pc:sldChg chg="addSp delSp modSp add del mod">
        <pc:chgData name="Dulapah Vibulsanti" userId="bac8961c289dd3e4" providerId="LiveId" clId="{6A2E8DAA-E821-4681-B853-AD0F49A412D8}" dt="2021-12-12T08:03:48.670" v="1306" actId="47"/>
        <pc:sldMkLst>
          <pc:docMk/>
          <pc:sldMk cId="1145856509" sldId="269"/>
        </pc:sldMkLst>
        <pc:spChg chg="del mod">
          <ac:chgData name="Dulapah Vibulsanti" userId="bac8961c289dd3e4" providerId="LiveId" clId="{6A2E8DAA-E821-4681-B853-AD0F49A412D8}" dt="2021-12-12T07:58:32.915" v="1255" actId="478"/>
          <ac:spMkLst>
            <pc:docMk/>
            <pc:sldMk cId="1145856509" sldId="269"/>
            <ac:spMk id="2" creationId="{C7A91A18-9847-4FE8-AE6D-0C85D71713B9}"/>
          </ac:spMkLst>
        </pc:spChg>
        <pc:spChg chg="del">
          <ac:chgData name="Dulapah Vibulsanti" userId="bac8961c289dd3e4" providerId="LiveId" clId="{6A2E8DAA-E821-4681-B853-AD0F49A412D8}" dt="2021-12-12T07:58:33.500" v="1256" actId="478"/>
          <ac:spMkLst>
            <pc:docMk/>
            <pc:sldMk cId="1145856509" sldId="269"/>
            <ac:spMk id="3" creationId="{6CD9DDFA-14ED-4158-B8A6-18ADDA8C1E50}"/>
          </ac:spMkLst>
        </pc:spChg>
        <pc:spChg chg="add mod">
          <ac:chgData name="Dulapah Vibulsanti" userId="bac8961c289dd3e4" providerId="LiveId" clId="{6A2E8DAA-E821-4681-B853-AD0F49A412D8}" dt="2021-12-12T07:58:32.915" v="1255" actId="478"/>
          <ac:spMkLst>
            <pc:docMk/>
            <pc:sldMk cId="1145856509" sldId="269"/>
            <ac:spMk id="5" creationId="{DAABED45-8A2E-43B9-AB5C-01E20C204723}"/>
          </ac:spMkLst>
        </pc:spChg>
        <pc:spChg chg="del">
          <ac:chgData name="Dulapah Vibulsanti" userId="bac8961c289dd3e4" providerId="LiveId" clId="{6A2E8DAA-E821-4681-B853-AD0F49A412D8}" dt="2021-12-12T08:03:27.180" v="1305" actId="478"/>
          <ac:spMkLst>
            <pc:docMk/>
            <pc:sldMk cId="1145856509" sldId="269"/>
            <ac:spMk id="7" creationId="{7AAFBC6E-7CE6-4725-9AF8-A44B21552AC7}"/>
          </ac:spMkLst>
        </pc:spChg>
        <pc:spChg chg="del">
          <ac:chgData name="Dulapah Vibulsanti" userId="bac8961c289dd3e4" providerId="LiveId" clId="{6A2E8DAA-E821-4681-B853-AD0F49A412D8}" dt="2021-12-12T08:03:26.740" v="1304" actId="478"/>
          <ac:spMkLst>
            <pc:docMk/>
            <pc:sldMk cId="1145856509" sldId="269"/>
            <ac:spMk id="8" creationId="{2D345372-E0DD-4C61-8FFF-FA4D864BBCEB}"/>
          </ac:spMkLst>
        </pc:spChg>
        <pc:picChg chg="mod">
          <ac:chgData name="Dulapah Vibulsanti" userId="bac8961c289dd3e4" providerId="LiveId" clId="{6A2E8DAA-E821-4681-B853-AD0F49A412D8}" dt="2021-12-12T07:27:30.810" v="1227" actId="1076"/>
          <ac:picMkLst>
            <pc:docMk/>
            <pc:sldMk cId="1145856509" sldId="269"/>
            <ac:picMk id="9" creationId="{B673CD59-F227-45F8-B040-08D504205F04}"/>
          </ac:picMkLst>
        </pc:picChg>
      </pc:sldChg>
      <pc:sldChg chg="add del">
        <pc:chgData name="Dulapah Vibulsanti" userId="bac8961c289dd3e4" providerId="LiveId" clId="{6A2E8DAA-E821-4681-B853-AD0F49A412D8}" dt="2021-12-12T08:02:50.140" v="1293" actId="47"/>
        <pc:sldMkLst>
          <pc:docMk/>
          <pc:sldMk cId="1347694435" sldId="270"/>
        </pc:sldMkLst>
      </pc:sldChg>
      <pc:sldChg chg="addSp delSp modSp add del mod">
        <pc:chgData name="Dulapah Vibulsanti" userId="bac8961c289dd3e4" providerId="LiveId" clId="{6A2E8DAA-E821-4681-B853-AD0F49A412D8}" dt="2021-12-12T07:59:19.678" v="1260" actId="47"/>
        <pc:sldMkLst>
          <pc:docMk/>
          <pc:sldMk cId="3584589154" sldId="270"/>
        </pc:sldMkLst>
        <pc:spChg chg="del">
          <ac:chgData name="Dulapah Vibulsanti" userId="bac8961c289dd3e4" providerId="LiveId" clId="{6A2E8DAA-E821-4681-B853-AD0F49A412D8}" dt="2021-12-12T07:58:15.469" v="1248" actId="478"/>
          <ac:spMkLst>
            <pc:docMk/>
            <pc:sldMk cId="3584589154" sldId="270"/>
            <ac:spMk id="2" creationId="{C7A91A18-9847-4FE8-AE6D-0C85D71713B9}"/>
          </ac:spMkLst>
        </pc:spChg>
        <pc:spChg chg="add del mod">
          <ac:chgData name="Dulapah Vibulsanti" userId="bac8961c289dd3e4" providerId="LiveId" clId="{6A2E8DAA-E821-4681-B853-AD0F49A412D8}" dt="2021-12-12T07:33:18.608" v="1238" actId="478"/>
          <ac:spMkLst>
            <pc:docMk/>
            <pc:sldMk cId="3584589154" sldId="270"/>
            <ac:spMk id="4" creationId="{90965E29-6232-443A-A110-450628AC1429}"/>
          </ac:spMkLst>
        </pc:spChg>
        <pc:spChg chg="add mod">
          <ac:chgData name="Dulapah Vibulsanti" userId="bac8961c289dd3e4" providerId="LiveId" clId="{6A2E8DAA-E821-4681-B853-AD0F49A412D8}" dt="2021-12-12T07:58:15.469" v="1248" actId="478"/>
          <ac:spMkLst>
            <pc:docMk/>
            <pc:sldMk cId="3584589154" sldId="270"/>
            <ac:spMk id="11" creationId="{B3A0C92F-DBAF-476D-8592-0793E390E596}"/>
          </ac:spMkLst>
        </pc:spChg>
        <pc:picChg chg="add del">
          <ac:chgData name="Dulapah Vibulsanti" userId="bac8961c289dd3e4" providerId="LiveId" clId="{6A2E8DAA-E821-4681-B853-AD0F49A412D8}" dt="2021-12-12T07:33:18.230" v="1237" actId="22"/>
          <ac:picMkLst>
            <pc:docMk/>
            <pc:sldMk cId="3584589154" sldId="270"/>
            <ac:picMk id="6" creationId="{B5032322-9188-4451-BBC7-2EA7617575C1}"/>
          </ac:picMkLst>
        </pc:picChg>
        <pc:picChg chg="add del">
          <ac:chgData name="Dulapah Vibulsanti" userId="bac8961c289dd3e4" providerId="LiveId" clId="{6A2E8DAA-E821-4681-B853-AD0F49A412D8}" dt="2021-12-12T07:33:18.608" v="1238" actId="478"/>
          <ac:picMkLst>
            <pc:docMk/>
            <pc:sldMk cId="3584589154" sldId="270"/>
            <ac:picMk id="9" creationId="{B673CD59-F227-45F8-B040-08D504205F04}"/>
          </ac:picMkLst>
        </pc:picChg>
      </pc:sldChg>
      <pc:sldChg chg="delSp modSp add mod modNotesTx">
        <pc:chgData name="Dulapah Vibulsanti" userId="bac8961c289dd3e4" providerId="LiveId" clId="{6A2E8DAA-E821-4681-B853-AD0F49A412D8}" dt="2021-12-13T07:36:25.773" v="5674" actId="20577"/>
        <pc:sldMkLst>
          <pc:docMk/>
          <pc:sldMk cId="1985899340" sldId="271"/>
        </pc:sldMkLst>
        <pc:spChg chg="del">
          <ac:chgData name="Dulapah Vibulsanti" userId="bac8961c289dd3e4" providerId="LiveId" clId="{6A2E8DAA-E821-4681-B853-AD0F49A412D8}" dt="2021-12-12T08:03:22.102" v="1300" actId="478"/>
          <ac:spMkLst>
            <pc:docMk/>
            <pc:sldMk cId="1985899340" sldId="271"/>
            <ac:spMk id="7" creationId="{7AAFBC6E-7CE6-4725-9AF8-A44B21552AC7}"/>
          </ac:spMkLst>
        </pc:spChg>
        <pc:spChg chg="del">
          <ac:chgData name="Dulapah Vibulsanti" userId="bac8961c289dd3e4" providerId="LiveId" clId="{6A2E8DAA-E821-4681-B853-AD0F49A412D8}" dt="2021-12-12T08:03:22.558" v="1301" actId="478"/>
          <ac:spMkLst>
            <pc:docMk/>
            <pc:sldMk cId="1985899340" sldId="271"/>
            <ac:spMk id="8" creationId="{2D345372-E0DD-4C61-8FFF-FA4D864BBCEB}"/>
          </ac:spMkLst>
        </pc:spChg>
        <pc:picChg chg="mod">
          <ac:chgData name="Dulapah Vibulsanti" userId="bac8961c289dd3e4" providerId="LiveId" clId="{6A2E8DAA-E821-4681-B853-AD0F49A412D8}" dt="2021-12-12T08:06:48.362" v="1336" actId="14826"/>
          <ac:picMkLst>
            <pc:docMk/>
            <pc:sldMk cId="1985899340" sldId="271"/>
            <ac:picMk id="9" creationId="{B673CD59-F227-45F8-B040-08D504205F04}"/>
          </ac:picMkLst>
        </pc:picChg>
      </pc:sldChg>
      <pc:sldChg chg="delSp modSp add mod modNotesTx">
        <pc:chgData name="Dulapah Vibulsanti" userId="bac8961c289dd3e4" providerId="LiveId" clId="{6A2E8DAA-E821-4681-B853-AD0F49A412D8}" dt="2021-12-13T07:37:56.804" v="6065" actId="20577"/>
        <pc:sldMkLst>
          <pc:docMk/>
          <pc:sldMk cId="3830650097" sldId="272"/>
        </pc:sldMkLst>
        <pc:spChg chg="del">
          <ac:chgData name="Dulapah Vibulsanti" userId="bac8961c289dd3e4" providerId="LiveId" clId="{6A2E8DAA-E821-4681-B853-AD0F49A412D8}" dt="2021-12-12T08:03:24.325" v="1302" actId="478"/>
          <ac:spMkLst>
            <pc:docMk/>
            <pc:sldMk cId="3830650097" sldId="272"/>
            <ac:spMk id="7" creationId="{7AAFBC6E-7CE6-4725-9AF8-A44B21552AC7}"/>
          </ac:spMkLst>
        </pc:spChg>
        <pc:spChg chg="del">
          <ac:chgData name="Dulapah Vibulsanti" userId="bac8961c289dd3e4" providerId="LiveId" clId="{6A2E8DAA-E821-4681-B853-AD0F49A412D8}" dt="2021-12-12T08:03:24.809" v="1303" actId="478"/>
          <ac:spMkLst>
            <pc:docMk/>
            <pc:sldMk cId="3830650097" sldId="272"/>
            <ac:spMk id="8" creationId="{2D345372-E0DD-4C61-8FFF-FA4D864BBCEB}"/>
          </ac:spMkLst>
        </pc:spChg>
        <pc:picChg chg="mod">
          <ac:chgData name="Dulapah Vibulsanti" userId="bac8961c289dd3e4" providerId="LiveId" clId="{6A2E8DAA-E821-4681-B853-AD0F49A412D8}" dt="2021-12-12T08:06:54.807" v="1337" actId="14826"/>
          <ac:picMkLst>
            <pc:docMk/>
            <pc:sldMk cId="3830650097" sldId="272"/>
            <ac:picMk id="9" creationId="{B673CD59-F227-45F8-B040-08D504205F04}"/>
          </ac:picMkLst>
        </pc:picChg>
      </pc:sldChg>
      <pc:sldChg chg="addSp delSp modSp add mod ord modNotesTx">
        <pc:chgData name="Dulapah Vibulsanti" userId="bac8961c289dd3e4" providerId="LiveId" clId="{6A2E8DAA-E821-4681-B853-AD0F49A412D8}" dt="2021-12-13T07:38:18.127" v="6206" actId="20577"/>
        <pc:sldMkLst>
          <pc:docMk/>
          <pc:sldMk cId="3800627288" sldId="273"/>
        </pc:sldMkLst>
        <pc:spChg chg="del">
          <ac:chgData name="Dulapah Vibulsanti" userId="bac8961c289dd3e4" providerId="LiveId" clId="{6A2E8DAA-E821-4681-B853-AD0F49A412D8}" dt="2021-12-12T08:03:54.961" v="1310" actId="478"/>
          <ac:spMkLst>
            <pc:docMk/>
            <pc:sldMk cId="3800627288" sldId="273"/>
            <ac:spMk id="2" creationId="{C7A91A18-9847-4FE8-AE6D-0C85D71713B9}"/>
          </ac:spMkLst>
        </pc:spChg>
        <pc:spChg chg="add mod">
          <ac:chgData name="Dulapah Vibulsanti" userId="bac8961c289dd3e4" providerId="LiveId" clId="{6A2E8DAA-E821-4681-B853-AD0F49A412D8}" dt="2021-12-12T08:03:54.961" v="1310" actId="478"/>
          <ac:spMkLst>
            <pc:docMk/>
            <pc:sldMk cId="3800627288" sldId="273"/>
            <ac:spMk id="4" creationId="{DBC082BC-E8BF-4D65-88D2-1395FB38820C}"/>
          </ac:spMkLst>
        </pc:spChg>
        <pc:picChg chg="mod">
          <ac:chgData name="Dulapah Vibulsanti" userId="bac8961c289dd3e4" providerId="LiveId" clId="{6A2E8DAA-E821-4681-B853-AD0F49A412D8}" dt="2021-12-12T08:07:01.143" v="1338" actId="14826"/>
          <ac:picMkLst>
            <pc:docMk/>
            <pc:sldMk cId="3800627288" sldId="273"/>
            <ac:picMk id="9" creationId="{B673CD59-F227-45F8-B040-08D504205F04}"/>
          </ac:picMkLst>
        </pc:picChg>
      </pc:sldChg>
      <pc:sldChg chg="add del setBg">
        <pc:chgData name="Dulapah Vibulsanti" userId="bac8961c289dd3e4" providerId="LiveId" clId="{6A2E8DAA-E821-4681-B853-AD0F49A412D8}" dt="2021-12-12T08:07:35.288" v="1340"/>
        <pc:sldMkLst>
          <pc:docMk/>
          <pc:sldMk cId="329730750" sldId="274"/>
        </pc:sldMkLst>
      </pc:sldChg>
      <pc:sldChg chg="add del">
        <pc:chgData name="Dulapah Vibulsanti" userId="bac8961c289dd3e4" providerId="LiveId" clId="{6A2E8DAA-E821-4681-B853-AD0F49A412D8}" dt="2021-12-12T08:07:44.432" v="1342" actId="47"/>
        <pc:sldMkLst>
          <pc:docMk/>
          <pc:sldMk cId="601783979" sldId="274"/>
        </pc:sldMkLst>
      </pc:sldChg>
      <pc:sldChg chg="modSp add mod ord modNotesTx">
        <pc:chgData name="Dulapah Vibulsanti" userId="bac8961c289dd3e4" providerId="LiveId" clId="{6A2E8DAA-E821-4681-B853-AD0F49A412D8}" dt="2021-12-13T07:39:01.090" v="6431" actId="20577"/>
        <pc:sldMkLst>
          <pc:docMk/>
          <pc:sldMk cId="1914899959" sldId="274"/>
        </pc:sldMkLst>
        <pc:picChg chg="mod">
          <ac:chgData name="Dulapah Vibulsanti" userId="bac8961c289dd3e4" providerId="LiveId" clId="{6A2E8DAA-E821-4681-B853-AD0F49A412D8}" dt="2021-12-12T08:07:55.318" v="1346" actId="1076"/>
          <ac:picMkLst>
            <pc:docMk/>
            <pc:sldMk cId="1914899959" sldId="274"/>
            <ac:picMk id="9" creationId="{B673CD59-F227-45F8-B040-08D504205F04}"/>
          </ac:picMkLst>
        </pc:picChg>
      </pc:sldChg>
      <pc:sldChg chg="modSp add mod modNotesTx">
        <pc:chgData name="Dulapah Vibulsanti" userId="bac8961c289dd3e4" providerId="LiveId" clId="{6A2E8DAA-E821-4681-B853-AD0F49A412D8}" dt="2021-12-13T07:39:59.128" v="6729" actId="20577"/>
        <pc:sldMkLst>
          <pc:docMk/>
          <pc:sldMk cId="450379377" sldId="275"/>
        </pc:sldMkLst>
        <pc:picChg chg="mod">
          <ac:chgData name="Dulapah Vibulsanti" userId="bac8961c289dd3e4" providerId="LiveId" clId="{6A2E8DAA-E821-4681-B853-AD0F49A412D8}" dt="2021-12-12T08:08:35.564" v="1356" actId="1037"/>
          <ac:picMkLst>
            <pc:docMk/>
            <pc:sldMk cId="450379377" sldId="275"/>
            <ac:picMk id="9" creationId="{B673CD59-F227-45F8-B040-08D504205F04}"/>
          </ac:picMkLst>
        </pc:picChg>
      </pc:sldChg>
      <pc:sldChg chg="modSp add mod modNotesTx">
        <pc:chgData name="Dulapah Vibulsanti" userId="bac8961c289dd3e4" providerId="LiveId" clId="{6A2E8DAA-E821-4681-B853-AD0F49A412D8}" dt="2021-12-13T07:41:14.189" v="7213" actId="20577"/>
        <pc:sldMkLst>
          <pc:docMk/>
          <pc:sldMk cId="578632369" sldId="276"/>
        </pc:sldMkLst>
        <pc:picChg chg="mod">
          <ac:chgData name="Dulapah Vibulsanti" userId="bac8961c289dd3e4" providerId="LiveId" clId="{6A2E8DAA-E821-4681-B853-AD0F49A412D8}" dt="2021-12-12T08:08:52.312" v="1358" actId="1076"/>
          <ac:picMkLst>
            <pc:docMk/>
            <pc:sldMk cId="578632369" sldId="276"/>
            <ac:picMk id="9" creationId="{B673CD59-F227-45F8-B040-08D504205F04}"/>
          </ac:picMkLst>
        </pc:picChg>
      </pc:sldChg>
      <pc:sldChg chg="modSp add mod ord modNotesTx">
        <pc:chgData name="Dulapah Vibulsanti" userId="bac8961c289dd3e4" providerId="LiveId" clId="{6A2E8DAA-E821-4681-B853-AD0F49A412D8}" dt="2021-12-13T07:41:36.368" v="7348" actId="20577"/>
        <pc:sldMkLst>
          <pc:docMk/>
          <pc:sldMk cId="4096336191" sldId="277"/>
        </pc:sldMkLst>
        <pc:picChg chg="mod">
          <ac:chgData name="Dulapah Vibulsanti" userId="bac8961c289dd3e4" providerId="LiveId" clId="{6A2E8DAA-E821-4681-B853-AD0F49A412D8}" dt="2021-12-12T08:18:58.521" v="1368" actId="1076"/>
          <ac:picMkLst>
            <pc:docMk/>
            <pc:sldMk cId="4096336191" sldId="277"/>
            <ac:picMk id="9" creationId="{B673CD59-F227-45F8-B040-08D504205F04}"/>
          </ac:picMkLst>
        </pc:picChg>
      </pc:sldChg>
      <pc:sldChg chg="modSp add mod ord modNotesTx">
        <pc:chgData name="Dulapah Vibulsanti" userId="bac8961c289dd3e4" providerId="LiveId" clId="{6A2E8DAA-E821-4681-B853-AD0F49A412D8}" dt="2021-12-13T07:41:54.796" v="7455" actId="20577"/>
        <pc:sldMkLst>
          <pc:docMk/>
          <pc:sldMk cId="3557358945" sldId="278"/>
        </pc:sldMkLst>
        <pc:picChg chg="mod">
          <ac:chgData name="Dulapah Vibulsanti" userId="bac8961c289dd3e4" providerId="LiveId" clId="{6A2E8DAA-E821-4681-B853-AD0F49A412D8}" dt="2021-12-12T08:19:44.741" v="1385" actId="1037"/>
          <ac:picMkLst>
            <pc:docMk/>
            <pc:sldMk cId="3557358945" sldId="278"/>
            <ac:picMk id="9" creationId="{B673CD59-F227-45F8-B040-08D504205F04}"/>
          </ac:picMkLst>
        </pc:picChg>
      </pc:sldChg>
      <pc:sldChg chg="delSp modSp add mod modTransition setBg modNotesTx">
        <pc:chgData name="Dulapah Vibulsanti" userId="bac8961c289dd3e4" providerId="LiveId" clId="{6A2E8DAA-E821-4681-B853-AD0F49A412D8}" dt="2021-12-13T07:43:40.894" v="7850" actId="20577"/>
        <pc:sldMkLst>
          <pc:docMk/>
          <pc:sldMk cId="4199164606" sldId="279"/>
        </pc:sldMkLst>
        <pc:spChg chg="mod">
          <ac:chgData name="Dulapah Vibulsanti" userId="bac8961c289dd3e4" providerId="LiveId" clId="{6A2E8DAA-E821-4681-B853-AD0F49A412D8}" dt="2021-12-12T11:26:15.088" v="1778"/>
          <ac:spMkLst>
            <pc:docMk/>
            <pc:sldMk cId="4199164606" sldId="279"/>
            <ac:spMk id="2" creationId="{C7A91A18-9847-4FE8-AE6D-0C85D71713B9}"/>
          </ac:spMkLst>
        </pc:spChg>
        <pc:spChg chg="del mod">
          <ac:chgData name="Dulapah Vibulsanti" userId="bac8961c289dd3e4" providerId="LiveId" clId="{6A2E8DAA-E821-4681-B853-AD0F49A412D8}" dt="2021-12-12T11:26:17.171" v="1779" actId="478"/>
          <ac:spMkLst>
            <pc:docMk/>
            <pc:sldMk cId="4199164606" sldId="279"/>
            <ac:spMk id="7" creationId="{7AAFBC6E-7CE6-4725-9AF8-A44B21552AC7}"/>
          </ac:spMkLst>
        </pc:spChg>
        <pc:spChg chg="del mod">
          <ac:chgData name="Dulapah Vibulsanti" userId="bac8961c289dd3e4" providerId="LiveId" clId="{6A2E8DAA-E821-4681-B853-AD0F49A412D8}" dt="2021-12-12T11:26:17.816" v="1780" actId="478"/>
          <ac:spMkLst>
            <pc:docMk/>
            <pc:sldMk cId="4199164606" sldId="279"/>
            <ac:spMk id="8" creationId="{2D345372-E0DD-4C61-8FFF-FA4D864BBCEB}"/>
          </ac:spMkLst>
        </pc:spChg>
      </pc:sldChg>
      <pc:sldChg chg="add del setBg">
        <pc:chgData name="Dulapah Vibulsanti" userId="bac8961c289dd3e4" providerId="LiveId" clId="{6A2E8DAA-E821-4681-B853-AD0F49A412D8}" dt="2021-12-12T09:12:33.879" v="1416"/>
        <pc:sldMkLst>
          <pc:docMk/>
          <pc:sldMk cId="3068288914" sldId="280"/>
        </pc:sldMkLst>
      </pc:sldChg>
      <pc:sldChg chg="addSp delSp modSp add mod ord modNotesTx">
        <pc:chgData name="Dulapah Vibulsanti" userId="bac8961c289dd3e4" providerId="LiveId" clId="{6A2E8DAA-E821-4681-B853-AD0F49A412D8}" dt="2021-12-13T07:43:29.209" v="7807" actId="20577"/>
        <pc:sldMkLst>
          <pc:docMk/>
          <pc:sldMk cId="4238037791" sldId="280"/>
        </pc:sldMkLst>
        <pc:spChg chg="mod">
          <ac:chgData name="Dulapah Vibulsanti" userId="bac8961c289dd3e4" providerId="LiveId" clId="{6A2E8DAA-E821-4681-B853-AD0F49A412D8}" dt="2021-12-12T09:25:06.384" v="1656" actId="20577"/>
          <ac:spMkLst>
            <pc:docMk/>
            <pc:sldMk cId="4238037791" sldId="280"/>
            <ac:spMk id="2" creationId="{C7A91A18-9847-4FE8-AE6D-0C85D71713B9}"/>
          </ac:spMkLst>
        </pc:spChg>
        <pc:spChg chg="mod">
          <ac:chgData name="Dulapah Vibulsanti" userId="bac8961c289dd3e4" providerId="LiveId" clId="{6A2E8DAA-E821-4681-B853-AD0F49A412D8}" dt="2021-12-12T09:24:45.381" v="1650" actId="20577"/>
          <ac:spMkLst>
            <pc:docMk/>
            <pc:sldMk cId="4238037791" sldId="280"/>
            <ac:spMk id="3" creationId="{AFFAC68C-2CEC-45D4-9D75-D4C0C9EA0E6C}"/>
          </ac:spMkLst>
        </pc:spChg>
        <pc:spChg chg="add mod">
          <ac:chgData name="Dulapah Vibulsanti" userId="bac8961c289dd3e4" providerId="LiveId" clId="{6A2E8DAA-E821-4681-B853-AD0F49A412D8}" dt="2021-12-12T11:25:39.117" v="1770"/>
          <ac:spMkLst>
            <pc:docMk/>
            <pc:sldMk cId="4238037791" sldId="280"/>
            <ac:spMk id="6" creationId="{CDC631B6-60E0-4A1F-B1E0-536AE64D391B}"/>
          </ac:spMkLst>
        </pc:spChg>
        <pc:spChg chg="del">
          <ac:chgData name="Dulapah Vibulsanti" userId="bac8961c289dd3e4" providerId="LiveId" clId="{6A2E8DAA-E821-4681-B853-AD0F49A412D8}" dt="2021-12-12T11:25:38.879" v="1769" actId="478"/>
          <ac:spMkLst>
            <pc:docMk/>
            <pc:sldMk cId="4238037791" sldId="280"/>
            <ac:spMk id="7" creationId="{7AAFBC6E-7CE6-4725-9AF8-A44B21552AC7}"/>
          </ac:spMkLst>
        </pc:spChg>
        <pc:spChg chg="del">
          <ac:chgData name="Dulapah Vibulsanti" userId="bac8961c289dd3e4" providerId="LiveId" clId="{6A2E8DAA-E821-4681-B853-AD0F49A412D8}" dt="2021-12-12T11:25:38.879" v="1769" actId="478"/>
          <ac:spMkLst>
            <pc:docMk/>
            <pc:sldMk cId="4238037791" sldId="280"/>
            <ac:spMk id="8" creationId="{2D345372-E0DD-4C61-8FFF-FA4D864BBCEB}"/>
          </ac:spMkLst>
        </pc:spChg>
        <pc:spChg chg="add mod">
          <ac:chgData name="Dulapah Vibulsanti" userId="bac8961c289dd3e4" providerId="LiveId" clId="{6A2E8DAA-E821-4681-B853-AD0F49A412D8}" dt="2021-12-12T11:25:39.117" v="1770"/>
          <ac:spMkLst>
            <pc:docMk/>
            <pc:sldMk cId="4238037791" sldId="280"/>
            <ac:spMk id="9" creationId="{92A036DE-6A03-4987-AE99-A862F7EB352B}"/>
          </ac:spMkLst>
        </pc:spChg>
      </pc:sldChg>
      <pc:sldChg chg="modSp add mod modTransition setBg">
        <pc:chgData name="Dulapah Vibulsanti" userId="bac8961c289dd3e4" providerId="LiveId" clId="{6A2E8DAA-E821-4681-B853-AD0F49A412D8}" dt="2021-12-12T11:37:30.866" v="1834" actId="1076"/>
        <pc:sldMkLst>
          <pc:docMk/>
          <pc:sldMk cId="1650544561" sldId="281"/>
        </pc:sldMkLst>
        <pc:spChg chg="mod">
          <ac:chgData name="Dulapah Vibulsanti" userId="bac8961c289dd3e4" providerId="LiveId" clId="{6A2E8DAA-E821-4681-B853-AD0F49A412D8}" dt="2021-12-12T11:20:02.813" v="1727" actId="1076"/>
          <ac:spMkLst>
            <pc:docMk/>
            <pc:sldMk cId="1650544561" sldId="281"/>
            <ac:spMk id="4" creationId="{A2218AB8-B530-4343-A354-933064A597B9}"/>
          </ac:spMkLst>
        </pc:spChg>
        <pc:spChg chg="mod">
          <ac:chgData name="Dulapah Vibulsanti" userId="bac8961c289dd3e4" providerId="LiveId" clId="{6A2E8DAA-E821-4681-B853-AD0F49A412D8}" dt="2021-12-12T11:37:29.223" v="1833" actId="1076"/>
          <ac:spMkLst>
            <pc:docMk/>
            <pc:sldMk cId="1650544561" sldId="281"/>
            <ac:spMk id="5" creationId="{C9AE3239-0786-4005-890C-2EC77A605BFD}"/>
          </ac:spMkLst>
        </pc:spChg>
        <pc:spChg chg="mod">
          <ac:chgData name="Dulapah Vibulsanti" userId="bac8961c289dd3e4" providerId="LiveId" clId="{6A2E8DAA-E821-4681-B853-AD0F49A412D8}" dt="2021-12-12T11:37:30.866" v="1834" actId="1076"/>
          <ac:spMkLst>
            <pc:docMk/>
            <pc:sldMk cId="1650544561" sldId="281"/>
            <ac:spMk id="6" creationId="{D8B64AA9-1220-483B-8399-4EB75FA5B5F4}"/>
          </ac:spMkLst>
        </pc:spChg>
      </pc:sldChg>
      <pc:sldChg chg="modSp add mod modTransition">
        <pc:chgData name="Dulapah Vibulsanti" userId="bac8961c289dd3e4" providerId="LiveId" clId="{6A2E8DAA-E821-4681-B853-AD0F49A412D8}" dt="2021-12-12T15:14:21.214" v="2420"/>
        <pc:sldMkLst>
          <pc:docMk/>
          <pc:sldMk cId="1085225090" sldId="282"/>
        </pc:sldMkLst>
        <pc:spChg chg="mod">
          <ac:chgData name="Dulapah Vibulsanti" userId="bac8961c289dd3e4" providerId="LiveId" clId="{6A2E8DAA-E821-4681-B853-AD0F49A412D8}" dt="2021-12-12T11:22:51.507" v="1758" actId="207"/>
          <ac:spMkLst>
            <pc:docMk/>
            <pc:sldMk cId="1085225090" sldId="282"/>
            <ac:spMk id="7" creationId="{7AAFBC6E-7CE6-4725-9AF8-A44B21552AC7}"/>
          </ac:spMkLst>
        </pc:spChg>
        <pc:spChg chg="mod">
          <ac:chgData name="Dulapah Vibulsanti" userId="bac8961c289dd3e4" providerId="LiveId" clId="{6A2E8DAA-E821-4681-B853-AD0F49A412D8}" dt="2021-12-12T11:22:48.182" v="1757" actId="207"/>
          <ac:spMkLst>
            <pc:docMk/>
            <pc:sldMk cId="1085225090" sldId="282"/>
            <ac:spMk id="8" creationId="{2D345372-E0DD-4C61-8FFF-FA4D864BBCEB}"/>
          </ac:spMkLst>
        </pc:spChg>
      </pc:sldChg>
      <pc:sldChg chg="modSp add mod modTransition">
        <pc:chgData name="Dulapah Vibulsanti" userId="bac8961c289dd3e4" providerId="LiveId" clId="{6A2E8DAA-E821-4681-B853-AD0F49A412D8}" dt="2021-12-12T11:25:58.863" v="1774"/>
        <pc:sldMkLst>
          <pc:docMk/>
          <pc:sldMk cId="67887935" sldId="283"/>
        </pc:sldMkLst>
        <pc:spChg chg="mod">
          <ac:chgData name="Dulapah Vibulsanti" userId="bac8961c289dd3e4" providerId="LiveId" clId="{6A2E8DAA-E821-4681-B853-AD0F49A412D8}" dt="2021-12-12T11:25:56.129" v="1772" actId="14100"/>
          <ac:spMkLst>
            <pc:docMk/>
            <pc:sldMk cId="67887935" sldId="283"/>
            <ac:spMk id="6" creationId="{CDC631B6-60E0-4A1F-B1E0-536AE64D391B}"/>
          </ac:spMkLst>
        </pc:spChg>
        <pc:spChg chg="mod">
          <ac:chgData name="Dulapah Vibulsanti" userId="bac8961c289dd3e4" providerId="LiveId" clId="{6A2E8DAA-E821-4681-B853-AD0F49A412D8}" dt="2021-12-12T11:25:56.129" v="1772" actId="14100"/>
          <ac:spMkLst>
            <pc:docMk/>
            <pc:sldMk cId="67887935" sldId="283"/>
            <ac:spMk id="9" creationId="{92A036DE-6A03-4987-AE99-A862F7EB352B}"/>
          </ac:spMkLst>
        </pc:spChg>
      </pc:sldChg>
      <pc:sldChg chg="modSp add mod modTransition setBg modNotesTx">
        <pc:chgData name="Dulapah Vibulsanti" userId="bac8961c289dd3e4" providerId="LiveId" clId="{6A2E8DAA-E821-4681-B853-AD0F49A412D8}" dt="2021-12-13T07:43:53.445" v="7909" actId="20577"/>
        <pc:sldMkLst>
          <pc:docMk/>
          <pc:sldMk cId="3422308586" sldId="284"/>
        </pc:sldMkLst>
        <pc:spChg chg="mod">
          <ac:chgData name="Dulapah Vibulsanti" userId="bac8961c289dd3e4" providerId="LiveId" clId="{6A2E8DAA-E821-4681-B853-AD0F49A412D8}" dt="2021-12-12T11:28:41.897" v="1791" actId="20577"/>
          <ac:spMkLst>
            <pc:docMk/>
            <pc:sldMk cId="3422308586" sldId="284"/>
            <ac:spMk id="2" creationId="{C7A91A18-9847-4FE8-AE6D-0C85D71713B9}"/>
          </ac:spMkLst>
        </pc:spChg>
      </pc:sldChg>
      <pc:sldChg chg="addSp delSp modSp add mod ord modNotesTx">
        <pc:chgData name="Dulapah Vibulsanti" userId="bac8961c289dd3e4" providerId="LiveId" clId="{6A2E8DAA-E821-4681-B853-AD0F49A412D8}" dt="2021-12-13T07:44:13.936" v="8003" actId="20577"/>
        <pc:sldMkLst>
          <pc:docMk/>
          <pc:sldMk cId="2576628082" sldId="285"/>
        </pc:sldMkLst>
        <pc:spChg chg="mod">
          <ac:chgData name="Dulapah Vibulsanti" userId="bac8961c289dd3e4" providerId="LiveId" clId="{6A2E8DAA-E821-4681-B853-AD0F49A412D8}" dt="2021-12-12T11:31:09.115" v="1825" actId="207"/>
          <ac:spMkLst>
            <pc:docMk/>
            <pc:sldMk cId="2576628082" sldId="285"/>
            <ac:spMk id="2" creationId="{C7A91A18-9847-4FE8-AE6D-0C85D71713B9}"/>
          </ac:spMkLst>
        </pc:spChg>
        <pc:spChg chg="mod">
          <ac:chgData name="Dulapah Vibulsanti" userId="bac8961c289dd3e4" providerId="LiveId" clId="{6A2E8DAA-E821-4681-B853-AD0F49A412D8}" dt="2021-12-12T12:15:15.046" v="2360" actId="20577"/>
          <ac:spMkLst>
            <pc:docMk/>
            <pc:sldMk cId="2576628082" sldId="285"/>
            <ac:spMk id="3" creationId="{AFFAC68C-2CEC-45D4-9D75-D4C0C9EA0E6C}"/>
          </ac:spMkLst>
        </pc:spChg>
        <pc:spChg chg="del">
          <ac:chgData name="Dulapah Vibulsanti" userId="bac8961c289dd3e4" providerId="LiveId" clId="{6A2E8DAA-E821-4681-B853-AD0F49A412D8}" dt="2021-12-12T11:30:47.870" v="1823" actId="478"/>
          <ac:spMkLst>
            <pc:docMk/>
            <pc:sldMk cId="2576628082" sldId="285"/>
            <ac:spMk id="6" creationId="{CDC631B6-60E0-4A1F-B1E0-536AE64D391B}"/>
          </ac:spMkLst>
        </pc:spChg>
        <pc:spChg chg="add mod">
          <ac:chgData name="Dulapah Vibulsanti" userId="bac8961c289dd3e4" providerId="LiveId" clId="{6A2E8DAA-E821-4681-B853-AD0F49A412D8}" dt="2021-12-12T11:51:06.433" v="1844" actId="571"/>
          <ac:spMkLst>
            <pc:docMk/>
            <pc:sldMk cId="2576628082" sldId="285"/>
            <ac:spMk id="8" creationId="{91203DD0-3D7B-4D6B-BB36-C84E91917C07}"/>
          </ac:spMkLst>
        </pc:spChg>
        <pc:spChg chg="del">
          <ac:chgData name="Dulapah Vibulsanti" userId="bac8961c289dd3e4" providerId="LiveId" clId="{6A2E8DAA-E821-4681-B853-AD0F49A412D8}" dt="2021-12-12T11:30:48.369" v="1824" actId="478"/>
          <ac:spMkLst>
            <pc:docMk/>
            <pc:sldMk cId="2576628082" sldId="285"/>
            <ac:spMk id="9" creationId="{92A036DE-6A03-4987-AE99-A862F7EB352B}"/>
          </ac:spMkLst>
        </pc:spChg>
        <pc:picChg chg="add mod">
          <ac:chgData name="Dulapah Vibulsanti" userId="bac8961c289dd3e4" providerId="LiveId" clId="{6A2E8DAA-E821-4681-B853-AD0F49A412D8}" dt="2021-12-12T11:51:02.580" v="1842" actId="1076"/>
          <ac:picMkLst>
            <pc:docMk/>
            <pc:sldMk cId="2576628082" sldId="285"/>
            <ac:picMk id="5" creationId="{214CB83E-1489-4DC3-A705-F5B74C89C138}"/>
          </ac:picMkLst>
        </pc:picChg>
      </pc:sldChg>
      <pc:sldChg chg="add modTransition setBg modNotesTx">
        <pc:chgData name="Dulapah Vibulsanti" userId="bac8961c289dd3e4" providerId="LiveId" clId="{6A2E8DAA-E821-4681-B853-AD0F49A412D8}" dt="2021-12-13T07:45:20.896" v="8327" actId="20577"/>
        <pc:sldMkLst>
          <pc:docMk/>
          <pc:sldMk cId="2255777234" sldId="286"/>
        </pc:sldMkLst>
      </pc:sldChg>
      <pc:sldChg chg="new del">
        <pc:chgData name="Dulapah Vibulsanti" userId="bac8961c289dd3e4" providerId="LiveId" clId="{6A2E8DAA-E821-4681-B853-AD0F49A412D8}" dt="2021-12-12T11:59:11.743" v="2174" actId="680"/>
        <pc:sldMkLst>
          <pc:docMk/>
          <pc:sldMk cId="3295684744" sldId="287"/>
        </pc:sldMkLst>
      </pc:sldChg>
      <pc:sldChg chg="addSp delSp modSp add mod modTransition modNotesTx">
        <pc:chgData name="Dulapah Vibulsanti" userId="bac8961c289dd3e4" providerId="LiveId" clId="{6A2E8DAA-E821-4681-B853-AD0F49A412D8}" dt="2021-12-13T19:03:39.266" v="8380" actId="20577"/>
        <pc:sldMkLst>
          <pc:docMk/>
          <pc:sldMk cId="3996985736" sldId="287"/>
        </pc:sldMkLst>
        <pc:spChg chg="mod">
          <ac:chgData name="Dulapah Vibulsanti" userId="bac8961c289dd3e4" providerId="LiveId" clId="{6A2E8DAA-E821-4681-B853-AD0F49A412D8}" dt="2021-12-13T07:44:42.205" v="8121" actId="20577"/>
          <ac:spMkLst>
            <pc:docMk/>
            <pc:sldMk cId="3996985736" sldId="287"/>
            <ac:spMk id="3" creationId="{AFFAC68C-2CEC-45D4-9D75-D4C0C9EA0E6C}"/>
          </ac:spMkLst>
        </pc:spChg>
        <pc:picChg chg="del">
          <ac:chgData name="Dulapah Vibulsanti" userId="bac8961c289dd3e4" providerId="LiveId" clId="{6A2E8DAA-E821-4681-B853-AD0F49A412D8}" dt="2021-12-12T11:59:17.351" v="2176" actId="478"/>
          <ac:picMkLst>
            <pc:docMk/>
            <pc:sldMk cId="3996985736" sldId="287"/>
            <ac:picMk id="5" creationId="{214CB83E-1489-4DC3-A705-F5B74C89C138}"/>
          </ac:picMkLst>
        </pc:picChg>
        <pc:picChg chg="add del mod">
          <ac:chgData name="Dulapah Vibulsanti" userId="bac8961c289dd3e4" providerId="LiveId" clId="{6A2E8DAA-E821-4681-B853-AD0F49A412D8}" dt="2021-12-12T12:10:05.818" v="2322" actId="478"/>
          <ac:picMkLst>
            <pc:docMk/>
            <pc:sldMk cId="3996985736" sldId="287"/>
            <ac:picMk id="6" creationId="{1152B959-5DF5-4DA5-8609-90A7C1825DAF}"/>
          </ac:picMkLst>
        </pc:picChg>
        <pc:picChg chg="add mod">
          <ac:chgData name="Dulapah Vibulsanti" userId="bac8961c289dd3e4" providerId="LiveId" clId="{6A2E8DAA-E821-4681-B853-AD0F49A412D8}" dt="2021-12-12T12:10:22.412" v="2330" actId="1076"/>
          <ac:picMkLst>
            <pc:docMk/>
            <pc:sldMk cId="3996985736" sldId="287"/>
            <ac:picMk id="8" creationId="{3F9AF90C-FEA5-443F-BFC2-5566FBD8367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2AECC-AB7A-4485-89DF-AC072F335868}" type="datetimeFigureOut">
              <a:rPr lang="en-US" smtClean="0"/>
              <a:t>13-Dec-21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F28DF9-4D1A-4613-8DBF-0494B29FC938}" type="slidenum">
              <a:rPr lang="en-US" smtClean="0"/>
              <a:t>‹#›</a:t>
            </a:fld>
            <a:endParaRPr lang="en-US"/>
          </a:p>
        </p:txBody>
      </p:sp>
    </p:spTree>
    <p:extLst>
      <p:ext uri="{BB962C8B-B14F-4D97-AF65-F5344CB8AC3E}">
        <p14:creationId xmlns:p14="http://schemas.microsoft.com/office/powerpoint/2010/main" val="3368754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 and welcome to my C programming individual project presentation. I’m Dulapah Vibulsanti and I’m proud to present you my program called Matrix Arithmetic. Let’s see what it </a:t>
            </a:r>
            <a:r>
              <a:rPr lang="en-US"/>
              <a:t>can do. </a:t>
            </a:r>
            <a:r>
              <a:rPr lang="en-US" dirty="0"/>
              <a:t>Oh and don’t worry, I will have a demo of my program for you!</a:t>
            </a:r>
          </a:p>
        </p:txBody>
      </p:sp>
      <p:sp>
        <p:nvSpPr>
          <p:cNvPr id="4" name="Slide Number Placeholder 3"/>
          <p:cNvSpPr>
            <a:spLocks noGrp="1"/>
          </p:cNvSpPr>
          <p:nvPr>
            <p:ph type="sldNum" sz="quarter" idx="5"/>
          </p:nvPr>
        </p:nvSpPr>
        <p:spPr/>
        <p:txBody>
          <a:bodyPr/>
          <a:lstStyle/>
          <a:p>
            <a:fld id="{A9F28DF9-4D1A-4613-8DBF-0494B29FC938}" type="slidenum">
              <a:rPr lang="en-US" smtClean="0"/>
              <a:t>1</a:t>
            </a:fld>
            <a:endParaRPr lang="en-US"/>
          </a:p>
        </p:txBody>
      </p:sp>
    </p:spTree>
    <p:extLst>
      <p:ext uri="{BB962C8B-B14F-4D97-AF65-F5344CB8AC3E}">
        <p14:creationId xmlns:p14="http://schemas.microsoft.com/office/powerpoint/2010/main" val="3012850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user choose to input through the terminal, the program will prompt user for rows, columns and values. But if user choose file, the program will prompt user for delimiter.</a:t>
            </a:r>
          </a:p>
        </p:txBody>
      </p:sp>
      <p:sp>
        <p:nvSpPr>
          <p:cNvPr id="4" name="Slide Number Placeholder 3"/>
          <p:cNvSpPr>
            <a:spLocks noGrp="1"/>
          </p:cNvSpPr>
          <p:nvPr>
            <p:ph type="sldNum" sz="quarter" idx="5"/>
          </p:nvPr>
        </p:nvSpPr>
        <p:spPr/>
        <p:txBody>
          <a:bodyPr/>
          <a:lstStyle/>
          <a:p>
            <a:fld id="{A9F28DF9-4D1A-4613-8DBF-0494B29FC938}" type="slidenum">
              <a:rPr lang="en-US" smtClean="0"/>
              <a:t>12</a:t>
            </a:fld>
            <a:endParaRPr lang="en-US"/>
          </a:p>
        </p:txBody>
      </p:sp>
    </p:spTree>
    <p:extLst>
      <p:ext uri="{BB962C8B-B14F-4D97-AF65-F5344CB8AC3E}">
        <p14:creationId xmlns:p14="http://schemas.microsoft.com/office/powerpoint/2010/main" val="2762602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entering the delimiter, the program will now check whether the file is empty or not. If the file is empty then the program will display an error. If not, then the program will display the read value of matrix from a file and automatically store them into the selected matrix.</a:t>
            </a:r>
          </a:p>
        </p:txBody>
      </p:sp>
      <p:sp>
        <p:nvSpPr>
          <p:cNvPr id="4" name="Slide Number Placeholder 3"/>
          <p:cNvSpPr>
            <a:spLocks noGrp="1"/>
          </p:cNvSpPr>
          <p:nvPr>
            <p:ph type="sldNum" sz="quarter" idx="5"/>
          </p:nvPr>
        </p:nvSpPr>
        <p:spPr/>
        <p:txBody>
          <a:bodyPr/>
          <a:lstStyle/>
          <a:p>
            <a:fld id="{A9F28DF9-4D1A-4613-8DBF-0494B29FC938}" type="slidenum">
              <a:rPr lang="en-US" smtClean="0"/>
              <a:t>13</a:t>
            </a:fld>
            <a:endParaRPr lang="en-US"/>
          </a:p>
        </p:txBody>
      </p:sp>
    </p:spTree>
    <p:extLst>
      <p:ext uri="{BB962C8B-B14F-4D97-AF65-F5344CB8AC3E}">
        <p14:creationId xmlns:p14="http://schemas.microsoft.com/office/powerpoint/2010/main" val="4069691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after that, the program will go back to define matrix page so that user can choose whether to define more matrix or not</a:t>
            </a:r>
          </a:p>
        </p:txBody>
      </p:sp>
      <p:sp>
        <p:nvSpPr>
          <p:cNvPr id="4" name="Slide Number Placeholder 3"/>
          <p:cNvSpPr>
            <a:spLocks noGrp="1"/>
          </p:cNvSpPr>
          <p:nvPr>
            <p:ph type="sldNum" sz="quarter" idx="5"/>
          </p:nvPr>
        </p:nvSpPr>
        <p:spPr/>
        <p:txBody>
          <a:bodyPr/>
          <a:lstStyle/>
          <a:p>
            <a:fld id="{A9F28DF9-4D1A-4613-8DBF-0494B29FC938}" type="slidenum">
              <a:rPr lang="en-US" smtClean="0"/>
              <a:t>14</a:t>
            </a:fld>
            <a:endParaRPr lang="en-US"/>
          </a:p>
        </p:txBody>
      </p:sp>
    </p:spTree>
    <p:extLst>
      <p:ext uri="{BB962C8B-B14F-4D97-AF65-F5344CB8AC3E}">
        <p14:creationId xmlns:p14="http://schemas.microsoft.com/office/powerpoint/2010/main" val="4081934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take a look at view matrix. After user selected view matrix, the program will prompt user to select a matrix. After user select the matrix, a stored matrix value will appear. </a:t>
            </a:r>
          </a:p>
        </p:txBody>
      </p:sp>
      <p:sp>
        <p:nvSpPr>
          <p:cNvPr id="4" name="Slide Number Placeholder 3"/>
          <p:cNvSpPr>
            <a:spLocks noGrp="1"/>
          </p:cNvSpPr>
          <p:nvPr>
            <p:ph type="sldNum" sz="quarter" idx="5"/>
          </p:nvPr>
        </p:nvSpPr>
        <p:spPr/>
        <p:txBody>
          <a:bodyPr/>
          <a:lstStyle/>
          <a:p>
            <a:fld id="{A9F28DF9-4D1A-4613-8DBF-0494B29FC938}" type="slidenum">
              <a:rPr lang="en-US" smtClean="0"/>
              <a:t>15</a:t>
            </a:fld>
            <a:endParaRPr lang="en-US"/>
          </a:p>
        </p:txBody>
      </p:sp>
    </p:spTree>
    <p:extLst>
      <p:ext uri="{BB962C8B-B14F-4D97-AF65-F5344CB8AC3E}">
        <p14:creationId xmlns:p14="http://schemas.microsoft.com/office/powerpoint/2010/main" val="4203496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is compute matrix page. Here, user can select the operation that they want to perform. There are addition, subtraction, multiplication, scalar multiplication, exponentiation, determinant, transposition, inverse, and adjoint.</a:t>
            </a:r>
          </a:p>
        </p:txBody>
      </p:sp>
      <p:sp>
        <p:nvSpPr>
          <p:cNvPr id="4" name="Slide Number Placeholder 3"/>
          <p:cNvSpPr>
            <a:spLocks noGrp="1"/>
          </p:cNvSpPr>
          <p:nvPr>
            <p:ph type="sldNum" sz="quarter" idx="5"/>
          </p:nvPr>
        </p:nvSpPr>
        <p:spPr/>
        <p:txBody>
          <a:bodyPr/>
          <a:lstStyle/>
          <a:p>
            <a:fld id="{A9F28DF9-4D1A-4613-8DBF-0494B29FC938}" type="slidenum">
              <a:rPr lang="en-US" smtClean="0"/>
              <a:t>16</a:t>
            </a:fld>
            <a:endParaRPr lang="en-US"/>
          </a:p>
        </p:txBody>
      </p:sp>
    </p:spTree>
    <p:extLst>
      <p:ext uri="{BB962C8B-B14F-4D97-AF65-F5344CB8AC3E}">
        <p14:creationId xmlns:p14="http://schemas.microsoft.com/office/powerpoint/2010/main" val="3143083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that the program will check whether the selected matrix is compatible with the selected operation or not, for example, matrix dimensions and adding or subtracting matrix together. After that, the program will store the answer in matrix answer so that user can use it to perform further calculations later on.</a:t>
            </a:r>
          </a:p>
        </p:txBody>
      </p:sp>
      <p:sp>
        <p:nvSpPr>
          <p:cNvPr id="4" name="Slide Number Placeholder 3"/>
          <p:cNvSpPr>
            <a:spLocks noGrp="1"/>
          </p:cNvSpPr>
          <p:nvPr>
            <p:ph type="sldNum" sz="quarter" idx="5"/>
          </p:nvPr>
        </p:nvSpPr>
        <p:spPr/>
        <p:txBody>
          <a:bodyPr/>
          <a:lstStyle/>
          <a:p>
            <a:fld id="{A9F28DF9-4D1A-4613-8DBF-0494B29FC938}" type="slidenum">
              <a:rPr lang="en-US" smtClean="0"/>
              <a:t>17</a:t>
            </a:fld>
            <a:endParaRPr lang="en-US"/>
          </a:p>
        </p:txBody>
      </p:sp>
    </p:spTree>
    <p:extLst>
      <p:ext uri="{BB962C8B-B14F-4D97-AF65-F5344CB8AC3E}">
        <p14:creationId xmlns:p14="http://schemas.microsoft.com/office/powerpoint/2010/main" val="1249923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program will go back to compute matrix page and prompt user whether they want to do more operations or not.</a:t>
            </a:r>
          </a:p>
        </p:txBody>
      </p:sp>
      <p:sp>
        <p:nvSpPr>
          <p:cNvPr id="4" name="Slide Number Placeholder 3"/>
          <p:cNvSpPr>
            <a:spLocks noGrp="1"/>
          </p:cNvSpPr>
          <p:nvPr>
            <p:ph type="sldNum" sz="quarter" idx="5"/>
          </p:nvPr>
        </p:nvSpPr>
        <p:spPr/>
        <p:txBody>
          <a:bodyPr/>
          <a:lstStyle/>
          <a:p>
            <a:fld id="{A9F28DF9-4D1A-4613-8DBF-0494B29FC938}" type="slidenum">
              <a:rPr lang="en-US" smtClean="0"/>
              <a:t>18</a:t>
            </a:fld>
            <a:endParaRPr lang="en-US"/>
          </a:p>
        </p:txBody>
      </p:sp>
    </p:spTree>
    <p:extLst>
      <p:ext uri="{BB962C8B-B14F-4D97-AF65-F5344CB8AC3E}">
        <p14:creationId xmlns:p14="http://schemas.microsoft.com/office/powerpoint/2010/main" val="3075051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if user select exit, the program will free the pointer and finally exit the program.</a:t>
            </a:r>
          </a:p>
        </p:txBody>
      </p:sp>
      <p:sp>
        <p:nvSpPr>
          <p:cNvPr id="4" name="Slide Number Placeholder 3"/>
          <p:cNvSpPr>
            <a:spLocks noGrp="1"/>
          </p:cNvSpPr>
          <p:nvPr>
            <p:ph type="sldNum" sz="quarter" idx="5"/>
          </p:nvPr>
        </p:nvSpPr>
        <p:spPr/>
        <p:txBody>
          <a:bodyPr/>
          <a:lstStyle/>
          <a:p>
            <a:fld id="{A9F28DF9-4D1A-4613-8DBF-0494B29FC938}" type="slidenum">
              <a:rPr lang="en-US" smtClean="0"/>
              <a:t>19</a:t>
            </a:fld>
            <a:endParaRPr lang="en-US"/>
          </a:p>
        </p:txBody>
      </p:sp>
    </p:spTree>
    <p:extLst>
      <p:ext uri="{BB962C8B-B14F-4D97-AF65-F5344CB8AC3E}">
        <p14:creationId xmlns:p14="http://schemas.microsoft.com/office/powerpoint/2010/main" val="836414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what I’ve learned from the class. They are flow of control, defining functions, using pointers and arrays, using structure, incorporating recursion, allocating memory dynamically using malloc, and finally reading from and writing to a file</a:t>
            </a:r>
          </a:p>
        </p:txBody>
      </p:sp>
      <p:sp>
        <p:nvSpPr>
          <p:cNvPr id="4" name="Slide Number Placeholder 3"/>
          <p:cNvSpPr>
            <a:spLocks noGrp="1"/>
          </p:cNvSpPr>
          <p:nvPr>
            <p:ph type="sldNum" sz="quarter" idx="5"/>
          </p:nvPr>
        </p:nvSpPr>
        <p:spPr/>
        <p:txBody>
          <a:bodyPr/>
          <a:lstStyle/>
          <a:p>
            <a:fld id="{A9F28DF9-4D1A-4613-8DBF-0494B29FC938}" type="slidenum">
              <a:rPr lang="en-US" smtClean="0"/>
              <a:t>20</a:t>
            </a:fld>
            <a:endParaRPr lang="en-US"/>
          </a:p>
        </p:txBody>
      </p:sp>
    </p:spTree>
    <p:extLst>
      <p:ext uri="{BB962C8B-B14F-4D97-AF65-F5344CB8AC3E}">
        <p14:creationId xmlns:p14="http://schemas.microsoft.com/office/powerpoint/2010/main" val="2090142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now, let’s see my project in action!</a:t>
            </a:r>
          </a:p>
        </p:txBody>
      </p:sp>
      <p:sp>
        <p:nvSpPr>
          <p:cNvPr id="4" name="Slide Number Placeholder 3"/>
          <p:cNvSpPr>
            <a:spLocks noGrp="1"/>
          </p:cNvSpPr>
          <p:nvPr>
            <p:ph type="sldNum" sz="quarter" idx="5"/>
          </p:nvPr>
        </p:nvSpPr>
        <p:spPr/>
        <p:txBody>
          <a:bodyPr/>
          <a:lstStyle/>
          <a:p>
            <a:fld id="{A9F28DF9-4D1A-4613-8DBF-0494B29FC938}" type="slidenum">
              <a:rPr lang="en-US" smtClean="0"/>
              <a:t>22</a:t>
            </a:fld>
            <a:endParaRPr lang="en-US"/>
          </a:p>
        </p:txBody>
      </p:sp>
    </p:spTree>
    <p:extLst>
      <p:ext uri="{BB962C8B-B14F-4D97-AF65-F5344CB8AC3E}">
        <p14:creationId xmlns:p14="http://schemas.microsoft.com/office/powerpoint/2010/main" val="2126998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let’s talk about project description</a:t>
            </a:r>
          </a:p>
        </p:txBody>
      </p:sp>
      <p:sp>
        <p:nvSpPr>
          <p:cNvPr id="4" name="Slide Number Placeholder 3"/>
          <p:cNvSpPr>
            <a:spLocks noGrp="1"/>
          </p:cNvSpPr>
          <p:nvPr>
            <p:ph type="sldNum" sz="quarter" idx="5"/>
          </p:nvPr>
        </p:nvSpPr>
        <p:spPr/>
        <p:txBody>
          <a:bodyPr/>
          <a:lstStyle/>
          <a:p>
            <a:fld id="{A9F28DF9-4D1A-4613-8DBF-0494B29FC938}" type="slidenum">
              <a:rPr lang="en-US" smtClean="0"/>
              <a:t>3</a:t>
            </a:fld>
            <a:endParaRPr lang="en-US"/>
          </a:p>
        </p:txBody>
      </p:sp>
    </p:spTree>
    <p:extLst>
      <p:ext uri="{BB962C8B-B14F-4D97-AF65-F5344CB8AC3E}">
        <p14:creationId xmlns:p14="http://schemas.microsoft.com/office/powerpoint/2010/main" val="928571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last part is about how my project can be improved</a:t>
            </a:r>
          </a:p>
        </p:txBody>
      </p:sp>
      <p:sp>
        <p:nvSpPr>
          <p:cNvPr id="4" name="Slide Number Placeholder 3"/>
          <p:cNvSpPr>
            <a:spLocks noGrp="1"/>
          </p:cNvSpPr>
          <p:nvPr>
            <p:ph type="sldNum" sz="quarter" idx="5"/>
          </p:nvPr>
        </p:nvSpPr>
        <p:spPr/>
        <p:txBody>
          <a:bodyPr/>
          <a:lstStyle/>
          <a:p>
            <a:fld id="{A9F28DF9-4D1A-4613-8DBF-0494B29FC938}" type="slidenum">
              <a:rPr lang="en-US" smtClean="0"/>
              <a:t>23</a:t>
            </a:fld>
            <a:endParaRPr lang="en-US"/>
          </a:p>
        </p:txBody>
      </p:sp>
    </p:spTree>
    <p:extLst>
      <p:ext uri="{BB962C8B-B14F-4D97-AF65-F5344CB8AC3E}">
        <p14:creationId xmlns:p14="http://schemas.microsoft.com/office/powerpoint/2010/main" val="3793242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 can utilize struct pointer and arrow operator to make my code more readable</a:t>
            </a:r>
          </a:p>
        </p:txBody>
      </p:sp>
      <p:sp>
        <p:nvSpPr>
          <p:cNvPr id="4" name="Slide Number Placeholder 3"/>
          <p:cNvSpPr>
            <a:spLocks noGrp="1"/>
          </p:cNvSpPr>
          <p:nvPr>
            <p:ph type="sldNum" sz="quarter" idx="5"/>
          </p:nvPr>
        </p:nvSpPr>
        <p:spPr/>
        <p:txBody>
          <a:bodyPr/>
          <a:lstStyle/>
          <a:p>
            <a:fld id="{A9F28DF9-4D1A-4613-8DBF-0494B29FC938}" type="slidenum">
              <a:rPr lang="en-US" smtClean="0"/>
              <a:t>24</a:t>
            </a:fld>
            <a:endParaRPr lang="en-US"/>
          </a:p>
        </p:txBody>
      </p:sp>
    </p:spTree>
    <p:extLst>
      <p:ext uri="{BB962C8B-B14F-4D97-AF65-F5344CB8AC3E}">
        <p14:creationId xmlns:p14="http://schemas.microsoft.com/office/powerpoint/2010/main" val="25902953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also, currently, my project will consume a lot of memory if the matrix size is very big</a:t>
            </a:r>
          </a:p>
        </p:txBody>
      </p:sp>
      <p:sp>
        <p:nvSpPr>
          <p:cNvPr id="4" name="Slide Number Placeholder 3"/>
          <p:cNvSpPr>
            <a:spLocks noGrp="1"/>
          </p:cNvSpPr>
          <p:nvPr>
            <p:ph type="sldNum" sz="quarter" idx="5"/>
          </p:nvPr>
        </p:nvSpPr>
        <p:spPr/>
        <p:txBody>
          <a:bodyPr/>
          <a:lstStyle/>
          <a:p>
            <a:fld id="{A9F28DF9-4D1A-4613-8DBF-0494B29FC938}" type="slidenum">
              <a:rPr lang="en-US" smtClean="0"/>
              <a:t>25</a:t>
            </a:fld>
            <a:endParaRPr lang="en-US"/>
          </a:p>
        </p:txBody>
      </p:sp>
    </p:spTree>
    <p:extLst>
      <p:ext uri="{BB962C8B-B14F-4D97-AF65-F5344CB8AC3E}">
        <p14:creationId xmlns:p14="http://schemas.microsoft.com/office/powerpoint/2010/main" val="23534608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has been my presentation on Matrix Arithmetic. Thank you for your attention and thank you for your time.</a:t>
            </a:r>
          </a:p>
        </p:txBody>
      </p:sp>
      <p:sp>
        <p:nvSpPr>
          <p:cNvPr id="4" name="Slide Number Placeholder 3"/>
          <p:cNvSpPr>
            <a:spLocks noGrp="1"/>
          </p:cNvSpPr>
          <p:nvPr>
            <p:ph type="sldNum" sz="quarter" idx="5"/>
          </p:nvPr>
        </p:nvSpPr>
        <p:spPr/>
        <p:txBody>
          <a:bodyPr/>
          <a:lstStyle/>
          <a:p>
            <a:fld id="{A9F28DF9-4D1A-4613-8DBF-0494B29FC938}" type="slidenum">
              <a:rPr lang="en-US" smtClean="0"/>
              <a:t>26</a:t>
            </a:fld>
            <a:endParaRPr lang="en-US"/>
          </a:p>
        </p:txBody>
      </p:sp>
    </p:spTree>
    <p:extLst>
      <p:ext uri="{BB962C8B-B14F-4D97-AF65-F5344CB8AC3E}">
        <p14:creationId xmlns:p14="http://schemas.microsoft.com/office/powerpoint/2010/main" val="237332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aims to create a matrix computing program that runs in the terminal. So here are the key features, you can see that there are a lot of features in this program. And also, the program will also detect matrix compatibility when performing certain operations. For example, adding/subtracting/multiplying matrix with different dimensions will give out error. Finding the inverse of a matrix with det = 0 will give out an error, and much more.</a:t>
            </a:r>
          </a:p>
        </p:txBody>
      </p:sp>
      <p:sp>
        <p:nvSpPr>
          <p:cNvPr id="4" name="Slide Number Placeholder 3"/>
          <p:cNvSpPr>
            <a:spLocks noGrp="1"/>
          </p:cNvSpPr>
          <p:nvPr>
            <p:ph type="sldNum" sz="quarter" idx="5"/>
          </p:nvPr>
        </p:nvSpPr>
        <p:spPr/>
        <p:txBody>
          <a:bodyPr/>
          <a:lstStyle/>
          <a:p>
            <a:fld id="{A9F28DF9-4D1A-4613-8DBF-0494B29FC938}" type="slidenum">
              <a:rPr lang="en-US" smtClean="0"/>
              <a:t>4</a:t>
            </a:fld>
            <a:endParaRPr lang="en-US"/>
          </a:p>
        </p:txBody>
      </p:sp>
    </p:spTree>
    <p:extLst>
      <p:ext uri="{BB962C8B-B14F-4D97-AF65-F5344CB8AC3E}">
        <p14:creationId xmlns:p14="http://schemas.microsoft.com/office/powerpoint/2010/main" val="3352204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program is written in pure C language and the library I used are </a:t>
            </a:r>
            <a:r>
              <a:rPr lang="en-US" dirty="0" err="1"/>
              <a:t>stdio.h</a:t>
            </a:r>
            <a:r>
              <a:rPr lang="en-US" dirty="0"/>
              <a:t>, </a:t>
            </a:r>
            <a:r>
              <a:rPr lang="en-US" dirty="0" err="1"/>
              <a:t>stdlib.h</a:t>
            </a:r>
            <a:r>
              <a:rPr lang="en-US" dirty="0"/>
              <a:t>, </a:t>
            </a:r>
            <a:r>
              <a:rPr lang="en-US" dirty="0" err="1"/>
              <a:t>String.h</a:t>
            </a:r>
            <a:r>
              <a:rPr lang="en-US" dirty="0"/>
              <a:t> just for reading from a file and </a:t>
            </a:r>
            <a:r>
              <a:rPr lang="en-US" dirty="0" err="1"/>
              <a:t>math.h</a:t>
            </a:r>
            <a:r>
              <a:rPr lang="en-US" dirty="0"/>
              <a:t> just for exponentiation.</a:t>
            </a:r>
          </a:p>
        </p:txBody>
      </p:sp>
      <p:sp>
        <p:nvSpPr>
          <p:cNvPr id="4" name="Slide Number Placeholder 3"/>
          <p:cNvSpPr>
            <a:spLocks noGrp="1"/>
          </p:cNvSpPr>
          <p:nvPr>
            <p:ph type="sldNum" sz="quarter" idx="5"/>
          </p:nvPr>
        </p:nvSpPr>
        <p:spPr/>
        <p:txBody>
          <a:bodyPr/>
          <a:lstStyle/>
          <a:p>
            <a:fld id="{A9F28DF9-4D1A-4613-8DBF-0494B29FC938}" type="slidenum">
              <a:rPr lang="en-US" smtClean="0"/>
              <a:t>5</a:t>
            </a:fld>
            <a:endParaRPr lang="en-US"/>
          </a:p>
        </p:txBody>
      </p:sp>
    </p:spTree>
    <p:extLst>
      <p:ext uri="{BB962C8B-B14F-4D97-AF65-F5344CB8AC3E}">
        <p14:creationId xmlns:p14="http://schemas.microsoft.com/office/powerpoint/2010/main" val="1645384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my first plan is designing the user interface so that it is easy to use and also make user experience good. Next I plan what arithmetic to include and after that plan how the input/output will look like.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a:t>
            </a:r>
            <a:r>
              <a:rPr lang="en-US" b="0" i="0" dirty="0">
                <a:solidFill>
                  <a:srgbClr val="C9D1D9"/>
                </a:solidFill>
                <a:effectLst/>
                <a:latin typeface="-apple-system"/>
              </a:rPr>
              <a:t>nswer is automatically output in the output.txt file with proper matrix brackets and also generates LaTeX code for the user. The program also outputs answers in the output.csv file as a comma-separated value.</a:t>
            </a:r>
          </a:p>
          <a:p>
            <a:endParaRPr lang="en-US" dirty="0"/>
          </a:p>
          <a:p>
            <a:r>
              <a:rPr lang="en-US" dirty="0"/>
              <a:t>We will take a look at that later on</a:t>
            </a:r>
          </a:p>
        </p:txBody>
      </p:sp>
      <p:sp>
        <p:nvSpPr>
          <p:cNvPr id="4" name="Slide Number Placeholder 3"/>
          <p:cNvSpPr>
            <a:spLocks noGrp="1"/>
          </p:cNvSpPr>
          <p:nvPr>
            <p:ph type="sldNum" sz="quarter" idx="5"/>
          </p:nvPr>
        </p:nvSpPr>
        <p:spPr/>
        <p:txBody>
          <a:bodyPr/>
          <a:lstStyle/>
          <a:p>
            <a:fld id="{A9F28DF9-4D1A-4613-8DBF-0494B29FC938}" type="slidenum">
              <a:rPr lang="en-US" smtClean="0"/>
              <a:t>6</a:t>
            </a:fld>
            <a:endParaRPr lang="en-US"/>
          </a:p>
        </p:txBody>
      </p:sp>
    </p:spTree>
    <p:extLst>
      <p:ext uri="{BB962C8B-B14F-4D97-AF65-F5344CB8AC3E}">
        <p14:creationId xmlns:p14="http://schemas.microsoft.com/office/powerpoint/2010/main" val="2413479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let’s talk about source code explanation</a:t>
            </a:r>
          </a:p>
        </p:txBody>
      </p:sp>
      <p:sp>
        <p:nvSpPr>
          <p:cNvPr id="4" name="Slide Number Placeholder 3"/>
          <p:cNvSpPr>
            <a:spLocks noGrp="1"/>
          </p:cNvSpPr>
          <p:nvPr>
            <p:ph type="sldNum" sz="quarter" idx="5"/>
          </p:nvPr>
        </p:nvSpPr>
        <p:spPr/>
        <p:txBody>
          <a:bodyPr/>
          <a:lstStyle/>
          <a:p>
            <a:fld id="{A9F28DF9-4D1A-4613-8DBF-0494B29FC938}" type="slidenum">
              <a:rPr lang="en-US" smtClean="0"/>
              <a:t>8</a:t>
            </a:fld>
            <a:endParaRPr lang="en-US"/>
          </a:p>
        </p:txBody>
      </p:sp>
    </p:spTree>
    <p:extLst>
      <p:ext uri="{BB962C8B-B14F-4D97-AF65-F5344CB8AC3E}">
        <p14:creationId xmlns:p14="http://schemas.microsoft.com/office/powerpoint/2010/main" val="2427064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the flowchart of my program. Let me zoom into each part so you can see more clearly of what is going on</a:t>
            </a:r>
          </a:p>
        </p:txBody>
      </p:sp>
      <p:sp>
        <p:nvSpPr>
          <p:cNvPr id="4" name="Slide Number Placeholder 3"/>
          <p:cNvSpPr>
            <a:spLocks noGrp="1"/>
          </p:cNvSpPr>
          <p:nvPr>
            <p:ph type="sldNum" sz="quarter" idx="5"/>
          </p:nvPr>
        </p:nvSpPr>
        <p:spPr/>
        <p:txBody>
          <a:bodyPr/>
          <a:lstStyle/>
          <a:p>
            <a:fld id="{A9F28DF9-4D1A-4613-8DBF-0494B29FC938}" type="slidenum">
              <a:rPr lang="en-US" smtClean="0"/>
              <a:t>9</a:t>
            </a:fld>
            <a:endParaRPr lang="en-US"/>
          </a:p>
        </p:txBody>
      </p:sp>
    </p:spTree>
    <p:extLst>
      <p:ext uri="{BB962C8B-B14F-4D97-AF65-F5344CB8AC3E}">
        <p14:creationId xmlns:p14="http://schemas.microsoft.com/office/powerpoint/2010/main" val="4202154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can see that, after launching the program, the program will prompt user 4 options. Define matrix, view matrix, compute matrix, and exit.</a:t>
            </a:r>
          </a:p>
          <a:p>
            <a:endParaRPr lang="en-US" dirty="0"/>
          </a:p>
          <a:p>
            <a:r>
              <a:rPr lang="en-US" dirty="0"/>
              <a:t>Define matrix is where user can create a matrix before they will be used to compute. View matrix is where user can view their defined matrix. Compute matrix is where user can perform arithmetic on matrix. And finally exit, as the name suggests, is where user exit the program.</a:t>
            </a:r>
          </a:p>
        </p:txBody>
      </p:sp>
      <p:sp>
        <p:nvSpPr>
          <p:cNvPr id="4" name="Slide Number Placeholder 3"/>
          <p:cNvSpPr>
            <a:spLocks noGrp="1"/>
          </p:cNvSpPr>
          <p:nvPr>
            <p:ph type="sldNum" sz="quarter" idx="5"/>
          </p:nvPr>
        </p:nvSpPr>
        <p:spPr/>
        <p:txBody>
          <a:bodyPr/>
          <a:lstStyle/>
          <a:p>
            <a:fld id="{A9F28DF9-4D1A-4613-8DBF-0494B29FC938}" type="slidenum">
              <a:rPr lang="en-US" smtClean="0"/>
              <a:t>10</a:t>
            </a:fld>
            <a:endParaRPr lang="en-US"/>
          </a:p>
        </p:txBody>
      </p:sp>
    </p:spTree>
    <p:extLst>
      <p:ext uri="{BB962C8B-B14F-4D97-AF65-F5344CB8AC3E}">
        <p14:creationId xmlns:p14="http://schemas.microsoft.com/office/powerpoint/2010/main" val="3682413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Firstly, we will take a look at define matrix. After selecting, the program will prompt user whether to input through terminal or file.</a:t>
            </a:r>
          </a:p>
        </p:txBody>
      </p:sp>
      <p:sp>
        <p:nvSpPr>
          <p:cNvPr id="4" name="Slide Number Placeholder 3"/>
          <p:cNvSpPr>
            <a:spLocks noGrp="1"/>
          </p:cNvSpPr>
          <p:nvPr>
            <p:ph type="sldNum" sz="quarter" idx="5"/>
          </p:nvPr>
        </p:nvSpPr>
        <p:spPr/>
        <p:txBody>
          <a:bodyPr/>
          <a:lstStyle/>
          <a:p>
            <a:fld id="{A9F28DF9-4D1A-4613-8DBF-0494B29FC938}" type="slidenum">
              <a:rPr lang="en-US" smtClean="0"/>
              <a:t>11</a:t>
            </a:fld>
            <a:endParaRPr lang="en-US"/>
          </a:p>
        </p:txBody>
      </p:sp>
    </p:spTree>
    <p:extLst>
      <p:ext uri="{BB962C8B-B14F-4D97-AF65-F5344CB8AC3E}">
        <p14:creationId xmlns:p14="http://schemas.microsoft.com/office/powerpoint/2010/main" val="3011160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9FC4-FC2F-4AD7-8A85-B08952A143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C8FBE7-991E-4EDA-9030-B42A3C3925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05ED6E-3BF3-4252-826F-697F672CB06A}"/>
              </a:ext>
            </a:extLst>
          </p:cNvPr>
          <p:cNvSpPr>
            <a:spLocks noGrp="1"/>
          </p:cNvSpPr>
          <p:nvPr>
            <p:ph type="dt" sz="half" idx="10"/>
          </p:nvPr>
        </p:nvSpPr>
        <p:spPr/>
        <p:txBody>
          <a:bodyPr/>
          <a:lstStyle/>
          <a:p>
            <a:fld id="{809D3BD5-2B69-43E7-BDC7-4B9C2366E73C}" type="datetimeFigureOut">
              <a:rPr lang="en-US" smtClean="0"/>
              <a:t>13-Dec-21</a:t>
            </a:fld>
            <a:endParaRPr lang="en-US"/>
          </a:p>
        </p:txBody>
      </p:sp>
      <p:sp>
        <p:nvSpPr>
          <p:cNvPr id="5" name="Footer Placeholder 4">
            <a:extLst>
              <a:ext uri="{FF2B5EF4-FFF2-40B4-BE49-F238E27FC236}">
                <a16:creationId xmlns:a16="http://schemas.microsoft.com/office/drawing/2014/main" id="{B3A8B443-F764-4984-92A1-9C20854F5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AA7B9-602D-4289-BFBD-743EE3DD8EFF}"/>
              </a:ext>
            </a:extLst>
          </p:cNvPr>
          <p:cNvSpPr>
            <a:spLocks noGrp="1"/>
          </p:cNvSpPr>
          <p:nvPr>
            <p:ph type="sldNum" sz="quarter" idx="12"/>
          </p:nvPr>
        </p:nvSpPr>
        <p:spPr/>
        <p:txBody>
          <a:bodyPr/>
          <a:lstStyle/>
          <a:p>
            <a:fld id="{A305B15C-3D60-4A05-BB76-C92FB5C043B2}" type="slidenum">
              <a:rPr lang="en-US" smtClean="0"/>
              <a:t>‹#›</a:t>
            </a:fld>
            <a:endParaRPr lang="en-US"/>
          </a:p>
        </p:txBody>
      </p:sp>
    </p:spTree>
    <p:extLst>
      <p:ext uri="{BB962C8B-B14F-4D97-AF65-F5344CB8AC3E}">
        <p14:creationId xmlns:p14="http://schemas.microsoft.com/office/powerpoint/2010/main" val="929781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58C7F-5357-4AF1-8D13-9F674823AD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CA4F30-C81A-4A6D-9E8B-2664F28D09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AF9E15-35B6-496F-9CDA-869F998743DB}"/>
              </a:ext>
            </a:extLst>
          </p:cNvPr>
          <p:cNvSpPr>
            <a:spLocks noGrp="1"/>
          </p:cNvSpPr>
          <p:nvPr>
            <p:ph type="dt" sz="half" idx="10"/>
          </p:nvPr>
        </p:nvSpPr>
        <p:spPr/>
        <p:txBody>
          <a:bodyPr/>
          <a:lstStyle/>
          <a:p>
            <a:fld id="{809D3BD5-2B69-43E7-BDC7-4B9C2366E73C}" type="datetimeFigureOut">
              <a:rPr lang="en-US" smtClean="0"/>
              <a:t>13-Dec-21</a:t>
            </a:fld>
            <a:endParaRPr lang="en-US"/>
          </a:p>
        </p:txBody>
      </p:sp>
      <p:sp>
        <p:nvSpPr>
          <p:cNvPr id="5" name="Footer Placeholder 4">
            <a:extLst>
              <a:ext uri="{FF2B5EF4-FFF2-40B4-BE49-F238E27FC236}">
                <a16:creationId xmlns:a16="http://schemas.microsoft.com/office/drawing/2014/main" id="{090CE607-23DD-48B5-8D23-70B5F6F97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9F6E12-6CE8-46F2-8BD7-E820AEB57E35}"/>
              </a:ext>
            </a:extLst>
          </p:cNvPr>
          <p:cNvSpPr>
            <a:spLocks noGrp="1"/>
          </p:cNvSpPr>
          <p:nvPr>
            <p:ph type="sldNum" sz="quarter" idx="12"/>
          </p:nvPr>
        </p:nvSpPr>
        <p:spPr/>
        <p:txBody>
          <a:bodyPr/>
          <a:lstStyle/>
          <a:p>
            <a:fld id="{A305B15C-3D60-4A05-BB76-C92FB5C043B2}" type="slidenum">
              <a:rPr lang="en-US" smtClean="0"/>
              <a:t>‹#›</a:t>
            </a:fld>
            <a:endParaRPr lang="en-US"/>
          </a:p>
        </p:txBody>
      </p:sp>
    </p:spTree>
    <p:extLst>
      <p:ext uri="{BB962C8B-B14F-4D97-AF65-F5344CB8AC3E}">
        <p14:creationId xmlns:p14="http://schemas.microsoft.com/office/powerpoint/2010/main" val="1294016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11030B-A253-497C-AF33-9984B06161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2A83BF-5ABC-4DC6-BE47-837B3432D5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03106-5EB8-40BC-91FE-DE1C866F16DF}"/>
              </a:ext>
            </a:extLst>
          </p:cNvPr>
          <p:cNvSpPr>
            <a:spLocks noGrp="1"/>
          </p:cNvSpPr>
          <p:nvPr>
            <p:ph type="dt" sz="half" idx="10"/>
          </p:nvPr>
        </p:nvSpPr>
        <p:spPr/>
        <p:txBody>
          <a:bodyPr/>
          <a:lstStyle/>
          <a:p>
            <a:fld id="{809D3BD5-2B69-43E7-BDC7-4B9C2366E73C}" type="datetimeFigureOut">
              <a:rPr lang="en-US" smtClean="0"/>
              <a:t>13-Dec-21</a:t>
            </a:fld>
            <a:endParaRPr lang="en-US"/>
          </a:p>
        </p:txBody>
      </p:sp>
      <p:sp>
        <p:nvSpPr>
          <p:cNvPr id="5" name="Footer Placeholder 4">
            <a:extLst>
              <a:ext uri="{FF2B5EF4-FFF2-40B4-BE49-F238E27FC236}">
                <a16:creationId xmlns:a16="http://schemas.microsoft.com/office/drawing/2014/main" id="{77ED0512-79E8-445B-AE76-E0497007F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2A2880-EE12-4E1D-86A4-84F29EA5B01B}"/>
              </a:ext>
            </a:extLst>
          </p:cNvPr>
          <p:cNvSpPr>
            <a:spLocks noGrp="1"/>
          </p:cNvSpPr>
          <p:nvPr>
            <p:ph type="sldNum" sz="quarter" idx="12"/>
          </p:nvPr>
        </p:nvSpPr>
        <p:spPr/>
        <p:txBody>
          <a:bodyPr/>
          <a:lstStyle/>
          <a:p>
            <a:fld id="{A305B15C-3D60-4A05-BB76-C92FB5C043B2}" type="slidenum">
              <a:rPr lang="en-US" smtClean="0"/>
              <a:t>‹#›</a:t>
            </a:fld>
            <a:endParaRPr lang="en-US"/>
          </a:p>
        </p:txBody>
      </p:sp>
    </p:spTree>
    <p:extLst>
      <p:ext uri="{BB962C8B-B14F-4D97-AF65-F5344CB8AC3E}">
        <p14:creationId xmlns:p14="http://schemas.microsoft.com/office/powerpoint/2010/main" val="73241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2B3D0-66E5-464D-A1E9-5241FDDE96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79D441-DC3F-4C64-89C2-4FC970198C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BDF75-B037-4292-8AB0-610D02F65271}"/>
              </a:ext>
            </a:extLst>
          </p:cNvPr>
          <p:cNvSpPr>
            <a:spLocks noGrp="1"/>
          </p:cNvSpPr>
          <p:nvPr>
            <p:ph type="dt" sz="half" idx="10"/>
          </p:nvPr>
        </p:nvSpPr>
        <p:spPr/>
        <p:txBody>
          <a:bodyPr/>
          <a:lstStyle/>
          <a:p>
            <a:fld id="{809D3BD5-2B69-43E7-BDC7-4B9C2366E73C}" type="datetimeFigureOut">
              <a:rPr lang="en-US" smtClean="0"/>
              <a:t>13-Dec-21</a:t>
            </a:fld>
            <a:endParaRPr lang="en-US"/>
          </a:p>
        </p:txBody>
      </p:sp>
      <p:sp>
        <p:nvSpPr>
          <p:cNvPr id="5" name="Footer Placeholder 4">
            <a:extLst>
              <a:ext uri="{FF2B5EF4-FFF2-40B4-BE49-F238E27FC236}">
                <a16:creationId xmlns:a16="http://schemas.microsoft.com/office/drawing/2014/main" id="{193F9FB6-1D63-4FD4-9B6F-123A450C0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BDE310-2120-48E7-9CA1-D0BD2DFC5BE8}"/>
              </a:ext>
            </a:extLst>
          </p:cNvPr>
          <p:cNvSpPr>
            <a:spLocks noGrp="1"/>
          </p:cNvSpPr>
          <p:nvPr>
            <p:ph type="sldNum" sz="quarter" idx="12"/>
          </p:nvPr>
        </p:nvSpPr>
        <p:spPr/>
        <p:txBody>
          <a:bodyPr/>
          <a:lstStyle/>
          <a:p>
            <a:fld id="{A305B15C-3D60-4A05-BB76-C92FB5C043B2}" type="slidenum">
              <a:rPr lang="en-US" smtClean="0"/>
              <a:t>‹#›</a:t>
            </a:fld>
            <a:endParaRPr lang="en-US"/>
          </a:p>
        </p:txBody>
      </p:sp>
    </p:spTree>
    <p:extLst>
      <p:ext uri="{BB962C8B-B14F-4D97-AF65-F5344CB8AC3E}">
        <p14:creationId xmlns:p14="http://schemas.microsoft.com/office/powerpoint/2010/main" val="95308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3883-8877-4FED-B7ED-AF8348CA85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2B8F0D-458C-4697-BFAB-A1F1391835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BC48E1-0291-4DFF-9FBB-6D500E441E30}"/>
              </a:ext>
            </a:extLst>
          </p:cNvPr>
          <p:cNvSpPr>
            <a:spLocks noGrp="1"/>
          </p:cNvSpPr>
          <p:nvPr>
            <p:ph type="dt" sz="half" idx="10"/>
          </p:nvPr>
        </p:nvSpPr>
        <p:spPr/>
        <p:txBody>
          <a:bodyPr/>
          <a:lstStyle/>
          <a:p>
            <a:fld id="{809D3BD5-2B69-43E7-BDC7-4B9C2366E73C}" type="datetimeFigureOut">
              <a:rPr lang="en-US" smtClean="0"/>
              <a:t>13-Dec-21</a:t>
            </a:fld>
            <a:endParaRPr lang="en-US"/>
          </a:p>
        </p:txBody>
      </p:sp>
      <p:sp>
        <p:nvSpPr>
          <p:cNvPr id="5" name="Footer Placeholder 4">
            <a:extLst>
              <a:ext uri="{FF2B5EF4-FFF2-40B4-BE49-F238E27FC236}">
                <a16:creationId xmlns:a16="http://schemas.microsoft.com/office/drawing/2014/main" id="{8EA57F06-114B-47C7-95BF-B495658A95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0F9EE0-7420-4BF7-A88C-E6922B0A0A8F}"/>
              </a:ext>
            </a:extLst>
          </p:cNvPr>
          <p:cNvSpPr>
            <a:spLocks noGrp="1"/>
          </p:cNvSpPr>
          <p:nvPr>
            <p:ph type="sldNum" sz="quarter" idx="12"/>
          </p:nvPr>
        </p:nvSpPr>
        <p:spPr/>
        <p:txBody>
          <a:bodyPr/>
          <a:lstStyle/>
          <a:p>
            <a:fld id="{A305B15C-3D60-4A05-BB76-C92FB5C043B2}" type="slidenum">
              <a:rPr lang="en-US" smtClean="0"/>
              <a:t>‹#›</a:t>
            </a:fld>
            <a:endParaRPr lang="en-US"/>
          </a:p>
        </p:txBody>
      </p:sp>
    </p:spTree>
    <p:extLst>
      <p:ext uri="{BB962C8B-B14F-4D97-AF65-F5344CB8AC3E}">
        <p14:creationId xmlns:p14="http://schemas.microsoft.com/office/powerpoint/2010/main" val="1926263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29B62-0AB8-4A60-9DEC-0335E8AE57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EC06E6-B2E3-49DD-8315-205BC22ACA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210FDA-152B-4C06-B7EF-EAA33CACB6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97405D-0104-4448-8A06-A8BDA855CFF3}"/>
              </a:ext>
            </a:extLst>
          </p:cNvPr>
          <p:cNvSpPr>
            <a:spLocks noGrp="1"/>
          </p:cNvSpPr>
          <p:nvPr>
            <p:ph type="dt" sz="half" idx="10"/>
          </p:nvPr>
        </p:nvSpPr>
        <p:spPr/>
        <p:txBody>
          <a:bodyPr/>
          <a:lstStyle/>
          <a:p>
            <a:fld id="{809D3BD5-2B69-43E7-BDC7-4B9C2366E73C}" type="datetimeFigureOut">
              <a:rPr lang="en-US" smtClean="0"/>
              <a:t>13-Dec-21</a:t>
            </a:fld>
            <a:endParaRPr lang="en-US"/>
          </a:p>
        </p:txBody>
      </p:sp>
      <p:sp>
        <p:nvSpPr>
          <p:cNvPr id="6" name="Footer Placeholder 5">
            <a:extLst>
              <a:ext uri="{FF2B5EF4-FFF2-40B4-BE49-F238E27FC236}">
                <a16:creationId xmlns:a16="http://schemas.microsoft.com/office/drawing/2014/main" id="{B2226E84-093B-4BBB-B309-391B60CCCB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4EAA34-9620-4378-A5D7-121C91717F58}"/>
              </a:ext>
            </a:extLst>
          </p:cNvPr>
          <p:cNvSpPr>
            <a:spLocks noGrp="1"/>
          </p:cNvSpPr>
          <p:nvPr>
            <p:ph type="sldNum" sz="quarter" idx="12"/>
          </p:nvPr>
        </p:nvSpPr>
        <p:spPr/>
        <p:txBody>
          <a:bodyPr/>
          <a:lstStyle/>
          <a:p>
            <a:fld id="{A305B15C-3D60-4A05-BB76-C92FB5C043B2}" type="slidenum">
              <a:rPr lang="en-US" smtClean="0"/>
              <a:t>‹#›</a:t>
            </a:fld>
            <a:endParaRPr lang="en-US"/>
          </a:p>
        </p:txBody>
      </p:sp>
    </p:spTree>
    <p:extLst>
      <p:ext uri="{BB962C8B-B14F-4D97-AF65-F5344CB8AC3E}">
        <p14:creationId xmlns:p14="http://schemas.microsoft.com/office/powerpoint/2010/main" val="53309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03786-C83E-4CDA-9C78-5B5ADF3E63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B34DBA-F9A7-4CF3-82FA-EDE8A7D1D0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BD2D31-B6CA-4165-90DC-9C5073F1B7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DA0F42-9775-4104-A3A4-62FBF4AE63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A9B73A-FEEC-418E-877A-FE067798BB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60AFA6-E074-4878-9619-1AF03DF02007}"/>
              </a:ext>
            </a:extLst>
          </p:cNvPr>
          <p:cNvSpPr>
            <a:spLocks noGrp="1"/>
          </p:cNvSpPr>
          <p:nvPr>
            <p:ph type="dt" sz="half" idx="10"/>
          </p:nvPr>
        </p:nvSpPr>
        <p:spPr/>
        <p:txBody>
          <a:bodyPr/>
          <a:lstStyle/>
          <a:p>
            <a:fld id="{809D3BD5-2B69-43E7-BDC7-4B9C2366E73C}" type="datetimeFigureOut">
              <a:rPr lang="en-US" smtClean="0"/>
              <a:t>13-Dec-21</a:t>
            </a:fld>
            <a:endParaRPr lang="en-US"/>
          </a:p>
        </p:txBody>
      </p:sp>
      <p:sp>
        <p:nvSpPr>
          <p:cNvPr id="8" name="Footer Placeholder 7">
            <a:extLst>
              <a:ext uri="{FF2B5EF4-FFF2-40B4-BE49-F238E27FC236}">
                <a16:creationId xmlns:a16="http://schemas.microsoft.com/office/drawing/2014/main" id="{21EE3382-74A4-4BB3-B83A-01C73803B4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D6B889-92EF-47DA-9D8E-6688C8572525}"/>
              </a:ext>
            </a:extLst>
          </p:cNvPr>
          <p:cNvSpPr>
            <a:spLocks noGrp="1"/>
          </p:cNvSpPr>
          <p:nvPr>
            <p:ph type="sldNum" sz="quarter" idx="12"/>
          </p:nvPr>
        </p:nvSpPr>
        <p:spPr/>
        <p:txBody>
          <a:bodyPr/>
          <a:lstStyle/>
          <a:p>
            <a:fld id="{A305B15C-3D60-4A05-BB76-C92FB5C043B2}" type="slidenum">
              <a:rPr lang="en-US" smtClean="0"/>
              <a:t>‹#›</a:t>
            </a:fld>
            <a:endParaRPr lang="en-US"/>
          </a:p>
        </p:txBody>
      </p:sp>
    </p:spTree>
    <p:extLst>
      <p:ext uri="{BB962C8B-B14F-4D97-AF65-F5344CB8AC3E}">
        <p14:creationId xmlns:p14="http://schemas.microsoft.com/office/powerpoint/2010/main" val="3659033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5FCE2-7403-4DEB-9C4A-2360F7737F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22D581-EECC-43C6-9CF9-544BEB62C21E}"/>
              </a:ext>
            </a:extLst>
          </p:cNvPr>
          <p:cNvSpPr>
            <a:spLocks noGrp="1"/>
          </p:cNvSpPr>
          <p:nvPr>
            <p:ph type="dt" sz="half" idx="10"/>
          </p:nvPr>
        </p:nvSpPr>
        <p:spPr/>
        <p:txBody>
          <a:bodyPr/>
          <a:lstStyle/>
          <a:p>
            <a:fld id="{809D3BD5-2B69-43E7-BDC7-4B9C2366E73C}" type="datetimeFigureOut">
              <a:rPr lang="en-US" smtClean="0"/>
              <a:t>13-Dec-21</a:t>
            </a:fld>
            <a:endParaRPr lang="en-US"/>
          </a:p>
        </p:txBody>
      </p:sp>
      <p:sp>
        <p:nvSpPr>
          <p:cNvPr id="4" name="Footer Placeholder 3">
            <a:extLst>
              <a:ext uri="{FF2B5EF4-FFF2-40B4-BE49-F238E27FC236}">
                <a16:creationId xmlns:a16="http://schemas.microsoft.com/office/drawing/2014/main" id="{D5A0E397-349B-4449-9AD6-96547AE83C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88B796-2C51-41EA-ABC8-F3E33ADC4855}"/>
              </a:ext>
            </a:extLst>
          </p:cNvPr>
          <p:cNvSpPr>
            <a:spLocks noGrp="1"/>
          </p:cNvSpPr>
          <p:nvPr>
            <p:ph type="sldNum" sz="quarter" idx="12"/>
          </p:nvPr>
        </p:nvSpPr>
        <p:spPr/>
        <p:txBody>
          <a:bodyPr/>
          <a:lstStyle/>
          <a:p>
            <a:fld id="{A305B15C-3D60-4A05-BB76-C92FB5C043B2}" type="slidenum">
              <a:rPr lang="en-US" smtClean="0"/>
              <a:t>‹#›</a:t>
            </a:fld>
            <a:endParaRPr lang="en-US"/>
          </a:p>
        </p:txBody>
      </p:sp>
    </p:spTree>
    <p:extLst>
      <p:ext uri="{BB962C8B-B14F-4D97-AF65-F5344CB8AC3E}">
        <p14:creationId xmlns:p14="http://schemas.microsoft.com/office/powerpoint/2010/main" val="509718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2ABD8A-F9B1-4E1B-AE84-9B0581E1D592}"/>
              </a:ext>
            </a:extLst>
          </p:cNvPr>
          <p:cNvSpPr>
            <a:spLocks noGrp="1"/>
          </p:cNvSpPr>
          <p:nvPr>
            <p:ph type="dt" sz="half" idx="10"/>
          </p:nvPr>
        </p:nvSpPr>
        <p:spPr/>
        <p:txBody>
          <a:bodyPr/>
          <a:lstStyle/>
          <a:p>
            <a:fld id="{809D3BD5-2B69-43E7-BDC7-4B9C2366E73C}" type="datetimeFigureOut">
              <a:rPr lang="en-US" smtClean="0"/>
              <a:t>13-Dec-21</a:t>
            </a:fld>
            <a:endParaRPr lang="en-US"/>
          </a:p>
        </p:txBody>
      </p:sp>
      <p:sp>
        <p:nvSpPr>
          <p:cNvPr id="3" name="Footer Placeholder 2">
            <a:extLst>
              <a:ext uri="{FF2B5EF4-FFF2-40B4-BE49-F238E27FC236}">
                <a16:creationId xmlns:a16="http://schemas.microsoft.com/office/drawing/2014/main" id="{1349F2EE-A894-490A-A5BD-521C334914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A05B79-7309-4AE4-BFD1-29EC2940B8DE}"/>
              </a:ext>
            </a:extLst>
          </p:cNvPr>
          <p:cNvSpPr>
            <a:spLocks noGrp="1"/>
          </p:cNvSpPr>
          <p:nvPr>
            <p:ph type="sldNum" sz="quarter" idx="12"/>
          </p:nvPr>
        </p:nvSpPr>
        <p:spPr/>
        <p:txBody>
          <a:bodyPr/>
          <a:lstStyle/>
          <a:p>
            <a:fld id="{A305B15C-3D60-4A05-BB76-C92FB5C043B2}" type="slidenum">
              <a:rPr lang="en-US" smtClean="0"/>
              <a:t>‹#›</a:t>
            </a:fld>
            <a:endParaRPr lang="en-US"/>
          </a:p>
        </p:txBody>
      </p:sp>
    </p:spTree>
    <p:extLst>
      <p:ext uri="{BB962C8B-B14F-4D97-AF65-F5344CB8AC3E}">
        <p14:creationId xmlns:p14="http://schemas.microsoft.com/office/powerpoint/2010/main" val="297897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9C40D-0AE8-4238-A2C9-AC83EBF783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FD15EB-4AA1-4340-9EF5-8FB7CF182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95479E-6D2D-4C97-9059-EF8F49FB3D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DD8289-C0E8-49C7-8EB2-267E2C1B7BB0}"/>
              </a:ext>
            </a:extLst>
          </p:cNvPr>
          <p:cNvSpPr>
            <a:spLocks noGrp="1"/>
          </p:cNvSpPr>
          <p:nvPr>
            <p:ph type="dt" sz="half" idx="10"/>
          </p:nvPr>
        </p:nvSpPr>
        <p:spPr/>
        <p:txBody>
          <a:bodyPr/>
          <a:lstStyle/>
          <a:p>
            <a:fld id="{809D3BD5-2B69-43E7-BDC7-4B9C2366E73C}" type="datetimeFigureOut">
              <a:rPr lang="en-US" smtClean="0"/>
              <a:t>13-Dec-21</a:t>
            </a:fld>
            <a:endParaRPr lang="en-US"/>
          </a:p>
        </p:txBody>
      </p:sp>
      <p:sp>
        <p:nvSpPr>
          <p:cNvPr id="6" name="Footer Placeholder 5">
            <a:extLst>
              <a:ext uri="{FF2B5EF4-FFF2-40B4-BE49-F238E27FC236}">
                <a16:creationId xmlns:a16="http://schemas.microsoft.com/office/drawing/2014/main" id="{C6AED3BD-C636-4730-95F5-403163F71F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B1BAF9-DC61-4DAA-8D0F-C603D5923395}"/>
              </a:ext>
            </a:extLst>
          </p:cNvPr>
          <p:cNvSpPr>
            <a:spLocks noGrp="1"/>
          </p:cNvSpPr>
          <p:nvPr>
            <p:ph type="sldNum" sz="quarter" idx="12"/>
          </p:nvPr>
        </p:nvSpPr>
        <p:spPr/>
        <p:txBody>
          <a:bodyPr/>
          <a:lstStyle/>
          <a:p>
            <a:fld id="{A305B15C-3D60-4A05-BB76-C92FB5C043B2}" type="slidenum">
              <a:rPr lang="en-US" smtClean="0"/>
              <a:t>‹#›</a:t>
            </a:fld>
            <a:endParaRPr lang="en-US"/>
          </a:p>
        </p:txBody>
      </p:sp>
    </p:spTree>
    <p:extLst>
      <p:ext uri="{BB962C8B-B14F-4D97-AF65-F5344CB8AC3E}">
        <p14:creationId xmlns:p14="http://schemas.microsoft.com/office/powerpoint/2010/main" val="2610370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F69ED-2119-482D-933F-010072BB68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EA8F5F-DD50-4F63-B836-A40CC0BDFC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FAD64C-F0EF-4200-B2A9-4AE72015DB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8003A1-ADC7-4380-B291-4CCD7B11050A}"/>
              </a:ext>
            </a:extLst>
          </p:cNvPr>
          <p:cNvSpPr>
            <a:spLocks noGrp="1"/>
          </p:cNvSpPr>
          <p:nvPr>
            <p:ph type="dt" sz="half" idx="10"/>
          </p:nvPr>
        </p:nvSpPr>
        <p:spPr/>
        <p:txBody>
          <a:bodyPr/>
          <a:lstStyle/>
          <a:p>
            <a:fld id="{809D3BD5-2B69-43E7-BDC7-4B9C2366E73C}" type="datetimeFigureOut">
              <a:rPr lang="en-US" smtClean="0"/>
              <a:t>13-Dec-21</a:t>
            </a:fld>
            <a:endParaRPr lang="en-US"/>
          </a:p>
        </p:txBody>
      </p:sp>
      <p:sp>
        <p:nvSpPr>
          <p:cNvPr id="6" name="Footer Placeholder 5">
            <a:extLst>
              <a:ext uri="{FF2B5EF4-FFF2-40B4-BE49-F238E27FC236}">
                <a16:creationId xmlns:a16="http://schemas.microsoft.com/office/drawing/2014/main" id="{3AEDE96B-0168-49FB-BAFE-A0EFF665D9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71666-F66A-4714-B0A8-9E9C29C0283A}"/>
              </a:ext>
            </a:extLst>
          </p:cNvPr>
          <p:cNvSpPr>
            <a:spLocks noGrp="1"/>
          </p:cNvSpPr>
          <p:nvPr>
            <p:ph type="sldNum" sz="quarter" idx="12"/>
          </p:nvPr>
        </p:nvSpPr>
        <p:spPr/>
        <p:txBody>
          <a:bodyPr/>
          <a:lstStyle/>
          <a:p>
            <a:fld id="{A305B15C-3D60-4A05-BB76-C92FB5C043B2}" type="slidenum">
              <a:rPr lang="en-US" smtClean="0"/>
              <a:t>‹#›</a:t>
            </a:fld>
            <a:endParaRPr lang="en-US"/>
          </a:p>
        </p:txBody>
      </p:sp>
    </p:spTree>
    <p:extLst>
      <p:ext uri="{BB962C8B-B14F-4D97-AF65-F5344CB8AC3E}">
        <p14:creationId xmlns:p14="http://schemas.microsoft.com/office/powerpoint/2010/main" val="3812973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AE0955-1BE1-4311-BF1B-8C25059677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0E4B2A-4A70-4AD5-9B6C-9203646849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2A954-7DD5-4ED4-BEF9-2A06D41865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9D3BD5-2B69-43E7-BDC7-4B9C2366E73C}" type="datetimeFigureOut">
              <a:rPr lang="en-US" smtClean="0"/>
              <a:t>13-Dec-21</a:t>
            </a:fld>
            <a:endParaRPr lang="en-US"/>
          </a:p>
        </p:txBody>
      </p:sp>
      <p:sp>
        <p:nvSpPr>
          <p:cNvPr id="5" name="Footer Placeholder 4">
            <a:extLst>
              <a:ext uri="{FF2B5EF4-FFF2-40B4-BE49-F238E27FC236}">
                <a16:creationId xmlns:a16="http://schemas.microsoft.com/office/drawing/2014/main" id="{82B9F8BB-7E87-4E75-A277-F4A86D6999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5D95DD-496D-4B39-87BF-BE5C3B0406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5B15C-3D60-4A05-BB76-C92FB5C043B2}" type="slidenum">
              <a:rPr lang="en-US" smtClean="0"/>
              <a:t>‹#›</a:t>
            </a:fld>
            <a:endParaRPr lang="en-US"/>
          </a:p>
        </p:txBody>
      </p:sp>
    </p:spTree>
    <p:extLst>
      <p:ext uri="{BB962C8B-B14F-4D97-AF65-F5344CB8AC3E}">
        <p14:creationId xmlns:p14="http://schemas.microsoft.com/office/powerpoint/2010/main" val="3653460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1A18-9847-4FE8-AE6D-0C85D71713B9}"/>
              </a:ext>
            </a:extLst>
          </p:cNvPr>
          <p:cNvSpPr>
            <a:spLocks noGrp="1"/>
          </p:cNvSpPr>
          <p:nvPr>
            <p:ph type="ctrTitle"/>
          </p:nvPr>
        </p:nvSpPr>
        <p:spPr/>
        <p:txBody>
          <a:bodyPr/>
          <a:lstStyle/>
          <a:p>
            <a:r>
              <a:rPr lang="en-US" dirty="0">
                <a:solidFill>
                  <a:schemeClr val="bg1"/>
                </a:solidFill>
                <a:latin typeface="Gotham" panose="02000504050000020004" pitchFamily="2" charset="0"/>
              </a:rPr>
              <a:t>Matrix Arithmetic</a:t>
            </a:r>
          </a:p>
        </p:txBody>
      </p:sp>
      <p:sp>
        <p:nvSpPr>
          <p:cNvPr id="3" name="Subtitle 2">
            <a:extLst>
              <a:ext uri="{FF2B5EF4-FFF2-40B4-BE49-F238E27FC236}">
                <a16:creationId xmlns:a16="http://schemas.microsoft.com/office/drawing/2014/main" id="{AFFAC68C-2CEC-45D4-9D75-D4C0C9EA0E6C}"/>
              </a:ext>
            </a:extLst>
          </p:cNvPr>
          <p:cNvSpPr>
            <a:spLocks noGrp="1"/>
          </p:cNvSpPr>
          <p:nvPr>
            <p:ph type="subTitle" idx="1"/>
          </p:nvPr>
        </p:nvSpPr>
        <p:spPr/>
        <p:txBody>
          <a:bodyPr/>
          <a:lstStyle/>
          <a:p>
            <a:r>
              <a:rPr lang="en-US" dirty="0">
                <a:solidFill>
                  <a:schemeClr val="bg1"/>
                </a:solidFill>
              </a:rPr>
              <a:t>C Programming Individual Project, Year 1, Semester 1</a:t>
            </a:r>
          </a:p>
          <a:p>
            <a:endParaRPr lang="en-US" dirty="0">
              <a:solidFill>
                <a:schemeClr val="bg1"/>
              </a:solidFill>
            </a:endParaRPr>
          </a:p>
          <a:p>
            <a:r>
              <a:rPr lang="en-US" dirty="0">
                <a:solidFill>
                  <a:schemeClr val="bg1"/>
                </a:solidFill>
              </a:rPr>
              <a:t>Dulapah Vibulsanti (64011388) </a:t>
            </a:r>
          </a:p>
        </p:txBody>
      </p:sp>
      <p:sp>
        <p:nvSpPr>
          <p:cNvPr id="6" name="Oval 5">
            <a:extLst>
              <a:ext uri="{FF2B5EF4-FFF2-40B4-BE49-F238E27FC236}">
                <a16:creationId xmlns:a16="http://schemas.microsoft.com/office/drawing/2014/main" id="{D8B64AA9-1220-483B-8399-4EB75FA5B5F4}"/>
              </a:ext>
            </a:extLst>
          </p:cNvPr>
          <p:cNvSpPr/>
          <p:nvPr/>
        </p:nvSpPr>
        <p:spPr>
          <a:xfrm>
            <a:off x="423171" y="4446511"/>
            <a:ext cx="1584618" cy="1584618"/>
          </a:xfrm>
          <a:prstGeom prst="ellipse">
            <a:avLst/>
          </a:prstGeom>
          <a:solidFill>
            <a:srgbClr val="C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C9AE3239-0786-4005-890C-2EC77A605BFD}"/>
              </a:ext>
            </a:extLst>
          </p:cNvPr>
          <p:cNvSpPr/>
          <p:nvPr/>
        </p:nvSpPr>
        <p:spPr>
          <a:xfrm>
            <a:off x="-132694" y="5532054"/>
            <a:ext cx="2027461" cy="2027461"/>
          </a:xfrm>
          <a:prstGeom prst="ellipse">
            <a:avLst/>
          </a:prstGeom>
          <a:solidFill>
            <a:srgbClr val="E2F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A2218AB8-B530-4343-A354-933064A597B9}"/>
              </a:ext>
            </a:extLst>
          </p:cNvPr>
          <p:cNvSpPr/>
          <p:nvPr/>
        </p:nvSpPr>
        <p:spPr>
          <a:xfrm>
            <a:off x="-1717502" y="3406588"/>
            <a:ext cx="2932982" cy="2932982"/>
          </a:xfrm>
          <a:prstGeom prst="ellipse">
            <a:avLst/>
          </a:prstGeom>
          <a:solidFill>
            <a:srgbClr val="FF9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658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673CD59-F227-45F8-B040-08D504205F0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952171" y="498551"/>
            <a:ext cx="13928271" cy="14399882"/>
          </a:xfrm>
        </p:spPr>
      </p:pic>
      <p:sp>
        <p:nvSpPr>
          <p:cNvPr id="6" name="Title 5">
            <a:extLst>
              <a:ext uri="{FF2B5EF4-FFF2-40B4-BE49-F238E27FC236}">
                <a16:creationId xmlns:a16="http://schemas.microsoft.com/office/drawing/2014/main" id="{E5F54D7A-4336-403F-A0EC-BEE803211B3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747785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673CD59-F227-45F8-B040-08D504205F0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963607" y="-2132440"/>
            <a:ext cx="14763194" cy="15263076"/>
          </a:xfrm>
        </p:spPr>
      </p:pic>
      <p:sp>
        <p:nvSpPr>
          <p:cNvPr id="6" name="Title 5">
            <a:extLst>
              <a:ext uri="{FF2B5EF4-FFF2-40B4-BE49-F238E27FC236}">
                <a16:creationId xmlns:a16="http://schemas.microsoft.com/office/drawing/2014/main" id="{9724F113-D373-4985-92CE-9E3BFF7D4CA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516217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673CD59-F227-45F8-B040-08D504205F0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963607" y="-5574140"/>
            <a:ext cx="14763194" cy="15263076"/>
          </a:xfrm>
        </p:spPr>
      </p:pic>
      <p:sp>
        <p:nvSpPr>
          <p:cNvPr id="6" name="Title 5">
            <a:extLst>
              <a:ext uri="{FF2B5EF4-FFF2-40B4-BE49-F238E27FC236}">
                <a16:creationId xmlns:a16="http://schemas.microsoft.com/office/drawing/2014/main" id="{9724F113-D373-4985-92CE-9E3BFF7D4CA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85899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673CD59-F227-45F8-B040-08D504205F0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952500" y="-8770203"/>
            <a:ext cx="14763194" cy="15263076"/>
          </a:xfrm>
        </p:spPr>
      </p:pic>
      <p:sp>
        <p:nvSpPr>
          <p:cNvPr id="6" name="Title 5">
            <a:extLst>
              <a:ext uri="{FF2B5EF4-FFF2-40B4-BE49-F238E27FC236}">
                <a16:creationId xmlns:a16="http://schemas.microsoft.com/office/drawing/2014/main" id="{9724F113-D373-4985-92CE-9E3BFF7D4CAD}"/>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3830650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673CD59-F227-45F8-B040-08D504205F0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404672" y="-1435099"/>
            <a:ext cx="7851050" cy="8116886"/>
          </a:xfrm>
        </p:spPr>
      </p:pic>
      <p:sp>
        <p:nvSpPr>
          <p:cNvPr id="4" name="Title 3">
            <a:extLst>
              <a:ext uri="{FF2B5EF4-FFF2-40B4-BE49-F238E27FC236}">
                <a16:creationId xmlns:a16="http://schemas.microsoft.com/office/drawing/2014/main" id="{DBC082BC-E8BF-4D65-88D2-1395FB38820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800627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673CD59-F227-45F8-B040-08D504205F0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795593" y="-2132440"/>
            <a:ext cx="14763194" cy="15263076"/>
          </a:xfrm>
        </p:spPr>
      </p:pic>
      <p:sp>
        <p:nvSpPr>
          <p:cNvPr id="6" name="Title 5">
            <a:extLst>
              <a:ext uri="{FF2B5EF4-FFF2-40B4-BE49-F238E27FC236}">
                <a16:creationId xmlns:a16="http://schemas.microsoft.com/office/drawing/2014/main" id="{9724F113-D373-4985-92CE-9E3BFF7D4CA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14899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673CD59-F227-45F8-B040-08D504205F0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24593" y="-2132440"/>
            <a:ext cx="14763194" cy="15263076"/>
          </a:xfrm>
        </p:spPr>
      </p:pic>
      <p:sp>
        <p:nvSpPr>
          <p:cNvPr id="6" name="Title 5">
            <a:extLst>
              <a:ext uri="{FF2B5EF4-FFF2-40B4-BE49-F238E27FC236}">
                <a16:creationId xmlns:a16="http://schemas.microsoft.com/office/drawing/2014/main" id="{9724F113-D373-4985-92CE-9E3BFF7D4CA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50379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673CD59-F227-45F8-B040-08D504205F0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24593" y="-8609440"/>
            <a:ext cx="14763194" cy="15263076"/>
          </a:xfrm>
        </p:spPr>
      </p:pic>
      <p:sp>
        <p:nvSpPr>
          <p:cNvPr id="6" name="Title 5">
            <a:extLst>
              <a:ext uri="{FF2B5EF4-FFF2-40B4-BE49-F238E27FC236}">
                <a16:creationId xmlns:a16="http://schemas.microsoft.com/office/drawing/2014/main" id="{9724F113-D373-4985-92CE-9E3BFF7D4CA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578632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673CD59-F227-45F8-B040-08D504205F0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81972" y="-1435099"/>
            <a:ext cx="7851050" cy="8116886"/>
          </a:xfrm>
        </p:spPr>
      </p:pic>
      <p:sp>
        <p:nvSpPr>
          <p:cNvPr id="4" name="Title 3">
            <a:extLst>
              <a:ext uri="{FF2B5EF4-FFF2-40B4-BE49-F238E27FC236}">
                <a16:creationId xmlns:a16="http://schemas.microsoft.com/office/drawing/2014/main" id="{DBC082BC-E8BF-4D65-88D2-1395FB38820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96336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673CD59-F227-45F8-B040-08D504205F0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7831393" y="-2132440"/>
            <a:ext cx="14763194" cy="15263076"/>
          </a:xfrm>
        </p:spPr>
      </p:pic>
      <p:sp>
        <p:nvSpPr>
          <p:cNvPr id="6" name="Title 5">
            <a:extLst>
              <a:ext uri="{FF2B5EF4-FFF2-40B4-BE49-F238E27FC236}">
                <a16:creationId xmlns:a16="http://schemas.microsoft.com/office/drawing/2014/main" id="{9724F113-D373-4985-92CE-9E3BFF7D4CA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557358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1A18-9847-4FE8-AE6D-0C85D71713B9}"/>
              </a:ext>
            </a:extLst>
          </p:cNvPr>
          <p:cNvSpPr>
            <a:spLocks noGrp="1"/>
          </p:cNvSpPr>
          <p:nvPr>
            <p:ph type="ctrTitle"/>
          </p:nvPr>
        </p:nvSpPr>
        <p:spPr/>
        <p:txBody>
          <a:bodyPr/>
          <a:lstStyle/>
          <a:p>
            <a:r>
              <a:rPr lang="en-US" dirty="0">
                <a:solidFill>
                  <a:schemeClr val="bg1"/>
                </a:solidFill>
                <a:latin typeface="Gotham" panose="02000504050000020004" pitchFamily="2" charset="0"/>
              </a:rPr>
              <a:t>Matrix Arithmetic</a:t>
            </a:r>
          </a:p>
        </p:txBody>
      </p:sp>
      <p:sp>
        <p:nvSpPr>
          <p:cNvPr id="3" name="Subtitle 2">
            <a:extLst>
              <a:ext uri="{FF2B5EF4-FFF2-40B4-BE49-F238E27FC236}">
                <a16:creationId xmlns:a16="http://schemas.microsoft.com/office/drawing/2014/main" id="{AFFAC68C-2CEC-45D4-9D75-D4C0C9EA0E6C}"/>
              </a:ext>
            </a:extLst>
          </p:cNvPr>
          <p:cNvSpPr>
            <a:spLocks noGrp="1"/>
          </p:cNvSpPr>
          <p:nvPr>
            <p:ph type="subTitle" idx="1"/>
          </p:nvPr>
        </p:nvSpPr>
        <p:spPr/>
        <p:txBody>
          <a:bodyPr/>
          <a:lstStyle/>
          <a:p>
            <a:r>
              <a:rPr lang="en-US" dirty="0">
                <a:solidFill>
                  <a:schemeClr val="bg1"/>
                </a:solidFill>
              </a:rPr>
              <a:t>C Programming Individual Project, Year 1, Semester 1</a:t>
            </a:r>
          </a:p>
          <a:p>
            <a:endParaRPr lang="en-US" dirty="0">
              <a:solidFill>
                <a:schemeClr val="bg1"/>
              </a:solidFill>
            </a:endParaRPr>
          </a:p>
          <a:p>
            <a:r>
              <a:rPr lang="en-US" dirty="0">
                <a:solidFill>
                  <a:schemeClr val="bg1"/>
                </a:solidFill>
              </a:rPr>
              <a:t>Dulapah Vibulsanti (64011388) </a:t>
            </a:r>
          </a:p>
        </p:txBody>
      </p:sp>
      <p:sp>
        <p:nvSpPr>
          <p:cNvPr id="6" name="Oval 5">
            <a:extLst>
              <a:ext uri="{FF2B5EF4-FFF2-40B4-BE49-F238E27FC236}">
                <a16:creationId xmlns:a16="http://schemas.microsoft.com/office/drawing/2014/main" id="{D8B64AA9-1220-483B-8399-4EB75FA5B5F4}"/>
              </a:ext>
            </a:extLst>
          </p:cNvPr>
          <p:cNvSpPr/>
          <p:nvPr/>
        </p:nvSpPr>
        <p:spPr>
          <a:xfrm>
            <a:off x="0" y="-16198262"/>
            <a:ext cx="23056262" cy="23056262"/>
          </a:xfrm>
          <a:prstGeom prst="ellipse">
            <a:avLst/>
          </a:prstGeom>
          <a:solidFill>
            <a:srgbClr val="C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C9AE3239-0786-4005-890C-2EC77A605BFD}"/>
              </a:ext>
            </a:extLst>
          </p:cNvPr>
          <p:cNvSpPr/>
          <p:nvPr/>
        </p:nvSpPr>
        <p:spPr>
          <a:xfrm>
            <a:off x="2509706" y="-5747908"/>
            <a:ext cx="18007739" cy="18007739"/>
          </a:xfrm>
          <a:prstGeom prst="ellipse">
            <a:avLst/>
          </a:prstGeom>
          <a:solidFill>
            <a:srgbClr val="E2F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A2218AB8-B530-4343-A354-933064A597B9}"/>
              </a:ext>
            </a:extLst>
          </p:cNvPr>
          <p:cNvSpPr/>
          <p:nvPr/>
        </p:nvSpPr>
        <p:spPr>
          <a:xfrm>
            <a:off x="-4468721" y="-8916951"/>
            <a:ext cx="22137289" cy="22137289"/>
          </a:xfrm>
          <a:prstGeom prst="ellipse">
            <a:avLst/>
          </a:prstGeom>
          <a:solidFill>
            <a:srgbClr val="FF9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0544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1A18-9847-4FE8-AE6D-0C85D71713B9}"/>
              </a:ext>
            </a:extLst>
          </p:cNvPr>
          <p:cNvSpPr>
            <a:spLocks noGrp="1"/>
          </p:cNvSpPr>
          <p:nvPr>
            <p:ph type="title"/>
          </p:nvPr>
        </p:nvSpPr>
        <p:spPr/>
        <p:txBody>
          <a:bodyPr/>
          <a:lstStyle/>
          <a:p>
            <a:r>
              <a:rPr lang="en-US" dirty="0">
                <a:solidFill>
                  <a:schemeClr val="bg1"/>
                </a:solidFill>
                <a:latin typeface="Gotham" panose="02000504050000020004" pitchFamily="2" charset="0"/>
              </a:rPr>
              <a:t>What I learn in class for this project</a:t>
            </a:r>
          </a:p>
        </p:txBody>
      </p:sp>
      <p:sp>
        <p:nvSpPr>
          <p:cNvPr id="3" name="Subtitle 2">
            <a:extLst>
              <a:ext uri="{FF2B5EF4-FFF2-40B4-BE49-F238E27FC236}">
                <a16:creationId xmlns:a16="http://schemas.microsoft.com/office/drawing/2014/main" id="{AFFAC68C-2CEC-45D4-9D75-D4C0C9EA0E6C}"/>
              </a:ext>
            </a:extLst>
          </p:cNvPr>
          <p:cNvSpPr>
            <a:spLocks noGrp="1"/>
          </p:cNvSpPr>
          <p:nvPr>
            <p:ph idx="1"/>
          </p:nvPr>
        </p:nvSpPr>
        <p:spPr>
          <a:xfrm>
            <a:off x="838200" y="1825624"/>
            <a:ext cx="10515600" cy="4270373"/>
          </a:xfrm>
        </p:spPr>
        <p:txBody>
          <a:bodyPr>
            <a:normAutofit/>
          </a:bodyPr>
          <a:lstStyle/>
          <a:p>
            <a:r>
              <a:rPr lang="en-US" sz="2400" dirty="0">
                <a:solidFill>
                  <a:schemeClr val="bg1"/>
                </a:solidFill>
              </a:rPr>
              <a:t>Flow of control (If-else, switch, loops, while loops, etc.)</a:t>
            </a:r>
          </a:p>
          <a:p>
            <a:r>
              <a:rPr lang="en-US" sz="2400" dirty="0">
                <a:solidFill>
                  <a:schemeClr val="bg1"/>
                </a:solidFill>
              </a:rPr>
              <a:t>Functions</a:t>
            </a:r>
          </a:p>
          <a:p>
            <a:r>
              <a:rPr lang="en-US" sz="2400" dirty="0">
                <a:solidFill>
                  <a:schemeClr val="bg1"/>
                </a:solidFill>
              </a:rPr>
              <a:t>Pointers and Arrays</a:t>
            </a:r>
          </a:p>
          <a:p>
            <a:r>
              <a:rPr lang="en-US" sz="2400" dirty="0">
                <a:solidFill>
                  <a:schemeClr val="bg1"/>
                </a:solidFill>
              </a:rPr>
              <a:t>Structure</a:t>
            </a:r>
          </a:p>
          <a:p>
            <a:r>
              <a:rPr lang="en-US" sz="2400" dirty="0">
                <a:solidFill>
                  <a:schemeClr val="bg1"/>
                </a:solidFill>
              </a:rPr>
              <a:t>Recursion</a:t>
            </a:r>
          </a:p>
          <a:p>
            <a:r>
              <a:rPr lang="en-US" sz="2400" dirty="0">
                <a:solidFill>
                  <a:schemeClr val="bg1"/>
                </a:solidFill>
              </a:rPr>
              <a:t>Dynamic Memory Allocation</a:t>
            </a:r>
          </a:p>
          <a:p>
            <a:r>
              <a:rPr lang="en-US" sz="2400" dirty="0">
                <a:solidFill>
                  <a:schemeClr val="bg1"/>
                </a:solidFill>
              </a:rPr>
              <a:t>Reading from and writing to a file</a:t>
            </a:r>
          </a:p>
          <a:p>
            <a:endParaRPr lang="en-US" sz="2400" dirty="0">
              <a:solidFill>
                <a:schemeClr val="bg1"/>
              </a:solidFill>
            </a:endParaRPr>
          </a:p>
          <a:p>
            <a:endParaRPr lang="en-US" sz="2400" dirty="0">
              <a:solidFill>
                <a:schemeClr val="bg1"/>
              </a:solidFill>
            </a:endParaRPr>
          </a:p>
        </p:txBody>
      </p:sp>
      <p:sp>
        <p:nvSpPr>
          <p:cNvPr id="6" name="Right Triangle 5">
            <a:extLst>
              <a:ext uri="{FF2B5EF4-FFF2-40B4-BE49-F238E27FC236}">
                <a16:creationId xmlns:a16="http://schemas.microsoft.com/office/drawing/2014/main" id="{CDC631B6-60E0-4A1F-B1E0-536AE64D391B}"/>
              </a:ext>
            </a:extLst>
          </p:cNvPr>
          <p:cNvSpPr/>
          <p:nvPr/>
        </p:nvSpPr>
        <p:spPr>
          <a:xfrm rot="16200000">
            <a:off x="11259791" y="5925789"/>
            <a:ext cx="950024" cy="914398"/>
          </a:xfrm>
          <a:prstGeom prst="rtTriangle">
            <a:avLst/>
          </a:prstGeom>
          <a:solidFill>
            <a:srgbClr val="A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92A036DE-6A03-4987-AE99-A862F7EB352B}"/>
              </a:ext>
            </a:extLst>
          </p:cNvPr>
          <p:cNvSpPr/>
          <p:nvPr/>
        </p:nvSpPr>
        <p:spPr>
          <a:xfrm rot="16200000">
            <a:off x="11444288" y="6110286"/>
            <a:ext cx="762000" cy="733425"/>
          </a:xfrm>
          <a:prstGeom prst="rtTriangle">
            <a:avLst/>
          </a:prstGeom>
          <a:solidFill>
            <a:srgbClr val="E2F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8037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1A18-9847-4FE8-AE6D-0C85D71713B9}"/>
              </a:ext>
            </a:extLst>
          </p:cNvPr>
          <p:cNvSpPr>
            <a:spLocks noGrp="1"/>
          </p:cNvSpPr>
          <p:nvPr>
            <p:ph type="title"/>
          </p:nvPr>
        </p:nvSpPr>
        <p:spPr/>
        <p:txBody>
          <a:bodyPr/>
          <a:lstStyle/>
          <a:p>
            <a:r>
              <a:rPr lang="en-US" dirty="0">
                <a:solidFill>
                  <a:schemeClr val="bg1"/>
                </a:solidFill>
                <a:latin typeface="Gotham" panose="02000504050000020004" pitchFamily="2" charset="0"/>
              </a:rPr>
              <a:t>What I learn in class for this project</a:t>
            </a:r>
          </a:p>
        </p:txBody>
      </p:sp>
      <p:sp>
        <p:nvSpPr>
          <p:cNvPr id="3" name="Subtitle 2">
            <a:extLst>
              <a:ext uri="{FF2B5EF4-FFF2-40B4-BE49-F238E27FC236}">
                <a16:creationId xmlns:a16="http://schemas.microsoft.com/office/drawing/2014/main" id="{AFFAC68C-2CEC-45D4-9D75-D4C0C9EA0E6C}"/>
              </a:ext>
            </a:extLst>
          </p:cNvPr>
          <p:cNvSpPr>
            <a:spLocks noGrp="1"/>
          </p:cNvSpPr>
          <p:nvPr>
            <p:ph idx="1"/>
          </p:nvPr>
        </p:nvSpPr>
        <p:spPr>
          <a:xfrm>
            <a:off x="838200" y="1825624"/>
            <a:ext cx="10515600" cy="4270373"/>
          </a:xfrm>
        </p:spPr>
        <p:txBody>
          <a:bodyPr>
            <a:normAutofit/>
          </a:bodyPr>
          <a:lstStyle/>
          <a:p>
            <a:r>
              <a:rPr lang="en-US" sz="2400" dirty="0">
                <a:solidFill>
                  <a:schemeClr val="bg1"/>
                </a:solidFill>
              </a:rPr>
              <a:t>Flow of control (If-else, switch, loops, while loops, etc.)</a:t>
            </a:r>
          </a:p>
          <a:p>
            <a:r>
              <a:rPr lang="en-US" sz="2400" dirty="0">
                <a:solidFill>
                  <a:schemeClr val="bg1"/>
                </a:solidFill>
              </a:rPr>
              <a:t>Functions</a:t>
            </a:r>
          </a:p>
          <a:p>
            <a:r>
              <a:rPr lang="en-US" sz="2400" dirty="0">
                <a:solidFill>
                  <a:schemeClr val="bg1"/>
                </a:solidFill>
              </a:rPr>
              <a:t>Pointers and Arrays</a:t>
            </a:r>
          </a:p>
          <a:p>
            <a:r>
              <a:rPr lang="en-US" sz="2400" dirty="0">
                <a:solidFill>
                  <a:schemeClr val="bg1"/>
                </a:solidFill>
              </a:rPr>
              <a:t>Structure</a:t>
            </a:r>
          </a:p>
          <a:p>
            <a:r>
              <a:rPr lang="en-US" sz="2400" dirty="0">
                <a:solidFill>
                  <a:schemeClr val="bg1"/>
                </a:solidFill>
              </a:rPr>
              <a:t>Recursion</a:t>
            </a:r>
          </a:p>
          <a:p>
            <a:r>
              <a:rPr lang="en-US" sz="2400" dirty="0">
                <a:solidFill>
                  <a:schemeClr val="bg1"/>
                </a:solidFill>
              </a:rPr>
              <a:t>Dynamic Memory Allocation</a:t>
            </a:r>
          </a:p>
          <a:p>
            <a:r>
              <a:rPr lang="en-US" sz="2400" dirty="0">
                <a:solidFill>
                  <a:schemeClr val="bg1"/>
                </a:solidFill>
              </a:rPr>
              <a:t>Reading from and writing to a file</a:t>
            </a:r>
          </a:p>
          <a:p>
            <a:endParaRPr lang="en-US" sz="2400" dirty="0">
              <a:solidFill>
                <a:schemeClr val="bg1"/>
              </a:solidFill>
            </a:endParaRPr>
          </a:p>
          <a:p>
            <a:endParaRPr lang="en-US" sz="2400" dirty="0">
              <a:solidFill>
                <a:schemeClr val="bg1"/>
              </a:solidFill>
            </a:endParaRPr>
          </a:p>
        </p:txBody>
      </p:sp>
      <p:sp>
        <p:nvSpPr>
          <p:cNvPr id="6" name="Right Triangle 5">
            <a:extLst>
              <a:ext uri="{FF2B5EF4-FFF2-40B4-BE49-F238E27FC236}">
                <a16:creationId xmlns:a16="http://schemas.microsoft.com/office/drawing/2014/main" id="{CDC631B6-60E0-4A1F-B1E0-536AE64D391B}"/>
              </a:ext>
            </a:extLst>
          </p:cNvPr>
          <p:cNvSpPr/>
          <p:nvPr/>
        </p:nvSpPr>
        <p:spPr>
          <a:xfrm rot="16200000">
            <a:off x="-11845063" y="-17179066"/>
            <a:ext cx="24496374" cy="23577757"/>
          </a:xfrm>
          <a:prstGeom prst="rtTriangle">
            <a:avLst/>
          </a:prstGeom>
          <a:solidFill>
            <a:srgbClr val="A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92A036DE-6A03-4987-AE99-A862F7EB352B}"/>
              </a:ext>
            </a:extLst>
          </p:cNvPr>
          <p:cNvSpPr/>
          <p:nvPr/>
        </p:nvSpPr>
        <p:spPr>
          <a:xfrm rot="16200000">
            <a:off x="-7087771" y="-12421774"/>
            <a:ext cx="19648176" cy="18911369"/>
          </a:xfrm>
          <a:prstGeom prst="rtTriangle">
            <a:avLst/>
          </a:prstGeom>
          <a:solidFill>
            <a:srgbClr val="E2F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887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2F0C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1A18-9847-4FE8-AE6D-0C85D71713B9}"/>
              </a:ext>
            </a:extLst>
          </p:cNvPr>
          <p:cNvSpPr>
            <a:spLocks noGrp="1"/>
          </p:cNvSpPr>
          <p:nvPr>
            <p:ph type="title"/>
          </p:nvPr>
        </p:nvSpPr>
        <p:spPr>
          <a:xfrm>
            <a:off x="831850" y="1709738"/>
            <a:ext cx="10807700" cy="2852737"/>
          </a:xfrm>
        </p:spPr>
        <p:txBody>
          <a:bodyPr/>
          <a:lstStyle/>
          <a:p>
            <a:r>
              <a:rPr lang="en-US" dirty="0">
                <a:solidFill>
                  <a:schemeClr val="bg1"/>
                </a:solidFill>
                <a:effectLst>
                  <a:outerShdw blurRad="38100" dist="38100" dir="2700000" algn="tl">
                    <a:srgbClr val="000000">
                      <a:alpha val="43137"/>
                    </a:srgbClr>
                  </a:outerShdw>
                </a:effectLst>
                <a:latin typeface="Gotham" panose="02000504050000020004" pitchFamily="2" charset="0"/>
              </a:rPr>
              <a:t>3. Project Demonstration</a:t>
            </a:r>
          </a:p>
        </p:txBody>
      </p:sp>
      <p:sp>
        <p:nvSpPr>
          <p:cNvPr id="3" name="Subtitle 2">
            <a:extLst>
              <a:ext uri="{FF2B5EF4-FFF2-40B4-BE49-F238E27FC236}">
                <a16:creationId xmlns:a16="http://schemas.microsoft.com/office/drawing/2014/main" id="{AFFAC68C-2CEC-45D4-9D75-D4C0C9EA0E6C}"/>
              </a:ext>
            </a:extLst>
          </p:cNvPr>
          <p:cNvSpPr>
            <a:spLocks noGrp="1"/>
          </p:cNvSpPr>
          <p:nvPr>
            <p:ph type="body" idx="1"/>
          </p:nvPr>
        </p:nvSpPr>
        <p:spPr/>
        <p:txBody>
          <a:bodyPr>
            <a:normAutofit/>
          </a:bodyPr>
          <a:lstStyle/>
          <a:p>
            <a:pPr marL="342900" indent="-342900">
              <a:buFont typeface="Arial" panose="020B0604020202020204" pitchFamily="34" charset="0"/>
              <a:buChar char="•"/>
            </a:pPr>
            <a:endParaRPr lang="en-US" sz="2400" dirty="0">
              <a:solidFill>
                <a:schemeClr val="bg1"/>
              </a:solidFill>
            </a:endParaRPr>
          </a:p>
        </p:txBody>
      </p:sp>
    </p:spTree>
    <p:extLst>
      <p:ext uri="{BB962C8B-B14F-4D97-AF65-F5344CB8AC3E}">
        <p14:creationId xmlns:p14="http://schemas.microsoft.com/office/powerpoint/2010/main" val="4199164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6D4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1A18-9847-4FE8-AE6D-0C85D71713B9}"/>
              </a:ext>
            </a:extLst>
          </p:cNvPr>
          <p:cNvSpPr>
            <a:spLocks noGrp="1"/>
          </p:cNvSpPr>
          <p:nvPr>
            <p:ph type="title"/>
          </p:nvPr>
        </p:nvSpPr>
        <p:spPr>
          <a:xfrm>
            <a:off x="831850" y="1709738"/>
            <a:ext cx="10807700" cy="2852737"/>
          </a:xfrm>
        </p:spPr>
        <p:txBody>
          <a:bodyPr/>
          <a:lstStyle/>
          <a:p>
            <a:r>
              <a:rPr lang="en-US" dirty="0">
                <a:solidFill>
                  <a:schemeClr val="bg1"/>
                </a:solidFill>
                <a:effectLst>
                  <a:outerShdw blurRad="38100" dist="38100" dir="2700000" algn="tl">
                    <a:srgbClr val="000000">
                      <a:alpha val="43137"/>
                    </a:srgbClr>
                  </a:outerShdw>
                </a:effectLst>
                <a:latin typeface="Gotham" panose="02000504050000020004" pitchFamily="2" charset="0"/>
              </a:rPr>
              <a:t>4. Future</a:t>
            </a:r>
          </a:p>
        </p:txBody>
      </p:sp>
      <p:sp>
        <p:nvSpPr>
          <p:cNvPr id="3" name="Subtitle 2">
            <a:extLst>
              <a:ext uri="{FF2B5EF4-FFF2-40B4-BE49-F238E27FC236}">
                <a16:creationId xmlns:a16="http://schemas.microsoft.com/office/drawing/2014/main" id="{AFFAC68C-2CEC-45D4-9D75-D4C0C9EA0E6C}"/>
              </a:ext>
            </a:extLst>
          </p:cNvPr>
          <p:cNvSpPr>
            <a:spLocks noGrp="1"/>
          </p:cNvSpPr>
          <p:nvPr>
            <p:ph type="body" idx="1"/>
          </p:nvPr>
        </p:nvSpPr>
        <p:spPr/>
        <p:txBody>
          <a:bodyPr>
            <a:normAutofit/>
          </a:bodyPr>
          <a:lstStyle/>
          <a:p>
            <a:pPr marL="342900" indent="-342900">
              <a:buFont typeface="Arial" panose="020B0604020202020204" pitchFamily="34" charset="0"/>
              <a:buChar char="•"/>
            </a:pPr>
            <a:endParaRPr lang="en-US" sz="2400" dirty="0">
              <a:solidFill>
                <a:schemeClr val="bg1"/>
              </a:solidFill>
            </a:endParaRPr>
          </a:p>
        </p:txBody>
      </p:sp>
    </p:spTree>
    <p:extLst>
      <p:ext uri="{BB962C8B-B14F-4D97-AF65-F5344CB8AC3E}">
        <p14:creationId xmlns:p14="http://schemas.microsoft.com/office/powerpoint/2010/main" val="3422308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1A18-9847-4FE8-AE6D-0C85D71713B9}"/>
              </a:ext>
            </a:extLst>
          </p:cNvPr>
          <p:cNvSpPr>
            <a:spLocks noGrp="1"/>
          </p:cNvSpPr>
          <p:nvPr>
            <p:ph type="title"/>
          </p:nvPr>
        </p:nvSpPr>
        <p:spPr/>
        <p:txBody>
          <a:bodyPr/>
          <a:lstStyle/>
          <a:p>
            <a:r>
              <a:rPr lang="en-US" b="0" i="0" dirty="0">
                <a:solidFill>
                  <a:schemeClr val="bg1"/>
                </a:solidFill>
                <a:effectLst/>
                <a:latin typeface="Whitney"/>
              </a:rPr>
              <a:t>How this project can be improved?</a:t>
            </a:r>
            <a:endParaRPr lang="en-US" dirty="0">
              <a:solidFill>
                <a:schemeClr val="bg1"/>
              </a:solidFill>
              <a:latin typeface="Gotham" panose="02000504050000020004" pitchFamily="2" charset="0"/>
            </a:endParaRPr>
          </a:p>
        </p:txBody>
      </p:sp>
      <p:sp>
        <p:nvSpPr>
          <p:cNvPr id="3" name="Subtitle 2">
            <a:extLst>
              <a:ext uri="{FF2B5EF4-FFF2-40B4-BE49-F238E27FC236}">
                <a16:creationId xmlns:a16="http://schemas.microsoft.com/office/drawing/2014/main" id="{AFFAC68C-2CEC-45D4-9D75-D4C0C9EA0E6C}"/>
              </a:ext>
            </a:extLst>
          </p:cNvPr>
          <p:cNvSpPr>
            <a:spLocks noGrp="1"/>
          </p:cNvSpPr>
          <p:nvPr>
            <p:ph idx="1"/>
          </p:nvPr>
        </p:nvSpPr>
        <p:spPr>
          <a:xfrm>
            <a:off x="838200" y="2606675"/>
            <a:ext cx="10515600" cy="2279650"/>
          </a:xfrm>
        </p:spPr>
        <p:txBody>
          <a:bodyPr>
            <a:normAutofit/>
          </a:bodyPr>
          <a:lstStyle/>
          <a:p>
            <a:r>
              <a:rPr lang="en-US" sz="2400" dirty="0">
                <a:solidFill>
                  <a:schemeClr val="bg1"/>
                </a:solidFill>
              </a:rPr>
              <a:t>Change the use of </a:t>
            </a:r>
            <a:r>
              <a:rPr lang="fr-FR" sz="1600" b="0" dirty="0">
                <a:solidFill>
                  <a:srgbClr val="C678DD"/>
                </a:solidFill>
                <a:effectLst/>
                <a:latin typeface="Consolas" panose="020B0609020204030204" pitchFamily="49" charset="0"/>
              </a:rPr>
              <a:t>double</a:t>
            </a:r>
            <a:r>
              <a:rPr lang="fr-FR" sz="1600" b="0" dirty="0">
                <a:solidFill>
                  <a:srgbClr val="E06C75"/>
                </a:solidFill>
                <a:effectLst/>
                <a:latin typeface="Consolas" panose="020B0609020204030204" pitchFamily="49" charset="0"/>
              </a:rPr>
              <a:t> </a:t>
            </a:r>
            <a:r>
              <a:rPr lang="fr-FR" sz="1600" b="0" dirty="0">
                <a:solidFill>
                  <a:srgbClr val="C678DD"/>
                </a:solidFill>
                <a:effectLst/>
                <a:latin typeface="Consolas" panose="020B0609020204030204" pitchFamily="49" charset="0"/>
              </a:rPr>
              <a:t>***</a:t>
            </a:r>
            <a:r>
              <a:rPr lang="fr-FR" sz="1600" b="0" i="1" dirty="0" err="1">
                <a:solidFill>
                  <a:srgbClr val="E06C75"/>
                </a:solidFill>
                <a:effectLst/>
                <a:latin typeface="Consolas" panose="020B0609020204030204" pitchFamily="49" charset="0"/>
              </a:rPr>
              <a:t>matrixAns</a:t>
            </a:r>
            <a:r>
              <a:rPr lang="fr-FR" sz="1600" b="0" dirty="0">
                <a:solidFill>
                  <a:srgbClr val="ABB2BF"/>
                </a:solidFill>
                <a:effectLst/>
                <a:latin typeface="Consolas" panose="020B0609020204030204" pitchFamily="49" charset="0"/>
              </a:rPr>
              <a:t>,</a:t>
            </a:r>
            <a:r>
              <a:rPr lang="fr-FR" sz="1600" b="0" dirty="0">
                <a:solidFill>
                  <a:srgbClr val="E06C75"/>
                </a:solidFill>
                <a:effectLst/>
                <a:latin typeface="Consolas" panose="020B0609020204030204" pitchFamily="49" charset="0"/>
              </a:rPr>
              <a:t> </a:t>
            </a:r>
            <a:r>
              <a:rPr lang="fr-FR" sz="1600" b="0" dirty="0" err="1">
                <a:solidFill>
                  <a:srgbClr val="C678DD"/>
                </a:solidFill>
                <a:effectLst/>
                <a:latin typeface="Consolas" panose="020B0609020204030204" pitchFamily="49" charset="0"/>
              </a:rPr>
              <a:t>int</a:t>
            </a:r>
            <a:r>
              <a:rPr lang="fr-FR" sz="1600" b="0" dirty="0">
                <a:solidFill>
                  <a:srgbClr val="E06C75"/>
                </a:solidFill>
                <a:effectLst/>
                <a:latin typeface="Consolas" panose="020B0609020204030204" pitchFamily="49" charset="0"/>
              </a:rPr>
              <a:t> </a:t>
            </a:r>
            <a:r>
              <a:rPr lang="fr-FR" sz="1600" b="0" dirty="0">
                <a:solidFill>
                  <a:srgbClr val="C678DD"/>
                </a:solidFill>
                <a:effectLst/>
                <a:latin typeface="Consolas" panose="020B0609020204030204" pitchFamily="49" charset="0"/>
              </a:rPr>
              <a:t>*</a:t>
            </a:r>
            <a:r>
              <a:rPr lang="fr-FR" sz="1600" b="0" i="1" dirty="0" err="1">
                <a:solidFill>
                  <a:srgbClr val="E06C75"/>
                </a:solidFill>
                <a:effectLst/>
                <a:latin typeface="Consolas" panose="020B0609020204030204" pitchFamily="49" charset="0"/>
              </a:rPr>
              <a:t>rowAns</a:t>
            </a:r>
            <a:r>
              <a:rPr lang="fr-FR" sz="1600" b="0" dirty="0">
                <a:solidFill>
                  <a:srgbClr val="ABB2BF"/>
                </a:solidFill>
                <a:effectLst/>
                <a:latin typeface="Consolas" panose="020B0609020204030204" pitchFamily="49" charset="0"/>
              </a:rPr>
              <a:t>,</a:t>
            </a:r>
            <a:r>
              <a:rPr lang="fr-FR" sz="1600" b="0" dirty="0">
                <a:solidFill>
                  <a:srgbClr val="E06C75"/>
                </a:solidFill>
                <a:effectLst/>
                <a:latin typeface="Consolas" panose="020B0609020204030204" pitchFamily="49" charset="0"/>
              </a:rPr>
              <a:t> </a:t>
            </a:r>
            <a:r>
              <a:rPr lang="fr-FR" sz="1600" b="0" dirty="0" err="1">
                <a:solidFill>
                  <a:srgbClr val="C678DD"/>
                </a:solidFill>
                <a:effectLst/>
                <a:latin typeface="Consolas" panose="020B0609020204030204" pitchFamily="49" charset="0"/>
              </a:rPr>
              <a:t>int</a:t>
            </a:r>
            <a:r>
              <a:rPr lang="fr-FR" sz="1600" b="0" dirty="0">
                <a:solidFill>
                  <a:srgbClr val="E06C75"/>
                </a:solidFill>
                <a:effectLst/>
                <a:latin typeface="Consolas" panose="020B0609020204030204" pitchFamily="49" charset="0"/>
              </a:rPr>
              <a:t> </a:t>
            </a:r>
            <a:r>
              <a:rPr lang="fr-FR" sz="1600" b="0" dirty="0">
                <a:solidFill>
                  <a:srgbClr val="C678DD"/>
                </a:solidFill>
                <a:effectLst/>
                <a:latin typeface="Consolas" panose="020B0609020204030204" pitchFamily="49" charset="0"/>
              </a:rPr>
              <a:t>*</a:t>
            </a:r>
            <a:r>
              <a:rPr lang="fr-FR" sz="1600" b="0" i="1" dirty="0" err="1">
                <a:solidFill>
                  <a:srgbClr val="E06C75"/>
                </a:solidFill>
                <a:effectLst/>
                <a:latin typeface="Consolas" panose="020B0609020204030204" pitchFamily="49" charset="0"/>
              </a:rPr>
              <a:t>columnAns</a:t>
            </a:r>
            <a:r>
              <a:rPr lang="fr-FR" sz="1600" b="0" i="1" dirty="0">
                <a:solidFill>
                  <a:srgbClr val="E06C75"/>
                </a:solidFill>
                <a:effectLst/>
                <a:latin typeface="Consolas" panose="020B0609020204030204" pitchFamily="49" charset="0"/>
              </a:rPr>
              <a:t> </a:t>
            </a:r>
            <a:r>
              <a:rPr lang="en-US" sz="2400" dirty="0">
                <a:solidFill>
                  <a:prstClr val="white"/>
                </a:solidFill>
                <a:latin typeface="Calibri" panose="020F0502020204030204"/>
              </a:rPr>
              <a:t>to struct pointer instead.</a:t>
            </a:r>
            <a:r>
              <a:rPr lang="en-US" sz="2400" dirty="0">
                <a:solidFill>
                  <a:schemeClr val="bg1"/>
                </a:solidFill>
                <a:latin typeface="Calibri" panose="020F0502020204030204"/>
              </a:rPr>
              <a:t> It could be refactored into something like</a:t>
            </a:r>
            <a:r>
              <a:rPr lang="en-US" sz="1600" dirty="0">
                <a:solidFill>
                  <a:schemeClr val="bg1"/>
                </a:solidFill>
                <a:latin typeface="Calibri" panose="020F0502020204030204"/>
              </a:rPr>
              <a:t> </a:t>
            </a:r>
            <a:r>
              <a:rPr lang="en-US" sz="1600" b="0" dirty="0">
                <a:solidFill>
                  <a:srgbClr val="C678DD"/>
                </a:solidFill>
                <a:effectLst/>
                <a:latin typeface="Consolas" panose="020B0609020204030204" pitchFamily="49" charset="0"/>
              </a:rPr>
              <a:t>struct</a:t>
            </a:r>
            <a:r>
              <a:rPr lang="en-US" sz="1600" b="0" dirty="0">
                <a:solidFill>
                  <a:srgbClr val="ABB2BF"/>
                </a:solidFill>
                <a:effectLst/>
                <a:latin typeface="Consolas" panose="020B0609020204030204" pitchFamily="49" charset="0"/>
              </a:rPr>
              <a:t> </a:t>
            </a:r>
            <a:r>
              <a:rPr lang="en-US" sz="1600" b="0" dirty="0">
                <a:solidFill>
                  <a:srgbClr val="E5C07B"/>
                </a:solidFill>
                <a:effectLst/>
                <a:latin typeface="Consolas" panose="020B0609020204030204" pitchFamily="49" charset="0"/>
              </a:rPr>
              <a:t>Matrix</a:t>
            </a:r>
            <a:r>
              <a:rPr lang="en-US" sz="1600" b="0" dirty="0">
                <a:solidFill>
                  <a:srgbClr val="ABB2BF"/>
                </a:solidFill>
                <a:effectLst/>
                <a:latin typeface="Consolas" panose="020B0609020204030204" pitchFamily="49" charset="0"/>
              </a:rPr>
              <a:t> </a:t>
            </a:r>
            <a:r>
              <a:rPr lang="fr-FR" sz="1600" b="0" dirty="0">
                <a:solidFill>
                  <a:srgbClr val="C678DD"/>
                </a:solidFill>
                <a:effectLst/>
                <a:latin typeface="Consolas" panose="020B0609020204030204" pitchFamily="49" charset="0"/>
              </a:rPr>
              <a:t>*</a:t>
            </a:r>
            <a:r>
              <a:rPr lang="en-US" sz="1600" b="0" dirty="0" err="1">
                <a:solidFill>
                  <a:srgbClr val="E06C75"/>
                </a:solidFill>
                <a:effectLst/>
                <a:latin typeface="Consolas" panose="020B0609020204030204" pitchFamily="49" charset="0"/>
              </a:rPr>
              <a:t>matA</a:t>
            </a:r>
            <a:r>
              <a:rPr lang="en-US" sz="1600" dirty="0" err="1">
                <a:solidFill>
                  <a:srgbClr val="E06C75"/>
                </a:solidFill>
                <a:latin typeface="Consolas" panose="020B0609020204030204" pitchFamily="49" charset="0"/>
              </a:rPr>
              <a:t>ns</a:t>
            </a:r>
            <a:r>
              <a:rPr lang="en-US" sz="2400" dirty="0">
                <a:solidFill>
                  <a:prstClr val="white"/>
                </a:solidFill>
                <a:latin typeface="Calibri" panose="020F0502020204030204"/>
              </a:rPr>
              <a:t>. Then access the struct variables using the arrow operator like </a:t>
            </a:r>
            <a:r>
              <a:rPr lang="en-US" sz="1600" b="0" dirty="0" err="1">
                <a:solidFill>
                  <a:srgbClr val="E06C75"/>
                </a:solidFill>
                <a:effectLst/>
                <a:latin typeface="Consolas" panose="020B0609020204030204" pitchFamily="49" charset="0"/>
              </a:rPr>
              <a:t>matA</a:t>
            </a:r>
            <a:r>
              <a:rPr lang="en-US" sz="1600" dirty="0" err="1">
                <a:solidFill>
                  <a:srgbClr val="E06C75"/>
                </a:solidFill>
                <a:latin typeface="Consolas" panose="020B0609020204030204" pitchFamily="49" charset="0"/>
              </a:rPr>
              <a:t>ns</a:t>
            </a:r>
            <a:r>
              <a:rPr lang="en-US" sz="1600" dirty="0">
                <a:solidFill>
                  <a:srgbClr val="E06C75"/>
                </a:solidFill>
                <a:latin typeface="Consolas" panose="020B0609020204030204" pitchFamily="49" charset="0"/>
              </a:rPr>
              <a:t>-&gt;</a:t>
            </a:r>
            <a:r>
              <a:rPr lang="en-US" sz="1600" dirty="0" err="1">
                <a:solidFill>
                  <a:srgbClr val="E06C75"/>
                </a:solidFill>
                <a:latin typeface="Consolas" panose="020B0609020204030204" pitchFamily="49" charset="0"/>
              </a:rPr>
              <a:t>rowAns</a:t>
            </a:r>
            <a:endParaRPr lang="en-US" sz="1600" b="0" dirty="0">
              <a:solidFill>
                <a:srgbClr val="ABB2BF"/>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214CB83E-1489-4DC3-A705-F5B74C89C138}"/>
              </a:ext>
            </a:extLst>
          </p:cNvPr>
          <p:cNvPicPr>
            <a:picLocks noChangeAspect="1"/>
          </p:cNvPicPr>
          <p:nvPr/>
        </p:nvPicPr>
        <p:blipFill>
          <a:blip r:embed="rId3"/>
          <a:stretch>
            <a:fillRect/>
          </a:stretch>
        </p:blipFill>
        <p:spPr>
          <a:xfrm>
            <a:off x="327807" y="1825624"/>
            <a:ext cx="11536385" cy="504895"/>
          </a:xfrm>
          <a:prstGeom prst="rect">
            <a:avLst/>
          </a:prstGeom>
        </p:spPr>
      </p:pic>
    </p:spTree>
    <p:extLst>
      <p:ext uri="{BB962C8B-B14F-4D97-AF65-F5344CB8AC3E}">
        <p14:creationId xmlns:p14="http://schemas.microsoft.com/office/powerpoint/2010/main" val="2576628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1A18-9847-4FE8-AE6D-0C85D71713B9}"/>
              </a:ext>
            </a:extLst>
          </p:cNvPr>
          <p:cNvSpPr>
            <a:spLocks noGrp="1"/>
          </p:cNvSpPr>
          <p:nvPr>
            <p:ph type="title"/>
          </p:nvPr>
        </p:nvSpPr>
        <p:spPr/>
        <p:txBody>
          <a:bodyPr/>
          <a:lstStyle/>
          <a:p>
            <a:r>
              <a:rPr lang="en-US" b="0" i="0" dirty="0">
                <a:solidFill>
                  <a:schemeClr val="bg1"/>
                </a:solidFill>
                <a:effectLst/>
                <a:latin typeface="Whitney"/>
              </a:rPr>
              <a:t>How this project can be improved?</a:t>
            </a:r>
            <a:endParaRPr lang="en-US" dirty="0">
              <a:solidFill>
                <a:schemeClr val="bg1"/>
              </a:solidFill>
              <a:latin typeface="Gotham" panose="02000504050000020004" pitchFamily="2" charset="0"/>
            </a:endParaRPr>
          </a:p>
        </p:txBody>
      </p:sp>
      <p:sp>
        <p:nvSpPr>
          <p:cNvPr id="3" name="Subtitle 2">
            <a:extLst>
              <a:ext uri="{FF2B5EF4-FFF2-40B4-BE49-F238E27FC236}">
                <a16:creationId xmlns:a16="http://schemas.microsoft.com/office/drawing/2014/main" id="{AFFAC68C-2CEC-45D4-9D75-D4C0C9EA0E6C}"/>
              </a:ext>
            </a:extLst>
          </p:cNvPr>
          <p:cNvSpPr>
            <a:spLocks noGrp="1"/>
          </p:cNvSpPr>
          <p:nvPr>
            <p:ph idx="1"/>
          </p:nvPr>
        </p:nvSpPr>
        <p:spPr>
          <a:xfrm>
            <a:off x="838200" y="5272581"/>
            <a:ext cx="10515600" cy="1393825"/>
          </a:xfrm>
        </p:spPr>
        <p:txBody>
          <a:bodyPr>
            <a:normAutofit/>
          </a:bodyPr>
          <a:lstStyle/>
          <a:p>
            <a:r>
              <a:rPr lang="en-US" sz="2400" dirty="0">
                <a:solidFill>
                  <a:schemeClr val="bg1"/>
                </a:solidFill>
              </a:rPr>
              <a:t>Performing arithmetic (notably determinant, inverse, and adjoint) on a very large matrix can result in excessive memory consumption.</a:t>
            </a:r>
            <a:endParaRPr lang="en-US" sz="1600" b="0" dirty="0">
              <a:solidFill>
                <a:srgbClr val="ABB2BF"/>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3F9AF90C-FEA5-443F-BFC2-5566FBD83674}"/>
              </a:ext>
            </a:extLst>
          </p:cNvPr>
          <p:cNvPicPr>
            <a:picLocks noChangeAspect="1"/>
          </p:cNvPicPr>
          <p:nvPr/>
        </p:nvPicPr>
        <p:blipFill>
          <a:blip r:embed="rId3"/>
          <a:stretch>
            <a:fillRect/>
          </a:stretch>
        </p:blipFill>
        <p:spPr>
          <a:xfrm>
            <a:off x="2308159" y="1547383"/>
            <a:ext cx="7575682" cy="3591783"/>
          </a:xfrm>
          <a:prstGeom prst="rect">
            <a:avLst/>
          </a:prstGeom>
        </p:spPr>
      </p:pic>
    </p:spTree>
    <p:extLst>
      <p:ext uri="{BB962C8B-B14F-4D97-AF65-F5344CB8AC3E}">
        <p14:creationId xmlns:p14="http://schemas.microsoft.com/office/powerpoint/2010/main" val="3996985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1A18-9847-4FE8-AE6D-0C85D71713B9}"/>
              </a:ext>
            </a:extLst>
          </p:cNvPr>
          <p:cNvSpPr>
            <a:spLocks noGrp="1"/>
          </p:cNvSpPr>
          <p:nvPr>
            <p:ph type="ctrTitle"/>
          </p:nvPr>
        </p:nvSpPr>
        <p:spPr/>
        <p:txBody>
          <a:bodyPr/>
          <a:lstStyle/>
          <a:p>
            <a:r>
              <a:rPr lang="en-US" dirty="0">
                <a:solidFill>
                  <a:schemeClr val="bg1"/>
                </a:solidFill>
                <a:latin typeface="Gotham" panose="02000504050000020004" pitchFamily="2" charset="0"/>
              </a:rPr>
              <a:t>Matrix Arithmetic</a:t>
            </a:r>
          </a:p>
        </p:txBody>
      </p:sp>
      <p:sp>
        <p:nvSpPr>
          <p:cNvPr id="3" name="Subtitle 2">
            <a:extLst>
              <a:ext uri="{FF2B5EF4-FFF2-40B4-BE49-F238E27FC236}">
                <a16:creationId xmlns:a16="http://schemas.microsoft.com/office/drawing/2014/main" id="{AFFAC68C-2CEC-45D4-9D75-D4C0C9EA0E6C}"/>
              </a:ext>
            </a:extLst>
          </p:cNvPr>
          <p:cNvSpPr>
            <a:spLocks noGrp="1"/>
          </p:cNvSpPr>
          <p:nvPr>
            <p:ph type="subTitle" idx="1"/>
          </p:nvPr>
        </p:nvSpPr>
        <p:spPr/>
        <p:txBody>
          <a:bodyPr/>
          <a:lstStyle/>
          <a:p>
            <a:r>
              <a:rPr lang="en-US" dirty="0">
                <a:solidFill>
                  <a:schemeClr val="bg1"/>
                </a:solidFill>
              </a:rPr>
              <a:t>C Programming Individual Project, Year 1, Semester 1</a:t>
            </a:r>
          </a:p>
          <a:p>
            <a:endParaRPr lang="en-US" dirty="0">
              <a:solidFill>
                <a:schemeClr val="bg1"/>
              </a:solidFill>
            </a:endParaRPr>
          </a:p>
          <a:p>
            <a:r>
              <a:rPr lang="en-US" dirty="0">
                <a:solidFill>
                  <a:schemeClr val="bg1"/>
                </a:solidFill>
              </a:rPr>
              <a:t>Dulapah Vibulsanti (64011388) </a:t>
            </a:r>
          </a:p>
        </p:txBody>
      </p:sp>
      <p:sp>
        <p:nvSpPr>
          <p:cNvPr id="6" name="Oval 5">
            <a:extLst>
              <a:ext uri="{FF2B5EF4-FFF2-40B4-BE49-F238E27FC236}">
                <a16:creationId xmlns:a16="http://schemas.microsoft.com/office/drawing/2014/main" id="{D8B64AA9-1220-483B-8399-4EB75FA5B5F4}"/>
              </a:ext>
            </a:extLst>
          </p:cNvPr>
          <p:cNvSpPr/>
          <p:nvPr/>
        </p:nvSpPr>
        <p:spPr>
          <a:xfrm>
            <a:off x="423171" y="4446511"/>
            <a:ext cx="1584618" cy="1584618"/>
          </a:xfrm>
          <a:prstGeom prst="ellipse">
            <a:avLst/>
          </a:prstGeom>
          <a:solidFill>
            <a:srgbClr val="C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C9AE3239-0786-4005-890C-2EC77A605BFD}"/>
              </a:ext>
            </a:extLst>
          </p:cNvPr>
          <p:cNvSpPr/>
          <p:nvPr/>
        </p:nvSpPr>
        <p:spPr>
          <a:xfrm>
            <a:off x="-132694" y="5532054"/>
            <a:ext cx="2027461" cy="2027461"/>
          </a:xfrm>
          <a:prstGeom prst="ellipse">
            <a:avLst/>
          </a:prstGeom>
          <a:solidFill>
            <a:srgbClr val="E2F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A2218AB8-B530-4343-A354-933064A597B9}"/>
              </a:ext>
            </a:extLst>
          </p:cNvPr>
          <p:cNvSpPr/>
          <p:nvPr/>
        </p:nvSpPr>
        <p:spPr>
          <a:xfrm>
            <a:off x="-1717502" y="3406588"/>
            <a:ext cx="2932982" cy="2932982"/>
          </a:xfrm>
          <a:prstGeom prst="ellipse">
            <a:avLst/>
          </a:prstGeom>
          <a:solidFill>
            <a:srgbClr val="FF9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5777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9AA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1A18-9847-4FE8-AE6D-0C85D71713B9}"/>
              </a:ext>
            </a:extLst>
          </p:cNvPr>
          <p:cNvSpPr>
            <a:spLocks noGrp="1"/>
          </p:cNvSpPr>
          <p:nvPr>
            <p:ph type="title"/>
          </p:nvPr>
        </p:nvSpPr>
        <p:spPr/>
        <p:txBody>
          <a:bodyPr/>
          <a:lstStyle/>
          <a:p>
            <a:r>
              <a:rPr lang="en-US" dirty="0">
                <a:solidFill>
                  <a:schemeClr val="bg1"/>
                </a:solidFill>
                <a:effectLst>
                  <a:outerShdw blurRad="38100" dist="38100" dir="2700000" algn="tl">
                    <a:srgbClr val="000000">
                      <a:alpha val="43137"/>
                    </a:srgbClr>
                  </a:outerShdw>
                </a:effectLst>
                <a:latin typeface="Gotham" panose="02000504050000020004" pitchFamily="2" charset="0"/>
              </a:rPr>
              <a:t>1. Project Description</a:t>
            </a:r>
          </a:p>
        </p:txBody>
      </p:sp>
      <p:sp>
        <p:nvSpPr>
          <p:cNvPr id="3" name="Subtitle 2">
            <a:extLst>
              <a:ext uri="{FF2B5EF4-FFF2-40B4-BE49-F238E27FC236}">
                <a16:creationId xmlns:a16="http://schemas.microsoft.com/office/drawing/2014/main" id="{AFFAC68C-2CEC-45D4-9D75-D4C0C9EA0E6C}"/>
              </a:ext>
            </a:extLst>
          </p:cNvPr>
          <p:cNvSpPr>
            <a:spLocks noGrp="1"/>
          </p:cNvSpPr>
          <p:nvPr>
            <p:ph type="body" idx="1"/>
          </p:nvPr>
        </p:nvSpPr>
        <p:spPr/>
        <p:txBody>
          <a:bodyPr>
            <a:normAutofit/>
          </a:bodyPr>
          <a:lstStyle/>
          <a:p>
            <a:pPr marL="342900" indent="-342900">
              <a:buFont typeface="Arial" panose="020B0604020202020204" pitchFamily="34" charset="0"/>
              <a:buChar char="•"/>
            </a:pPr>
            <a:endParaRPr lang="en-US" sz="2400" dirty="0">
              <a:solidFill>
                <a:schemeClr val="bg1"/>
              </a:solidFill>
            </a:endParaRPr>
          </a:p>
        </p:txBody>
      </p:sp>
    </p:spTree>
    <p:extLst>
      <p:ext uri="{BB962C8B-B14F-4D97-AF65-F5344CB8AC3E}">
        <p14:creationId xmlns:p14="http://schemas.microsoft.com/office/powerpoint/2010/main" val="82533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1A18-9847-4FE8-AE6D-0C85D71713B9}"/>
              </a:ext>
            </a:extLst>
          </p:cNvPr>
          <p:cNvSpPr>
            <a:spLocks noGrp="1"/>
          </p:cNvSpPr>
          <p:nvPr>
            <p:ph type="title"/>
          </p:nvPr>
        </p:nvSpPr>
        <p:spPr/>
        <p:txBody>
          <a:bodyPr/>
          <a:lstStyle/>
          <a:p>
            <a:r>
              <a:rPr lang="en-US" dirty="0">
                <a:solidFill>
                  <a:schemeClr val="bg1"/>
                </a:solidFill>
                <a:latin typeface="Gotham" panose="02000504050000020004" pitchFamily="2" charset="0"/>
              </a:rPr>
              <a:t>Matrix Arithmetic</a:t>
            </a:r>
          </a:p>
        </p:txBody>
      </p:sp>
      <p:sp>
        <p:nvSpPr>
          <p:cNvPr id="3" name="Subtitle 2">
            <a:extLst>
              <a:ext uri="{FF2B5EF4-FFF2-40B4-BE49-F238E27FC236}">
                <a16:creationId xmlns:a16="http://schemas.microsoft.com/office/drawing/2014/main" id="{AFFAC68C-2CEC-45D4-9D75-D4C0C9EA0E6C}"/>
              </a:ext>
            </a:extLst>
          </p:cNvPr>
          <p:cNvSpPr>
            <a:spLocks noGrp="1"/>
          </p:cNvSpPr>
          <p:nvPr>
            <p:ph idx="1"/>
          </p:nvPr>
        </p:nvSpPr>
        <p:spPr>
          <a:xfrm>
            <a:off x="838200" y="1825625"/>
            <a:ext cx="10515600" cy="508000"/>
          </a:xfrm>
        </p:spPr>
        <p:txBody>
          <a:bodyPr>
            <a:normAutofit/>
          </a:bodyPr>
          <a:lstStyle/>
          <a:p>
            <a:r>
              <a:rPr lang="en-US" sz="2400" dirty="0">
                <a:solidFill>
                  <a:schemeClr val="bg1"/>
                </a:solidFill>
              </a:rPr>
              <a:t>A feature-packed matrix computing program that runs in the terminal</a:t>
            </a:r>
          </a:p>
          <a:p>
            <a:endParaRPr lang="en-US" sz="2400" dirty="0">
              <a:solidFill>
                <a:schemeClr val="bg1"/>
              </a:solidFill>
            </a:endParaRPr>
          </a:p>
        </p:txBody>
      </p:sp>
      <mc:AlternateContent xmlns:mc="http://schemas.openxmlformats.org/markup-compatibility/2006" xmlns:a14="http://schemas.microsoft.com/office/drawing/2010/main">
        <mc:Choice Requires="a14">
          <p:sp>
            <p:nvSpPr>
              <p:cNvPr id="15" name="Subtitle 2">
                <a:extLst>
                  <a:ext uri="{FF2B5EF4-FFF2-40B4-BE49-F238E27FC236}">
                    <a16:creationId xmlns:a16="http://schemas.microsoft.com/office/drawing/2014/main" id="{5FE65797-CACA-4708-B9BE-7BAFE22ED619}"/>
                  </a:ext>
                </a:extLst>
              </p:cNvPr>
              <p:cNvSpPr txBox="1">
                <a:spLocks/>
              </p:cNvSpPr>
              <p:nvPr/>
            </p:nvSpPr>
            <p:spPr>
              <a:xfrm>
                <a:off x="838199" y="2333625"/>
                <a:ext cx="475297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E2F0CB"/>
                    </a:solidFill>
                  </a:rPr>
                  <a:t>Addition: 		</a:t>
                </a:r>
                <a14:m>
                  <m:oMath xmlns:m="http://schemas.openxmlformats.org/officeDocument/2006/math">
                    <m:d>
                      <m:dPr>
                        <m:begChr m:val="["/>
                        <m:endChr m:val="]"/>
                        <m:ctrlPr>
                          <a:rPr lang="en-US" sz="2000" i="1" smtClean="0">
                            <a:solidFill>
                              <a:srgbClr val="E2F0CB"/>
                            </a:solidFill>
                            <a:latin typeface="Cambria Math" panose="02040503050406030204" pitchFamily="18" charset="0"/>
                          </a:rPr>
                        </m:ctrlPr>
                      </m:dPr>
                      <m:e>
                        <m:m>
                          <m:mPr>
                            <m:mcs>
                              <m:mc>
                                <m:mcPr>
                                  <m:count m:val="2"/>
                                  <m:mcJc m:val="center"/>
                                </m:mcPr>
                              </m:mc>
                            </m:mcs>
                            <m:ctrlPr>
                              <a:rPr lang="en-US" sz="2000" i="1" smtClean="0">
                                <a:solidFill>
                                  <a:srgbClr val="E2F0CB"/>
                                </a:solidFill>
                                <a:latin typeface="Cambria Math" panose="02040503050406030204" pitchFamily="18" charset="0"/>
                              </a:rPr>
                            </m:ctrlPr>
                          </m:mPr>
                          <m:mr>
                            <m:e>
                              <m:r>
                                <m:rPr>
                                  <m:brk m:alnAt="7"/>
                                </m:rPr>
                                <a:rPr lang="en-US" sz="2000" i="1" smtClean="0">
                                  <a:solidFill>
                                    <a:srgbClr val="E2F0CB"/>
                                  </a:solidFill>
                                  <a:latin typeface="Cambria Math" panose="02040503050406030204" pitchFamily="18" charset="0"/>
                                </a:rPr>
                                <m:t>1</m:t>
                              </m:r>
                            </m:e>
                            <m:e>
                              <m:r>
                                <a:rPr lang="en-US" sz="2000" i="1" smtClean="0">
                                  <a:solidFill>
                                    <a:srgbClr val="E2F0CB"/>
                                  </a:solidFill>
                                  <a:latin typeface="Cambria Math" panose="02040503050406030204" pitchFamily="18" charset="0"/>
                                </a:rPr>
                                <m:t>2</m:t>
                              </m:r>
                            </m:e>
                          </m:mr>
                          <m:mr>
                            <m:e>
                              <m:r>
                                <a:rPr lang="en-US" sz="2000" i="1" smtClean="0">
                                  <a:solidFill>
                                    <a:srgbClr val="E2F0CB"/>
                                  </a:solidFill>
                                  <a:latin typeface="Cambria Math" panose="02040503050406030204" pitchFamily="18" charset="0"/>
                                </a:rPr>
                                <m:t>3</m:t>
                              </m:r>
                            </m:e>
                            <m:e>
                              <m:r>
                                <a:rPr lang="en-US" sz="2000" i="1" smtClean="0">
                                  <a:solidFill>
                                    <a:srgbClr val="E2F0CB"/>
                                  </a:solidFill>
                                  <a:latin typeface="Cambria Math" panose="02040503050406030204" pitchFamily="18" charset="0"/>
                                </a:rPr>
                                <m:t>4</m:t>
                              </m:r>
                            </m:e>
                          </m:mr>
                        </m:m>
                      </m:e>
                    </m:d>
                    <m:r>
                      <a:rPr lang="en-US" sz="2000" i="1" smtClean="0">
                        <a:solidFill>
                          <a:srgbClr val="E2F0CB"/>
                        </a:solidFill>
                        <a:latin typeface="Cambria Math" panose="02040503050406030204" pitchFamily="18" charset="0"/>
                      </a:rPr>
                      <m:t>+</m:t>
                    </m:r>
                  </m:oMath>
                </a14:m>
                <a:r>
                  <a:rPr lang="en-US" sz="2000" dirty="0">
                    <a:solidFill>
                      <a:srgbClr val="E2F0CB"/>
                    </a:solidFill>
                  </a:rPr>
                  <a:t> </a:t>
                </a:r>
                <a14:m>
                  <m:oMath xmlns:m="http://schemas.openxmlformats.org/officeDocument/2006/math">
                    <m:d>
                      <m:dPr>
                        <m:begChr m:val="["/>
                        <m:endChr m:val="]"/>
                        <m:ctrlPr>
                          <a:rPr lang="en-US" sz="2000" i="1">
                            <a:solidFill>
                              <a:srgbClr val="E2F0CB"/>
                            </a:solidFill>
                            <a:latin typeface="Cambria Math" panose="02040503050406030204" pitchFamily="18" charset="0"/>
                          </a:rPr>
                        </m:ctrlPr>
                      </m:dPr>
                      <m:e>
                        <m:m>
                          <m:mPr>
                            <m:mcs>
                              <m:mc>
                                <m:mcPr>
                                  <m:count m:val="2"/>
                                  <m:mcJc m:val="center"/>
                                </m:mcPr>
                              </m:mc>
                            </m:mcs>
                            <m:ctrlPr>
                              <a:rPr lang="en-US" sz="2000" i="1">
                                <a:solidFill>
                                  <a:srgbClr val="E2F0CB"/>
                                </a:solidFill>
                                <a:latin typeface="Cambria Math" panose="02040503050406030204" pitchFamily="18" charset="0"/>
                              </a:rPr>
                            </m:ctrlPr>
                          </m:mPr>
                          <m:mr>
                            <m:e>
                              <m:r>
                                <m:rPr>
                                  <m:brk m:alnAt="7"/>
                                </m:rPr>
                                <a:rPr lang="en-US" sz="2000" i="1" smtClean="0">
                                  <a:solidFill>
                                    <a:srgbClr val="E2F0CB"/>
                                  </a:solidFill>
                                  <a:latin typeface="Cambria Math" panose="02040503050406030204" pitchFamily="18" charset="0"/>
                                </a:rPr>
                                <m:t>5</m:t>
                              </m:r>
                            </m:e>
                            <m:e>
                              <m:r>
                                <a:rPr lang="en-US" sz="2000" i="1" smtClean="0">
                                  <a:solidFill>
                                    <a:srgbClr val="E2F0CB"/>
                                  </a:solidFill>
                                  <a:latin typeface="Cambria Math" panose="02040503050406030204" pitchFamily="18" charset="0"/>
                                </a:rPr>
                                <m:t>6</m:t>
                              </m:r>
                            </m:e>
                          </m:mr>
                          <m:mr>
                            <m:e>
                              <m:r>
                                <a:rPr lang="en-US" sz="2000" i="1" smtClean="0">
                                  <a:solidFill>
                                    <a:srgbClr val="E2F0CB"/>
                                  </a:solidFill>
                                  <a:latin typeface="Cambria Math" panose="02040503050406030204" pitchFamily="18" charset="0"/>
                                </a:rPr>
                                <m:t>7</m:t>
                              </m:r>
                            </m:e>
                            <m:e>
                              <m:r>
                                <a:rPr lang="en-US" sz="2000" i="1" smtClean="0">
                                  <a:solidFill>
                                    <a:srgbClr val="E2F0CB"/>
                                  </a:solidFill>
                                  <a:latin typeface="Cambria Math" panose="02040503050406030204" pitchFamily="18" charset="0"/>
                                </a:rPr>
                                <m:t>8</m:t>
                              </m:r>
                            </m:e>
                          </m:mr>
                        </m:m>
                      </m:e>
                    </m:d>
                  </m:oMath>
                </a14:m>
                <a:endParaRPr lang="en-US" sz="2400" dirty="0">
                  <a:solidFill>
                    <a:schemeClr val="bg1"/>
                  </a:solidFill>
                </a:endParaRPr>
              </a:p>
              <a:p>
                <a:r>
                  <a:rPr lang="en-US" sz="2000" dirty="0">
                    <a:solidFill>
                      <a:srgbClr val="C7CEEA"/>
                    </a:solidFill>
                    <a:latin typeface="Calibri" panose="020F0502020204030204"/>
                  </a:rPr>
                  <a:t>Subtraction: 		</a:t>
                </a:r>
                <a14:m>
                  <m:oMath xmlns:m="http://schemas.openxmlformats.org/officeDocument/2006/math">
                    <m:d>
                      <m:dPr>
                        <m:begChr m:val="["/>
                        <m:endChr m:val="]"/>
                        <m:ctrlPr>
                          <a:rPr lang="en-US" sz="2000" i="1" smtClean="0">
                            <a:solidFill>
                              <a:srgbClr val="C7CEEA"/>
                            </a:solidFill>
                            <a:latin typeface="Cambria Math" panose="02040503050406030204" pitchFamily="18" charset="0"/>
                          </a:rPr>
                        </m:ctrlPr>
                      </m:dPr>
                      <m:e>
                        <m:m>
                          <m:mPr>
                            <m:mcs>
                              <m:mc>
                                <m:mcPr>
                                  <m:count m:val="2"/>
                                  <m:mcJc m:val="center"/>
                                </m:mcPr>
                              </m:mc>
                            </m:mcs>
                            <m:ctrlPr>
                              <a:rPr lang="en-US" sz="2000" i="1" smtClean="0">
                                <a:solidFill>
                                  <a:srgbClr val="C7CEEA"/>
                                </a:solidFill>
                                <a:latin typeface="Cambria Math" panose="02040503050406030204" pitchFamily="18" charset="0"/>
                              </a:rPr>
                            </m:ctrlPr>
                          </m:mPr>
                          <m:mr>
                            <m:e>
                              <m:r>
                                <m:rPr>
                                  <m:brk m:alnAt="7"/>
                                </m:rPr>
                                <a:rPr lang="en-US" sz="2000" i="1" smtClean="0">
                                  <a:solidFill>
                                    <a:srgbClr val="C7CEEA"/>
                                  </a:solidFill>
                                  <a:latin typeface="Cambria Math" panose="02040503050406030204" pitchFamily="18" charset="0"/>
                                </a:rPr>
                                <m:t>1</m:t>
                              </m:r>
                            </m:e>
                            <m:e>
                              <m:r>
                                <a:rPr lang="en-US" sz="2000" i="1" smtClean="0">
                                  <a:solidFill>
                                    <a:srgbClr val="C7CEEA"/>
                                  </a:solidFill>
                                  <a:latin typeface="Cambria Math" panose="02040503050406030204" pitchFamily="18" charset="0"/>
                                </a:rPr>
                                <m:t>2</m:t>
                              </m:r>
                            </m:e>
                          </m:mr>
                          <m:mr>
                            <m:e>
                              <m:r>
                                <a:rPr lang="en-US" sz="2000" i="1" smtClean="0">
                                  <a:solidFill>
                                    <a:srgbClr val="C7CEEA"/>
                                  </a:solidFill>
                                  <a:latin typeface="Cambria Math" panose="02040503050406030204" pitchFamily="18" charset="0"/>
                                </a:rPr>
                                <m:t>3</m:t>
                              </m:r>
                            </m:e>
                            <m:e>
                              <m:r>
                                <a:rPr lang="en-US" sz="2000" i="1" smtClean="0">
                                  <a:solidFill>
                                    <a:srgbClr val="C7CEEA"/>
                                  </a:solidFill>
                                  <a:latin typeface="Cambria Math" panose="02040503050406030204" pitchFamily="18" charset="0"/>
                                </a:rPr>
                                <m:t>4</m:t>
                              </m:r>
                            </m:e>
                          </m:mr>
                        </m:m>
                      </m:e>
                    </m:d>
                    <m:r>
                      <a:rPr lang="en-US" sz="2000" i="1" smtClean="0">
                        <a:solidFill>
                          <a:srgbClr val="C7CEEA"/>
                        </a:solidFill>
                        <a:latin typeface="Cambria Math" panose="02040503050406030204" pitchFamily="18" charset="0"/>
                      </a:rPr>
                      <m:t>−</m:t>
                    </m:r>
                  </m:oMath>
                </a14:m>
                <a:r>
                  <a:rPr lang="en-US" sz="2000" dirty="0">
                    <a:solidFill>
                      <a:srgbClr val="C7CEEA"/>
                    </a:solidFill>
                    <a:latin typeface="Calibri" panose="020F0502020204030204"/>
                  </a:rPr>
                  <a:t> </a:t>
                </a:r>
                <a14:m>
                  <m:oMath xmlns:m="http://schemas.openxmlformats.org/officeDocument/2006/math">
                    <m:d>
                      <m:dPr>
                        <m:begChr m:val="["/>
                        <m:endChr m:val="]"/>
                        <m:ctrlPr>
                          <a:rPr lang="en-US" sz="2000" i="1">
                            <a:solidFill>
                              <a:srgbClr val="C7CEEA"/>
                            </a:solidFill>
                            <a:latin typeface="Cambria Math" panose="02040503050406030204" pitchFamily="18" charset="0"/>
                          </a:rPr>
                        </m:ctrlPr>
                      </m:dPr>
                      <m:e>
                        <m:m>
                          <m:mPr>
                            <m:mcs>
                              <m:mc>
                                <m:mcPr>
                                  <m:count m:val="2"/>
                                  <m:mcJc m:val="center"/>
                                </m:mcPr>
                              </m:mc>
                            </m:mcs>
                            <m:ctrlPr>
                              <a:rPr lang="en-US" sz="2000" i="1">
                                <a:solidFill>
                                  <a:srgbClr val="C7CEEA"/>
                                </a:solidFill>
                                <a:latin typeface="Cambria Math" panose="02040503050406030204" pitchFamily="18" charset="0"/>
                              </a:rPr>
                            </m:ctrlPr>
                          </m:mPr>
                          <m:mr>
                            <m:e>
                              <m:r>
                                <m:rPr>
                                  <m:brk m:alnAt="7"/>
                                </m:rPr>
                                <a:rPr lang="en-US" sz="2000" i="1" smtClean="0">
                                  <a:solidFill>
                                    <a:srgbClr val="C7CEEA"/>
                                  </a:solidFill>
                                  <a:latin typeface="Cambria Math" panose="02040503050406030204" pitchFamily="18" charset="0"/>
                                </a:rPr>
                                <m:t>5</m:t>
                              </m:r>
                            </m:e>
                            <m:e>
                              <m:r>
                                <a:rPr lang="en-US" sz="2000" i="1" smtClean="0">
                                  <a:solidFill>
                                    <a:srgbClr val="C7CEEA"/>
                                  </a:solidFill>
                                  <a:latin typeface="Cambria Math" panose="02040503050406030204" pitchFamily="18" charset="0"/>
                                </a:rPr>
                                <m:t>6</m:t>
                              </m:r>
                            </m:e>
                          </m:mr>
                          <m:mr>
                            <m:e>
                              <m:r>
                                <a:rPr lang="en-US" sz="2000" i="1" smtClean="0">
                                  <a:solidFill>
                                    <a:srgbClr val="C7CEEA"/>
                                  </a:solidFill>
                                  <a:latin typeface="Cambria Math" panose="02040503050406030204" pitchFamily="18" charset="0"/>
                                </a:rPr>
                                <m:t>7</m:t>
                              </m:r>
                            </m:e>
                            <m:e>
                              <m:r>
                                <a:rPr lang="en-US" sz="2000" i="1" smtClean="0">
                                  <a:solidFill>
                                    <a:srgbClr val="C7CEEA"/>
                                  </a:solidFill>
                                  <a:latin typeface="Cambria Math" panose="02040503050406030204" pitchFamily="18" charset="0"/>
                                </a:rPr>
                                <m:t>8</m:t>
                              </m:r>
                            </m:e>
                          </m:mr>
                        </m:m>
                      </m:e>
                    </m:d>
                  </m:oMath>
                </a14:m>
                <a:endParaRPr lang="en-US" sz="2400" dirty="0">
                  <a:solidFill>
                    <a:schemeClr val="bg1"/>
                  </a:solidFill>
                </a:endParaRPr>
              </a:p>
              <a:p>
                <a:r>
                  <a:rPr lang="en-US" sz="2000" dirty="0">
                    <a:solidFill>
                      <a:srgbClr val="FFB1AF"/>
                    </a:solidFill>
                    <a:latin typeface="Calibri" panose="020F0502020204030204"/>
                  </a:rPr>
                  <a:t>Multiplication: 		</a:t>
                </a:r>
                <a14:m>
                  <m:oMath xmlns:m="http://schemas.openxmlformats.org/officeDocument/2006/math">
                    <m:d>
                      <m:dPr>
                        <m:begChr m:val="["/>
                        <m:endChr m:val="]"/>
                        <m:ctrlPr>
                          <a:rPr lang="en-US" sz="2000" i="1" smtClean="0">
                            <a:solidFill>
                              <a:srgbClr val="FFB1AF"/>
                            </a:solidFill>
                            <a:latin typeface="Cambria Math" panose="02040503050406030204" pitchFamily="18" charset="0"/>
                          </a:rPr>
                        </m:ctrlPr>
                      </m:dPr>
                      <m:e>
                        <m:m>
                          <m:mPr>
                            <m:mcs>
                              <m:mc>
                                <m:mcPr>
                                  <m:count m:val="2"/>
                                  <m:mcJc m:val="center"/>
                                </m:mcPr>
                              </m:mc>
                            </m:mcs>
                            <m:ctrlPr>
                              <a:rPr lang="en-US" sz="2000" i="1" smtClean="0">
                                <a:solidFill>
                                  <a:srgbClr val="FFB1AF"/>
                                </a:solidFill>
                                <a:latin typeface="Cambria Math" panose="02040503050406030204" pitchFamily="18" charset="0"/>
                              </a:rPr>
                            </m:ctrlPr>
                          </m:mPr>
                          <m:mr>
                            <m:e>
                              <m:r>
                                <m:rPr>
                                  <m:brk m:alnAt="7"/>
                                </m:rPr>
                                <a:rPr lang="en-US" sz="2000" i="1" smtClean="0">
                                  <a:solidFill>
                                    <a:srgbClr val="FFB1AF"/>
                                  </a:solidFill>
                                  <a:latin typeface="Cambria Math" panose="02040503050406030204" pitchFamily="18" charset="0"/>
                                </a:rPr>
                                <m:t>1</m:t>
                              </m:r>
                            </m:e>
                            <m:e>
                              <m:r>
                                <a:rPr lang="en-US" sz="2000" i="1" smtClean="0">
                                  <a:solidFill>
                                    <a:srgbClr val="FFB1AF"/>
                                  </a:solidFill>
                                  <a:latin typeface="Cambria Math" panose="02040503050406030204" pitchFamily="18" charset="0"/>
                                </a:rPr>
                                <m:t>2</m:t>
                              </m:r>
                            </m:e>
                          </m:mr>
                          <m:mr>
                            <m:e>
                              <m:r>
                                <a:rPr lang="en-US" sz="2000" i="1" smtClean="0">
                                  <a:solidFill>
                                    <a:srgbClr val="FFB1AF"/>
                                  </a:solidFill>
                                  <a:latin typeface="Cambria Math" panose="02040503050406030204" pitchFamily="18" charset="0"/>
                                </a:rPr>
                                <m:t>3</m:t>
                              </m:r>
                            </m:e>
                            <m:e>
                              <m:r>
                                <a:rPr lang="en-US" sz="2000" i="1" smtClean="0">
                                  <a:solidFill>
                                    <a:srgbClr val="FFB1AF"/>
                                  </a:solidFill>
                                  <a:latin typeface="Cambria Math" panose="02040503050406030204" pitchFamily="18" charset="0"/>
                                </a:rPr>
                                <m:t>4</m:t>
                              </m:r>
                            </m:e>
                          </m:mr>
                        </m:m>
                      </m:e>
                    </m:d>
                    <m:r>
                      <a:rPr lang="en-US" sz="2000" i="1" smtClean="0">
                        <a:solidFill>
                          <a:srgbClr val="FFB1AF"/>
                        </a:solidFill>
                        <a:latin typeface="Cambria Math" panose="02040503050406030204" pitchFamily="18" charset="0"/>
                        <a:ea typeface="Cambria Math" panose="02040503050406030204" pitchFamily="18" charset="0"/>
                      </a:rPr>
                      <m:t>×</m:t>
                    </m:r>
                  </m:oMath>
                </a14:m>
                <a:r>
                  <a:rPr lang="en-US" sz="2000" dirty="0">
                    <a:solidFill>
                      <a:srgbClr val="FFB1AF"/>
                    </a:solidFill>
                    <a:latin typeface="Calibri" panose="020F0502020204030204"/>
                  </a:rPr>
                  <a:t> </a:t>
                </a:r>
                <a14:m>
                  <m:oMath xmlns:m="http://schemas.openxmlformats.org/officeDocument/2006/math">
                    <m:d>
                      <m:dPr>
                        <m:begChr m:val="["/>
                        <m:endChr m:val="]"/>
                        <m:ctrlPr>
                          <a:rPr lang="en-US" sz="2000" i="1">
                            <a:solidFill>
                              <a:srgbClr val="FFB1AF"/>
                            </a:solidFill>
                            <a:latin typeface="Cambria Math" panose="02040503050406030204" pitchFamily="18" charset="0"/>
                          </a:rPr>
                        </m:ctrlPr>
                      </m:dPr>
                      <m:e>
                        <m:m>
                          <m:mPr>
                            <m:mcs>
                              <m:mc>
                                <m:mcPr>
                                  <m:count m:val="2"/>
                                  <m:mcJc m:val="center"/>
                                </m:mcPr>
                              </m:mc>
                            </m:mcs>
                            <m:ctrlPr>
                              <a:rPr lang="en-US" sz="2000" i="1">
                                <a:solidFill>
                                  <a:srgbClr val="FFB1AF"/>
                                </a:solidFill>
                                <a:latin typeface="Cambria Math" panose="02040503050406030204" pitchFamily="18" charset="0"/>
                              </a:rPr>
                            </m:ctrlPr>
                          </m:mPr>
                          <m:mr>
                            <m:e>
                              <m:r>
                                <m:rPr>
                                  <m:brk m:alnAt="7"/>
                                </m:rPr>
                                <a:rPr lang="en-US" sz="2000" i="1" smtClean="0">
                                  <a:solidFill>
                                    <a:srgbClr val="FFB1AF"/>
                                  </a:solidFill>
                                  <a:latin typeface="Cambria Math" panose="02040503050406030204" pitchFamily="18" charset="0"/>
                                </a:rPr>
                                <m:t>5</m:t>
                              </m:r>
                            </m:e>
                            <m:e>
                              <m:r>
                                <a:rPr lang="en-US" sz="2000" i="1" smtClean="0">
                                  <a:solidFill>
                                    <a:srgbClr val="FFB1AF"/>
                                  </a:solidFill>
                                  <a:latin typeface="Cambria Math" panose="02040503050406030204" pitchFamily="18" charset="0"/>
                                </a:rPr>
                                <m:t>6</m:t>
                              </m:r>
                            </m:e>
                          </m:mr>
                          <m:mr>
                            <m:e>
                              <m:r>
                                <a:rPr lang="en-US" sz="2000" i="1" smtClean="0">
                                  <a:solidFill>
                                    <a:srgbClr val="FFB1AF"/>
                                  </a:solidFill>
                                  <a:latin typeface="Cambria Math" panose="02040503050406030204" pitchFamily="18" charset="0"/>
                                </a:rPr>
                                <m:t>7</m:t>
                              </m:r>
                            </m:e>
                            <m:e>
                              <m:r>
                                <a:rPr lang="en-US" sz="2000" i="1" smtClean="0">
                                  <a:solidFill>
                                    <a:srgbClr val="FFB1AF"/>
                                  </a:solidFill>
                                  <a:latin typeface="Cambria Math" panose="02040503050406030204" pitchFamily="18" charset="0"/>
                                </a:rPr>
                                <m:t>8</m:t>
                              </m:r>
                            </m:e>
                          </m:mr>
                        </m:m>
                      </m:e>
                    </m:d>
                  </m:oMath>
                </a14:m>
                <a:endParaRPr lang="en-US" sz="2400" dirty="0">
                  <a:solidFill>
                    <a:schemeClr val="bg1"/>
                  </a:solidFill>
                </a:endParaRPr>
              </a:p>
              <a:p>
                <a:r>
                  <a:rPr lang="en-US" sz="2000" dirty="0">
                    <a:solidFill>
                      <a:srgbClr val="B3EEFF"/>
                    </a:solidFill>
                    <a:latin typeface="Calibri" panose="020F0502020204030204"/>
                  </a:rPr>
                  <a:t>Scalar Multiplication: 	</a:t>
                </a:r>
                <a14:m>
                  <m:oMath xmlns:m="http://schemas.openxmlformats.org/officeDocument/2006/math">
                    <m:r>
                      <a:rPr lang="en-US" sz="2000" smtClean="0">
                        <a:solidFill>
                          <a:srgbClr val="B3EEFF"/>
                        </a:solidFill>
                        <a:latin typeface="Cambria Math" panose="02040503050406030204" pitchFamily="18" charset="0"/>
                      </a:rPr>
                      <m:t>10</m:t>
                    </m:r>
                    <m:d>
                      <m:dPr>
                        <m:begChr m:val="["/>
                        <m:endChr m:val="]"/>
                        <m:ctrlPr>
                          <a:rPr lang="en-US" sz="2000" i="1" smtClean="0">
                            <a:solidFill>
                              <a:srgbClr val="B3EEFF"/>
                            </a:solidFill>
                            <a:latin typeface="Cambria Math" panose="02040503050406030204" pitchFamily="18" charset="0"/>
                          </a:rPr>
                        </m:ctrlPr>
                      </m:dPr>
                      <m:e>
                        <m:m>
                          <m:mPr>
                            <m:mcs>
                              <m:mc>
                                <m:mcPr>
                                  <m:count m:val="2"/>
                                  <m:mcJc m:val="center"/>
                                </m:mcPr>
                              </m:mc>
                            </m:mcs>
                            <m:ctrlPr>
                              <a:rPr lang="en-US" sz="2000" i="1">
                                <a:solidFill>
                                  <a:srgbClr val="B3EEFF"/>
                                </a:solidFill>
                                <a:latin typeface="Cambria Math" panose="02040503050406030204" pitchFamily="18" charset="0"/>
                              </a:rPr>
                            </m:ctrlPr>
                          </m:mPr>
                          <m:mr>
                            <m:e>
                              <m:r>
                                <m:rPr>
                                  <m:brk m:alnAt="7"/>
                                </m:rPr>
                                <a:rPr lang="en-US" sz="2000" i="1" smtClean="0">
                                  <a:solidFill>
                                    <a:srgbClr val="B3EEFF"/>
                                  </a:solidFill>
                                  <a:latin typeface="Cambria Math" panose="02040503050406030204" pitchFamily="18" charset="0"/>
                                </a:rPr>
                                <m:t>5</m:t>
                              </m:r>
                            </m:e>
                            <m:e>
                              <m:r>
                                <a:rPr lang="en-US" sz="2000" i="1" smtClean="0">
                                  <a:solidFill>
                                    <a:srgbClr val="B3EEFF"/>
                                  </a:solidFill>
                                  <a:latin typeface="Cambria Math" panose="02040503050406030204" pitchFamily="18" charset="0"/>
                                </a:rPr>
                                <m:t>6</m:t>
                              </m:r>
                            </m:e>
                          </m:mr>
                          <m:mr>
                            <m:e>
                              <m:r>
                                <a:rPr lang="en-US" sz="2000" i="1" smtClean="0">
                                  <a:solidFill>
                                    <a:srgbClr val="B3EEFF"/>
                                  </a:solidFill>
                                  <a:latin typeface="Cambria Math" panose="02040503050406030204" pitchFamily="18" charset="0"/>
                                </a:rPr>
                                <m:t>7</m:t>
                              </m:r>
                            </m:e>
                            <m:e>
                              <m:r>
                                <a:rPr lang="en-US" sz="2000" i="1" smtClean="0">
                                  <a:solidFill>
                                    <a:srgbClr val="B3EEFF"/>
                                  </a:solidFill>
                                  <a:latin typeface="Cambria Math" panose="02040503050406030204" pitchFamily="18" charset="0"/>
                                </a:rPr>
                                <m:t>8</m:t>
                              </m:r>
                            </m:e>
                          </m:mr>
                        </m:m>
                      </m:e>
                    </m:d>
                  </m:oMath>
                </a14:m>
                <a:endParaRPr lang="en-US" sz="2400" dirty="0">
                  <a:solidFill>
                    <a:schemeClr val="bg1"/>
                  </a:solidFill>
                </a:endParaRPr>
              </a:p>
              <a:p>
                <a:r>
                  <a:rPr lang="en-US" sz="2000" dirty="0">
                    <a:solidFill>
                      <a:srgbClr val="FFCBA5"/>
                    </a:solidFill>
                    <a:latin typeface="Calibri" panose="020F0502020204030204"/>
                  </a:rPr>
                  <a:t>Exponentiation:	</a:t>
                </a:r>
                <a14:m>
                  <m:oMath xmlns:m="http://schemas.openxmlformats.org/officeDocument/2006/math">
                    <m:sSup>
                      <m:sSupPr>
                        <m:ctrlPr>
                          <a:rPr lang="en-US" sz="2000" i="1" smtClean="0">
                            <a:solidFill>
                              <a:srgbClr val="FFCBA5"/>
                            </a:solidFill>
                            <a:latin typeface="Cambria Math" panose="02040503050406030204" pitchFamily="18" charset="0"/>
                          </a:rPr>
                        </m:ctrlPr>
                      </m:sSupPr>
                      <m:e>
                        <m:d>
                          <m:dPr>
                            <m:begChr m:val="["/>
                            <m:endChr m:val="]"/>
                            <m:ctrlPr>
                              <a:rPr lang="en-US" sz="2000" i="1">
                                <a:solidFill>
                                  <a:srgbClr val="FFCBA5"/>
                                </a:solidFill>
                                <a:latin typeface="Cambria Math" panose="02040503050406030204" pitchFamily="18" charset="0"/>
                              </a:rPr>
                            </m:ctrlPr>
                          </m:dPr>
                          <m:e>
                            <m:m>
                              <m:mPr>
                                <m:mcs>
                                  <m:mc>
                                    <m:mcPr>
                                      <m:count m:val="2"/>
                                      <m:mcJc m:val="center"/>
                                    </m:mcPr>
                                  </m:mc>
                                </m:mcs>
                                <m:ctrlPr>
                                  <a:rPr lang="en-US" sz="2000" i="1">
                                    <a:solidFill>
                                      <a:srgbClr val="FFCBA5"/>
                                    </a:solidFill>
                                    <a:latin typeface="Cambria Math" panose="02040503050406030204" pitchFamily="18" charset="0"/>
                                  </a:rPr>
                                </m:ctrlPr>
                              </m:mPr>
                              <m:mr>
                                <m:e>
                                  <m:r>
                                    <m:rPr>
                                      <m:brk m:alnAt="7"/>
                                    </m:rPr>
                                    <a:rPr lang="en-US" sz="2000" i="1">
                                      <a:solidFill>
                                        <a:srgbClr val="FFCBA5"/>
                                      </a:solidFill>
                                      <a:latin typeface="Cambria Math" panose="02040503050406030204" pitchFamily="18" charset="0"/>
                                    </a:rPr>
                                    <m:t>5</m:t>
                                  </m:r>
                                </m:e>
                                <m:e>
                                  <m:r>
                                    <a:rPr lang="en-US" sz="2000" i="1">
                                      <a:solidFill>
                                        <a:srgbClr val="FFCBA5"/>
                                      </a:solidFill>
                                      <a:latin typeface="Cambria Math" panose="02040503050406030204" pitchFamily="18" charset="0"/>
                                    </a:rPr>
                                    <m:t>6</m:t>
                                  </m:r>
                                </m:e>
                              </m:mr>
                              <m:mr>
                                <m:e>
                                  <m:r>
                                    <a:rPr lang="en-US" sz="2000" i="1">
                                      <a:solidFill>
                                        <a:srgbClr val="FFCBA5"/>
                                      </a:solidFill>
                                      <a:latin typeface="Cambria Math" panose="02040503050406030204" pitchFamily="18" charset="0"/>
                                    </a:rPr>
                                    <m:t>7</m:t>
                                  </m:r>
                                </m:e>
                                <m:e>
                                  <m:r>
                                    <a:rPr lang="en-US" sz="2000" i="1">
                                      <a:solidFill>
                                        <a:srgbClr val="FFCBA5"/>
                                      </a:solidFill>
                                      <a:latin typeface="Cambria Math" panose="02040503050406030204" pitchFamily="18" charset="0"/>
                                    </a:rPr>
                                    <m:t>8</m:t>
                                  </m:r>
                                </m:e>
                              </m:mr>
                            </m:m>
                          </m:e>
                        </m:d>
                      </m:e>
                      <m:sup>
                        <m:r>
                          <a:rPr lang="en-US" sz="2000" i="1" smtClean="0">
                            <a:solidFill>
                              <a:srgbClr val="FFCBA5"/>
                            </a:solidFill>
                            <a:latin typeface="Cambria Math" panose="02040503050406030204" pitchFamily="18" charset="0"/>
                          </a:rPr>
                          <m:t>5</m:t>
                        </m:r>
                      </m:sup>
                    </m:sSup>
                  </m:oMath>
                </a14:m>
                <a:endParaRPr lang="en-US" sz="2400" dirty="0">
                  <a:solidFill>
                    <a:schemeClr val="bg1"/>
                  </a:solidFill>
                </a:endParaRPr>
              </a:p>
              <a:p>
                <a:r>
                  <a:rPr lang="en-US" sz="2000" dirty="0">
                    <a:solidFill>
                      <a:srgbClr val="FFEEA5"/>
                    </a:solidFill>
                    <a:latin typeface="Calibri" panose="020F0502020204030204"/>
                  </a:rPr>
                  <a:t>Determinant: 		</a:t>
                </a:r>
                <a14:m>
                  <m:oMath xmlns:m="http://schemas.openxmlformats.org/officeDocument/2006/math">
                    <m:r>
                      <m:rPr>
                        <m:sty m:val="p"/>
                      </m:rPr>
                      <a:rPr lang="en-US" sz="2000">
                        <a:solidFill>
                          <a:srgbClr val="FFEEA5"/>
                        </a:solidFill>
                        <a:latin typeface="Cambria Math" panose="02040503050406030204" pitchFamily="18" charset="0"/>
                      </a:rPr>
                      <m:t>d</m:t>
                    </m:r>
                    <m:r>
                      <m:rPr>
                        <m:sty m:val="p"/>
                      </m:rPr>
                      <a:rPr lang="en-US" sz="2000" smtClean="0">
                        <a:solidFill>
                          <a:srgbClr val="FFEEA5"/>
                        </a:solidFill>
                        <a:latin typeface="Cambria Math" panose="02040503050406030204" pitchFamily="18" charset="0"/>
                      </a:rPr>
                      <m:t>et</m:t>
                    </m:r>
                    <m:d>
                      <m:dPr>
                        <m:begChr m:val="["/>
                        <m:endChr m:val="]"/>
                        <m:ctrlPr>
                          <a:rPr lang="en-US" sz="2000" i="1" smtClean="0">
                            <a:solidFill>
                              <a:srgbClr val="FFEEA5"/>
                            </a:solidFill>
                            <a:latin typeface="Cambria Math" panose="02040503050406030204" pitchFamily="18" charset="0"/>
                          </a:rPr>
                        </m:ctrlPr>
                      </m:dPr>
                      <m:e>
                        <m:m>
                          <m:mPr>
                            <m:mcs>
                              <m:mc>
                                <m:mcPr>
                                  <m:count m:val="2"/>
                                  <m:mcJc m:val="center"/>
                                </m:mcPr>
                              </m:mc>
                            </m:mcs>
                            <m:ctrlPr>
                              <a:rPr lang="en-US" sz="2000" i="1">
                                <a:solidFill>
                                  <a:srgbClr val="FFEEA5"/>
                                </a:solidFill>
                                <a:latin typeface="Cambria Math" panose="02040503050406030204" pitchFamily="18" charset="0"/>
                              </a:rPr>
                            </m:ctrlPr>
                          </m:mPr>
                          <m:mr>
                            <m:e>
                              <m:r>
                                <m:rPr>
                                  <m:brk m:alnAt="7"/>
                                </m:rPr>
                                <a:rPr lang="en-US" sz="2000" i="1" smtClean="0">
                                  <a:solidFill>
                                    <a:srgbClr val="FFEEA5"/>
                                  </a:solidFill>
                                  <a:latin typeface="Cambria Math" panose="02040503050406030204" pitchFamily="18" charset="0"/>
                                </a:rPr>
                                <m:t>5</m:t>
                              </m:r>
                            </m:e>
                            <m:e>
                              <m:r>
                                <a:rPr lang="en-US" sz="2000" i="1" smtClean="0">
                                  <a:solidFill>
                                    <a:srgbClr val="FFEEA5"/>
                                  </a:solidFill>
                                  <a:latin typeface="Cambria Math" panose="02040503050406030204" pitchFamily="18" charset="0"/>
                                </a:rPr>
                                <m:t>6</m:t>
                              </m:r>
                            </m:e>
                          </m:mr>
                          <m:mr>
                            <m:e>
                              <m:r>
                                <a:rPr lang="en-US" sz="2000" i="1" smtClean="0">
                                  <a:solidFill>
                                    <a:srgbClr val="FFEEA5"/>
                                  </a:solidFill>
                                  <a:latin typeface="Cambria Math" panose="02040503050406030204" pitchFamily="18" charset="0"/>
                                </a:rPr>
                                <m:t>7</m:t>
                              </m:r>
                            </m:e>
                            <m:e>
                              <m:r>
                                <a:rPr lang="en-US" sz="2000" i="1" smtClean="0">
                                  <a:solidFill>
                                    <a:srgbClr val="FFEEA5"/>
                                  </a:solidFill>
                                  <a:latin typeface="Cambria Math" panose="02040503050406030204" pitchFamily="18" charset="0"/>
                                </a:rPr>
                                <m:t>8</m:t>
                              </m:r>
                            </m:e>
                          </m:mr>
                        </m:m>
                      </m:e>
                    </m:d>
                  </m:oMath>
                </a14:m>
                <a:endParaRPr lang="en-US" sz="2400" dirty="0">
                  <a:solidFill>
                    <a:srgbClr val="FFEEA5"/>
                  </a:solidFill>
                </a:endParaRPr>
              </a:p>
              <a:p>
                <a:endParaRPr lang="en-US" sz="2400" dirty="0">
                  <a:solidFill>
                    <a:schemeClr val="bg1"/>
                  </a:solidFill>
                </a:endParaRPr>
              </a:p>
              <a:p>
                <a:endParaRPr lang="en-US" sz="2400" dirty="0">
                  <a:solidFill>
                    <a:schemeClr val="bg1"/>
                  </a:solidFill>
                </a:endParaRPr>
              </a:p>
            </p:txBody>
          </p:sp>
        </mc:Choice>
        <mc:Fallback xmlns="">
          <p:sp>
            <p:nvSpPr>
              <p:cNvPr id="15" name="Subtitle 2">
                <a:extLst>
                  <a:ext uri="{FF2B5EF4-FFF2-40B4-BE49-F238E27FC236}">
                    <a16:creationId xmlns:a16="http://schemas.microsoft.com/office/drawing/2014/main" id="{5FE65797-CACA-4708-B9BE-7BAFE22ED619}"/>
                  </a:ext>
                </a:extLst>
              </p:cNvPr>
              <p:cNvSpPr txBox="1">
                <a:spLocks noRot="1" noChangeAspect="1" noMove="1" noResize="1" noEditPoints="1" noAdjustHandles="1" noChangeArrowheads="1" noChangeShapeType="1" noTextEdit="1"/>
              </p:cNvSpPr>
              <p:nvPr/>
            </p:nvSpPr>
            <p:spPr>
              <a:xfrm>
                <a:off x="838199" y="2333625"/>
                <a:ext cx="4752976" cy="4351338"/>
              </a:xfrm>
              <a:prstGeom prst="rect">
                <a:avLst/>
              </a:prstGeom>
              <a:blipFill>
                <a:blip r:embed="rId3"/>
                <a:stretch>
                  <a:fillRect l="-10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Subtitle 2">
                <a:extLst>
                  <a:ext uri="{FF2B5EF4-FFF2-40B4-BE49-F238E27FC236}">
                    <a16:creationId xmlns:a16="http://schemas.microsoft.com/office/drawing/2014/main" id="{3D39F499-9783-4A25-AA26-F1F9447B36CC}"/>
                  </a:ext>
                </a:extLst>
              </p:cNvPr>
              <p:cNvSpPr txBox="1">
                <a:spLocks/>
              </p:cNvSpPr>
              <p:nvPr/>
            </p:nvSpPr>
            <p:spPr>
              <a:xfrm>
                <a:off x="6095999" y="2333625"/>
                <a:ext cx="475297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FFBDDE"/>
                    </a:solidFill>
                  </a:rPr>
                  <a:t>Transposition: 	</a:t>
                </a:r>
                <a:r>
                  <a:rPr lang="en-US" sz="2000" dirty="0">
                    <a:solidFill>
                      <a:srgbClr val="FFCBA5"/>
                    </a:solidFill>
                  </a:rPr>
                  <a:t> </a:t>
                </a:r>
                <a14:m>
                  <m:oMath xmlns:m="http://schemas.openxmlformats.org/officeDocument/2006/math">
                    <m:sSup>
                      <m:sSupPr>
                        <m:ctrlPr>
                          <a:rPr lang="en-US" sz="2000" i="1" smtClean="0">
                            <a:solidFill>
                              <a:srgbClr val="FFBDDE"/>
                            </a:solidFill>
                            <a:latin typeface="Cambria Math" panose="02040503050406030204" pitchFamily="18" charset="0"/>
                          </a:rPr>
                        </m:ctrlPr>
                      </m:sSupPr>
                      <m:e>
                        <m:d>
                          <m:dPr>
                            <m:begChr m:val="["/>
                            <m:endChr m:val="]"/>
                            <m:ctrlPr>
                              <a:rPr lang="en-US" sz="2000" i="1">
                                <a:solidFill>
                                  <a:srgbClr val="FFBDDE"/>
                                </a:solidFill>
                                <a:latin typeface="Cambria Math" panose="02040503050406030204" pitchFamily="18" charset="0"/>
                              </a:rPr>
                            </m:ctrlPr>
                          </m:dPr>
                          <m:e>
                            <m:m>
                              <m:mPr>
                                <m:mcs>
                                  <m:mc>
                                    <m:mcPr>
                                      <m:count m:val="2"/>
                                      <m:mcJc m:val="center"/>
                                    </m:mcPr>
                                  </m:mc>
                                </m:mcs>
                                <m:ctrlPr>
                                  <a:rPr lang="en-US" sz="2000" i="1">
                                    <a:solidFill>
                                      <a:srgbClr val="FFBDDE"/>
                                    </a:solidFill>
                                    <a:latin typeface="Cambria Math" panose="02040503050406030204" pitchFamily="18" charset="0"/>
                                  </a:rPr>
                                </m:ctrlPr>
                              </m:mPr>
                              <m:mr>
                                <m:e>
                                  <m:r>
                                    <m:rPr>
                                      <m:brk m:alnAt="7"/>
                                    </m:rPr>
                                    <a:rPr lang="en-US" sz="2000" i="1">
                                      <a:solidFill>
                                        <a:srgbClr val="FFBDDE"/>
                                      </a:solidFill>
                                      <a:latin typeface="Cambria Math" panose="02040503050406030204" pitchFamily="18" charset="0"/>
                                    </a:rPr>
                                    <m:t>5</m:t>
                                  </m:r>
                                </m:e>
                                <m:e>
                                  <m:r>
                                    <a:rPr lang="en-US" sz="2000" i="1">
                                      <a:solidFill>
                                        <a:srgbClr val="FFBDDE"/>
                                      </a:solidFill>
                                      <a:latin typeface="Cambria Math" panose="02040503050406030204" pitchFamily="18" charset="0"/>
                                    </a:rPr>
                                    <m:t>6</m:t>
                                  </m:r>
                                </m:e>
                              </m:mr>
                              <m:mr>
                                <m:e>
                                  <m:r>
                                    <a:rPr lang="en-US" sz="2000" i="1">
                                      <a:solidFill>
                                        <a:srgbClr val="FFBDDE"/>
                                      </a:solidFill>
                                      <a:latin typeface="Cambria Math" panose="02040503050406030204" pitchFamily="18" charset="0"/>
                                    </a:rPr>
                                    <m:t>7</m:t>
                                  </m:r>
                                </m:e>
                                <m:e>
                                  <m:r>
                                    <a:rPr lang="en-US" sz="2000" i="1">
                                      <a:solidFill>
                                        <a:srgbClr val="FFBDDE"/>
                                      </a:solidFill>
                                      <a:latin typeface="Cambria Math" panose="02040503050406030204" pitchFamily="18" charset="0"/>
                                    </a:rPr>
                                    <m:t>8</m:t>
                                  </m:r>
                                </m:e>
                              </m:mr>
                            </m:m>
                          </m:e>
                        </m:d>
                      </m:e>
                      <m:sup>
                        <m:r>
                          <a:rPr lang="en-US" sz="2000" b="0" i="1" smtClean="0">
                            <a:solidFill>
                              <a:srgbClr val="FFBDDE"/>
                            </a:solidFill>
                            <a:latin typeface="Cambria Math" panose="02040503050406030204" pitchFamily="18" charset="0"/>
                          </a:rPr>
                          <m:t>𝑇</m:t>
                        </m:r>
                      </m:sup>
                    </m:sSup>
                  </m:oMath>
                </a14:m>
                <a:endParaRPr lang="en-US" sz="2400" dirty="0">
                  <a:solidFill>
                    <a:schemeClr val="bg1"/>
                  </a:solidFill>
                </a:endParaRPr>
              </a:p>
              <a:p>
                <a:r>
                  <a:rPr lang="en-US" sz="2000" dirty="0">
                    <a:solidFill>
                      <a:srgbClr val="A5C1C4"/>
                    </a:solidFill>
                    <a:latin typeface="Calibri" panose="020F0502020204030204"/>
                  </a:rPr>
                  <a:t>Inverse: 	</a:t>
                </a:r>
                <a:r>
                  <a:rPr lang="en-US" sz="2000" dirty="0">
                    <a:solidFill>
                      <a:srgbClr val="FFCBA5"/>
                    </a:solidFill>
                  </a:rPr>
                  <a:t> </a:t>
                </a:r>
                <a14:m>
                  <m:oMath xmlns:m="http://schemas.openxmlformats.org/officeDocument/2006/math">
                    <m:sSup>
                      <m:sSupPr>
                        <m:ctrlPr>
                          <a:rPr lang="en-US" sz="2000" i="1" smtClean="0">
                            <a:solidFill>
                              <a:srgbClr val="A5C1C4"/>
                            </a:solidFill>
                            <a:latin typeface="Cambria Math" panose="02040503050406030204" pitchFamily="18" charset="0"/>
                          </a:rPr>
                        </m:ctrlPr>
                      </m:sSupPr>
                      <m:e>
                        <m:d>
                          <m:dPr>
                            <m:begChr m:val="["/>
                            <m:endChr m:val="]"/>
                            <m:ctrlPr>
                              <a:rPr lang="en-US" sz="2000" i="1">
                                <a:solidFill>
                                  <a:srgbClr val="A5C1C4"/>
                                </a:solidFill>
                                <a:latin typeface="Cambria Math" panose="02040503050406030204" pitchFamily="18" charset="0"/>
                              </a:rPr>
                            </m:ctrlPr>
                          </m:dPr>
                          <m:e>
                            <m:m>
                              <m:mPr>
                                <m:mcs>
                                  <m:mc>
                                    <m:mcPr>
                                      <m:count m:val="2"/>
                                      <m:mcJc m:val="center"/>
                                    </m:mcPr>
                                  </m:mc>
                                </m:mcs>
                                <m:ctrlPr>
                                  <a:rPr lang="en-US" sz="2000" i="1">
                                    <a:solidFill>
                                      <a:srgbClr val="A5C1C4"/>
                                    </a:solidFill>
                                    <a:latin typeface="Cambria Math" panose="02040503050406030204" pitchFamily="18" charset="0"/>
                                  </a:rPr>
                                </m:ctrlPr>
                              </m:mPr>
                              <m:mr>
                                <m:e>
                                  <m:r>
                                    <m:rPr>
                                      <m:brk m:alnAt="7"/>
                                    </m:rPr>
                                    <a:rPr lang="en-US" sz="2000" i="1">
                                      <a:solidFill>
                                        <a:srgbClr val="A5C1C4"/>
                                      </a:solidFill>
                                      <a:latin typeface="Cambria Math" panose="02040503050406030204" pitchFamily="18" charset="0"/>
                                    </a:rPr>
                                    <m:t>5</m:t>
                                  </m:r>
                                </m:e>
                                <m:e>
                                  <m:r>
                                    <a:rPr lang="en-US" sz="2000" i="1">
                                      <a:solidFill>
                                        <a:srgbClr val="A5C1C4"/>
                                      </a:solidFill>
                                      <a:latin typeface="Cambria Math" panose="02040503050406030204" pitchFamily="18" charset="0"/>
                                    </a:rPr>
                                    <m:t>6</m:t>
                                  </m:r>
                                </m:e>
                              </m:mr>
                              <m:mr>
                                <m:e>
                                  <m:r>
                                    <a:rPr lang="en-US" sz="2000" i="1">
                                      <a:solidFill>
                                        <a:srgbClr val="A5C1C4"/>
                                      </a:solidFill>
                                      <a:latin typeface="Cambria Math" panose="02040503050406030204" pitchFamily="18" charset="0"/>
                                    </a:rPr>
                                    <m:t>7</m:t>
                                  </m:r>
                                </m:e>
                                <m:e>
                                  <m:r>
                                    <a:rPr lang="en-US" sz="2000" i="1">
                                      <a:solidFill>
                                        <a:srgbClr val="A5C1C4"/>
                                      </a:solidFill>
                                      <a:latin typeface="Cambria Math" panose="02040503050406030204" pitchFamily="18" charset="0"/>
                                    </a:rPr>
                                    <m:t>8</m:t>
                                  </m:r>
                                </m:e>
                              </m:mr>
                            </m:m>
                          </m:e>
                        </m:d>
                      </m:e>
                      <m:sup>
                        <m:r>
                          <a:rPr lang="en-US" sz="2000" b="0" i="1" smtClean="0">
                            <a:solidFill>
                              <a:srgbClr val="A5C1C4"/>
                            </a:solidFill>
                            <a:latin typeface="Cambria Math" panose="02040503050406030204" pitchFamily="18" charset="0"/>
                          </a:rPr>
                          <m:t>−1</m:t>
                        </m:r>
                      </m:sup>
                    </m:sSup>
                  </m:oMath>
                </a14:m>
                <a:endParaRPr lang="en-US" sz="2400" dirty="0">
                  <a:solidFill>
                    <a:srgbClr val="A5C1C4"/>
                  </a:solidFill>
                </a:endParaRPr>
              </a:p>
              <a:p>
                <a:r>
                  <a:rPr lang="en-US" sz="2000" dirty="0">
                    <a:solidFill>
                      <a:srgbClr val="FFE7CD"/>
                    </a:solidFill>
                    <a:latin typeface="Calibri" panose="020F0502020204030204"/>
                  </a:rPr>
                  <a:t>Adjoint: 	</a:t>
                </a:r>
                <a14:m>
                  <m:oMath xmlns:m="http://schemas.openxmlformats.org/officeDocument/2006/math">
                    <m:r>
                      <a:rPr lang="en-US" sz="2000" b="0" i="1" smtClean="0">
                        <a:solidFill>
                          <a:srgbClr val="FFE7CD"/>
                        </a:solidFill>
                        <a:latin typeface="Cambria Math" panose="02040503050406030204" pitchFamily="18" charset="0"/>
                      </a:rPr>
                      <m:t>𝑎𝑑𝑗</m:t>
                    </m:r>
                    <m:d>
                      <m:dPr>
                        <m:begChr m:val="["/>
                        <m:endChr m:val="]"/>
                        <m:ctrlPr>
                          <a:rPr lang="en-US" sz="2000" i="1">
                            <a:solidFill>
                              <a:srgbClr val="FFE7CD"/>
                            </a:solidFill>
                            <a:latin typeface="Cambria Math" panose="02040503050406030204" pitchFamily="18" charset="0"/>
                          </a:rPr>
                        </m:ctrlPr>
                      </m:dPr>
                      <m:e>
                        <m:m>
                          <m:mPr>
                            <m:mcs>
                              <m:mc>
                                <m:mcPr>
                                  <m:count m:val="2"/>
                                  <m:mcJc m:val="center"/>
                                </m:mcPr>
                              </m:mc>
                            </m:mcs>
                            <m:ctrlPr>
                              <a:rPr lang="en-US" sz="2000" i="1">
                                <a:solidFill>
                                  <a:srgbClr val="FFE7CD"/>
                                </a:solidFill>
                                <a:latin typeface="Cambria Math" panose="02040503050406030204" pitchFamily="18" charset="0"/>
                              </a:rPr>
                            </m:ctrlPr>
                          </m:mPr>
                          <m:mr>
                            <m:e>
                              <m:r>
                                <m:rPr>
                                  <m:brk m:alnAt="7"/>
                                </m:rPr>
                                <a:rPr lang="en-US" sz="2000" i="1" smtClean="0">
                                  <a:solidFill>
                                    <a:srgbClr val="FFE7CD"/>
                                  </a:solidFill>
                                  <a:latin typeface="Cambria Math" panose="02040503050406030204" pitchFamily="18" charset="0"/>
                                </a:rPr>
                                <m:t>5</m:t>
                              </m:r>
                            </m:e>
                            <m:e>
                              <m:r>
                                <a:rPr lang="en-US" sz="2000" i="1" smtClean="0">
                                  <a:solidFill>
                                    <a:srgbClr val="FFE7CD"/>
                                  </a:solidFill>
                                  <a:latin typeface="Cambria Math" panose="02040503050406030204" pitchFamily="18" charset="0"/>
                                </a:rPr>
                                <m:t>6</m:t>
                              </m:r>
                            </m:e>
                          </m:mr>
                          <m:mr>
                            <m:e>
                              <m:r>
                                <a:rPr lang="en-US" sz="2000" i="1" smtClean="0">
                                  <a:solidFill>
                                    <a:srgbClr val="FFE7CD"/>
                                  </a:solidFill>
                                  <a:latin typeface="Cambria Math" panose="02040503050406030204" pitchFamily="18" charset="0"/>
                                </a:rPr>
                                <m:t>7</m:t>
                              </m:r>
                            </m:e>
                            <m:e>
                              <m:r>
                                <a:rPr lang="en-US" sz="2000" i="1" smtClean="0">
                                  <a:solidFill>
                                    <a:srgbClr val="FFE7CD"/>
                                  </a:solidFill>
                                  <a:latin typeface="Cambria Math" panose="02040503050406030204" pitchFamily="18" charset="0"/>
                                </a:rPr>
                                <m:t>8</m:t>
                              </m:r>
                            </m:e>
                          </m:mr>
                        </m:m>
                      </m:e>
                    </m:d>
                  </m:oMath>
                </a14:m>
                <a:endParaRPr lang="en-US" sz="2400" dirty="0">
                  <a:solidFill>
                    <a:srgbClr val="FFE7CD"/>
                  </a:solidFill>
                </a:endParaRPr>
              </a:p>
              <a:p>
                <a:endParaRPr lang="en-US" sz="2400" dirty="0">
                  <a:solidFill>
                    <a:schemeClr val="bg1"/>
                  </a:solidFill>
                </a:endParaRPr>
              </a:p>
              <a:p>
                <a:endParaRPr lang="en-US" sz="2400" dirty="0">
                  <a:solidFill>
                    <a:schemeClr val="bg1"/>
                  </a:solidFill>
                </a:endParaRPr>
              </a:p>
            </p:txBody>
          </p:sp>
        </mc:Choice>
        <mc:Fallback xmlns="">
          <p:sp>
            <p:nvSpPr>
              <p:cNvPr id="16" name="Subtitle 2">
                <a:extLst>
                  <a:ext uri="{FF2B5EF4-FFF2-40B4-BE49-F238E27FC236}">
                    <a16:creationId xmlns:a16="http://schemas.microsoft.com/office/drawing/2014/main" id="{3D39F499-9783-4A25-AA26-F1F9447B36CC}"/>
                  </a:ext>
                </a:extLst>
              </p:cNvPr>
              <p:cNvSpPr txBox="1">
                <a:spLocks noRot="1" noChangeAspect="1" noMove="1" noResize="1" noEditPoints="1" noAdjustHandles="1" noChangeArrowheads="1" noChangeShapeType="1" noTextEdit="1"/>
              </p:cNvSpPr>
              <p:nvPr/>
            </p:nvSpPr>
            <p:spPr>
              <a:xfrm>
                <a:off x="6095999" y="2333625"/>
                <a:ext cx="4752976" cy="4351338"/>
              </a:xfrm>
              <a:prstGeom prst="rect">
                <a:avLst/>
              </a:prstGeom>
              <a:blipFill>
                <a:blip r:embed="rId4"/>
                <a:stretch>
                  <a:fillRect l="-1154"/>
                </a:stretch>
              </a:blipFill>
            </p:spPr>
            <p:txBody>
              <a:bodyPr/>
              <a:lstStyle/>
              <a:p>
                <a:r>
                  <a:rPr lang="en-US">
                    <a:noFill/>
                  </a:rPr>
                  <a:t> </a:t>
                </a:r>
              </a:p>
            </p:txBody>
          </p:sp>
        </mc:Fallback>
      </mc:AlternateContent>
      <p:sp>
        <p:nvSpPr>
          <p:cNvPr id="9" name="Right Triangle 8">
            <a:extLst>
              <a:ext uri="{FF2B5EF4-FFF2-40B4-BE49-F238E27FC236}">
                <a16:creationId xmlns:a16="http://schemas.microsoft.com/office/drawing/2014/main" id="{E0CC85E9-1B36-4E2F-9FAA-F84C3612B3B8}"/>
              </a:ext>
            </a:extLst>
          </p:cNvPr>
          <p:cNvSpPr/>
          <p:nvPr/>
        </p:nvSpPr>
        <p:spPr>
          <a:xfrm rot="16200000">
            <a:off x="11259791" y="5925789"/>
            <a:ext cx="950024" cy="914398"/>
          </a:xfrm>
          <a:prstGeom prst="rtTriangle">
            <a:avLst/>
          </a:prstGeom>
          <a:solidFill>
            <a:srgbClr val="C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4FDBBDC-D79F-4DEA-BA8F-8121CD142741}"/>
              </a:ext>
            </a:extLst>
          </p:cNvPr>
          <p:cNvSpPr/>
          <p:nvPr/>
        </p:nvSpPr>
        <p:spPr>
          <a:xfrm rot="16200000">
            <a:off x="11444288" y="6110286"/>
            <a:ext cx="762000" cy="733425"/>
          </a:xfrm>
          <a:prstGeom prst="rtTriangle">
            <a:avLst/>
          </a:prstGeom>
          <a:solidFill>
            <a:srgbClr val="B3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2504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1A18-9847-4FE8-AE6D-0C85D71713B9}"/>
              </a:ext>
            </a:extLst>
          </p:cNvPr>
          <p:cNvSpPr>
            <a:spLocks noGrp="1"/>
          </p:cNvSpPr>
          <p:nvPr>
            <p:ph type="title"/>
          </p:nvPr>
        </p:nvSpPr>
        <p:spPr/>
        <p:txBody>
          <a:bodyPr/>
          <a:lstStyle/>
          <a:p>
            <a:r>
              <a:rPr lang="en-US" dirty="0">
                <a:solidFill>
                  <a:schemeClr val="bg1"/>
                </a:solidFill>
                <a:latin typeface="Gotham" panose="02000504050000020004" pitchFamily="2" charset="0"/>
              </a:rPr>
              <a:t>Language and Library used</a:t>
            </a:r>
          </a:p>
        </p:txBody>
      </p:sp>
      <p:sp>
        <p:nvSpPr>
          <p:cNvPr id="3" name="Subtitle 2">
            <a:extLst>
              <a:ext uri="{FF2B5EF4-FFF2-40B4-BE49-F238E27FC236}">
                <a16:creationId xmlns:a16="http://schemas.microsoft.com/office/drawing/2014/main" id="{AFFAC68C-2CEC-45D4-9D75-D4C0C9EA0E6C}"/>
              </a:ext>
            </a:extLst>
          </p:cNvPr>
          <p:cNvSpPr>
            <a:spLocks noGrp="1"/>
          </p:cNvSpPr>
          <p:nvPr>
            <p:ph idx="1"/>
          </p:nvPr>
        </p:nvSpPr>
        <p:spPr>
          <a:xfrm>
            <a:off x="838200" y="1825624"/>
            <a:ext cx="10515600" cy="4270373"/>
          </a:xfrm>
        </p:spPr>
        <p:txBody>
          <a:bodyPr>
            <a:normAutofit/>
          </a:bodyPr>
          <a:lstStyle/>
          <a:p>
            <a:r>
              <a:rPr lang="en-US" sz="2400" dirty="0">
                <a:solidFill>
                  <a:schemeClr val="bg1"/>
                </a:solidFill>
              </a:rPr>
              <a:t>The program is written in </a:t>
            </a:r>
            <a:r>
              <a:rPr lang="en-US" sz="2400" b="1" u="sng" dirty="0">
                <a:solidFill>
                  <a:schemeClr val="bg1"/>
                </a:solidFill>
              </a:rPr>
              <a:t>C</a:t>
            </a:r>
            <a:r>
              <a:rPr lang="en-US" sz="2400" dirty="0">
                <a:solidFill>
                  <a:schemeClr val="bg1"/>
                </a:solidFill>
              </a:rPr>
              <a:t> language</a:t>
            </a:r>
          </a:p>
          <a:p>
            <a:r>
              <a:rPr lang="en-US" sz="2400" dirty="0">
                <a:solidFill>
                  <a:schemeClr val="bg1"/>
                </a:solidFill>
              </a:rPr>
              <a:t>Library used are:</a:t>
            </a:r>
          </a:p>
          <a:p>
            <a:pPr lvl="1"/>
            <a:r>
              <a:rPr lang="en-US" sz="2000" dirty="0">
                <a:solidFill>
                  <a:schemeClr val="bg1"/>
                </a:solidFill>
              </a:rPr>
              <a:t>&lt;</a:t>
            </a:r>
            <a:r>
              <a:rPr lang="en-US" sz="2000" dirty="0" err="1">
                <a:solidFill>
                  <a:schemeClr val="bg1"/>
                </a:solidFill>
              </a:rPr>
              <a:t>stdio.h</a:t>
            </a:r>
            <a:r>
              <a:rPr lang="en-US" sz="2000" dirty="0">
                <a:solidFill>
                  <a:schemeClr val="bg1"/>
                </a:solidFill>
              </a:rPr>
              <a:t>&gt;</a:t>
            </a:r>
          </a:p>
          <a:p>
            <a:pPr lvl="1"/>
            <a:r>
              <a:rPr lang="en-US" sz="2000" dirty="0">
                <a:solidFill>
                  <a:schemeClr val="bg1"/>
                </a:solidFill>
              </a:rPr>
              <a:t>&lt;</a:t>
            </a:r>
            <a:r>
              <a:rPr lang="en-US" sz="2000" dirty="0" err="1">
                <a:solidFill>
                  <a:schemeClr val="bg1"/>
                </a:solidFill>
              </a:rPr>
              <a:t>stdlib.h</a:t>
            </a:r>
            <a:r>
              <a:rPr lang="en-US" sz="2000" dirty="0">
                <a:solidFill>
                  <a:schemeClr val="bg1"/>
                </a:solidFill>
              </a:rPr>
              <a:t>&gt;</a:t>
            </a:r>
          </a:p>
          <a:p>
            <a:pPr lvl="1"/>
            <a:r>
              <a:rPr lang="en-US" sz="2000" dirty="0">
                <a:solidFill>
                  <a:schemeClr val="bg1"/>
                </a:solidFill>
              </a:rPr>
              <a:t>&lt;</a:t>
            </a:r>
            <a:r>
              <a:rPr lang="en-US" sz="2000" dirty="0" err="1">
                <a:solidFill>
                  <a:schemeClr val="bg1"/>
                </a:solidFill>
              </a:rPr>
              <a:t>string.h</a:t>
            </a:r>
            <a:r>
              <a:rPr lang="en-US" sz="2000" dirty="0">
                <a:solidFill>
                  <a:schemeClr val="bg1"/>
                </a:solidFill>
              </a:rPr>
              <a:t>&gt;</a:t>
            </a:r>
          </a:p>
          <a:p>
            <a:pPr lvl="1"/>
            <a:r>
              <a:rPr lang="en-US" sz="2000" dirty="0">
                <a:solidFill>
                  <a:schemeClr val="bg1"/>
                </a:solidFill>
              </a:rPr>
              <a:t>&lt;</a:t>
            </a:r>
            <a:r>
              <a:rPr lang="en-US" sz="2000" dirty="0" err="1">
                <a:solidFill>
                  <a:schemeClr val="bg1"/>
                </a:solidFill>
              </a:rPr>
              <a:t>math.h</a:t>
            </a:r>
            <a:r>
              <a:rPr lang="en-US" sz="2000" dirty="0">
                <a:solidFill>
                  <a:schemeClr val="bg1"/>
                </a:solidFill>
              </a:rPr>
              <a:t>&gt;</a:t>
            </a:r>
          </a:p>
          <a:p>
            <a:endParaRPr lang="en-US" sz="2400" dirty="0">
              <a:solidFill>
                <a:schemeClr val="bg1"/>
              </a:solidFill>
            </a:endParaRPr>
          </a:p>
        </p:txBody>
      </p:sp>
      <p:sp>
        <p:nvSpPr>
          <p:cNvPr id="6" name="Right Triangle 5">
            <a:extLst>
              <a:ext uri="{FF2B5EF4-FFF2-40B4-BE49-F238E27FC236}">
                <a16:creationId xmlns:a16="http://schemas.microsoft.com/office/drawing/2014/main" id="{C6D91CF1-0CE9-4E33-9D72-26464768A906}"/>
              </a:ext>
            </a:extLst>
          </p:cNvPr>
          <p:cNvSpPr/>
          <p:nvPr/>
        </p:nvSpPr>
        <p:spPr>
          <a:xfrm rot="16200000">
            <a:off x="11259791" y="5925789"/>
            <a:ext cx="950024" cy="914398"/>
          </a:xfrm>
          <a:prstGeom prst="rtTriangle">
            <a:avLst/>
          </a:prstGeom>
          <a:solidFill>
            <a:srgbClr val="C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B37AD124-63EF-41C7-AD19-B0B6F1E284D1}"/>
              </a:ext>
            </a:extLst>
          </p:cNvPr>
          <p:cNvSpPr/>
          <p:nvPr/>
        </p:nvSpPr>
        <p:spPr>
          <a:xfrm rot="16200000">
            <a:off x="11444288" y="6110286"/>
            <a:ext cx="762000" cy="733425"/>
          </a:xfrm>
          <a:prstGeom prst="rtTriangle">
            <a:avLst/>
          </a:prstGeom>
          <a:solidFill>
            <a:srgbClr val="B3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8670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1A18-9847-4FE8-AE6D-0C85D71713B9}"/>
              </a:ext>
            </a:extLst>
          </p:cNvPr>
          <p:cNvSpPr>
            <a:spLocks noGrp="1"/>
          </p:cNvSpPr>
          <p:nvPr>
            <p:ph type="title"/>
          </p:nvPr>
        </p:nvSpPr>
        <p:spPr/>
        <p:txBody>
          <a:bodyPr/>
          <a:lstStyle/>
          <a:p>
            <a:r>
              <a:rPr lang="en-US" dirty="0">
                <a:solidFill>
                  <a:schemeClr val="bg1"/>
                </a:solidFill>
                <a:latin typeface="Gotham" panose="02000504050000020004" pitchFamily="2" charset="0"/>
              </a:rPr>
              <a:t>Plan</a:t>
            </a:r>
          </a:p>
        </p:txBody>
      </p:sp>
      <p:sp>
        <p:nvSpPr>
          <p:cNvPr id="3" name="Subtitle 2">
            <a:extLst>
              <a:ext uri="{FF2B5EF4-FFF2-40B4-BE49-F238E27FC236}">
                <a16:creationId xmlns:a16="http://schemas.microsoft.com/office/drawing/2014/main" id="{AFFAC68C-2CEC-45D4-9D75-D4C0C9EA0E6C}"/>
              </a:ext>
            </a:extLst>
          </p:cNvPr>
          <p:cNvSpPr>
            <a:spLocks noGrp="1"/>
          </p:cNvSpPr>
          <p:nvPr>
            <p:ph idx="1"/>
          </p:nvPr>
        </p:nvSpPr>
        <p:spPr>
          <a:xfrm>
            <a:off x="838200" y="1825624"/>
            <a:ext cx="10515600" cy="4270373"/>
          </a:xfrm>
        </p:spPr>
        <p:txBody>
          <a:bodyPr>
            <a:normAutofit/>
          </a:bodyPr>
          <a:lstStyle/>
          <a:p>
            <a:r>
              <a:rPr lang="en-US" sz="2400" dirty="0">
                <a:solidFill>
                  <a:schemeClr val="bg1"/>
                </a:solidFill>
              </a:rPr>
              <a:t>1. Design UI</a:t>
            </a:r>
          </a:p>
          <a:p>
            <a:r>
              <a:rPr lang="en-US" sz="2400" dirty="0">
                <a:solidFill>
                  <a:schemeClr val="bg1"/>
                </a:solidFill>
              </a:rPr>
              <a:t>2. Plan what arithmetic to include</a:t>
            </a:r>
          </a:p>
          <a:p>
            <a:r>
              <a:rPr lang="en-US" sz="2400" dirty="0">
                <a:solidFill>
                  <a:schemeClr val="bg1"/>
                </a:solidFill>
              </a:rPr>
              <a:t>3. Plan how the input/output will look like</a:t>
            </a:r>
          </a:p>
        </p:txBody>
      </p:sp>
      <p:sp>
        <p:nvSpPr>
          <p:cNvPr id="6" name="Right Triangle 5">
            <a:extLst>
              <a:ext uri="{FF2B5EF4-FFF2-40B4-BE49-F238E27FC236}">
                <a16:creationId xmlns:a16="http://schemas.microsoft.com/office/drawing/2014/main" id="{D29B06B6-A138-4826-A17F-CB2734812DB1}"/>
              </a:ext>
            </a:extLst>
          </p:cNvPr>
          <p:cNvSpPr/>
          <p:nvPr/>
        </p:nvSpPr>
        <p:spPr>
          <a:xfrm rot="16200000">
            <a:off x="11259791" y="5925789"/>
            <a:ext cx="950024" cy="914398"/>
          </a:xfrm>
          <a:prstGeom prst="rtTriangle">
            <a:avLst/>
          </a:prstGeom>
          <a:solidFill>
            <a:srgbClr val="C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3B9956A9-5592-4D05-B412-CECDFF7FCE5F}"/>
              </a:ext>
            </a:extLst>
          </p:cNvPr>
          <p:cNvSpPr/>
          <p:nvPr/>
        </p:nvSpPr>
        <p:spPr>
          <a:xfrm rot="16200000">
            <a:off x="11444288" y="6110286"/>
            <a:ext cx="762000" cy="733425"/>
          </a:xfrm>
          <a:prstGeom prst="rtTriangle">
            <a:avLst/>
          </a:prstGeom>
          <a:solidFill>
            <a:srgbClr val="B3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4445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1A18-9847-4FE8-AE6D-0C85D71713B9}"/>
              </a:ext>
            </a:extLst>
          </p:cNvPr>
          <p:cNvSpPr>
            <a:spLocks noGrp="1"/>
          </p:cNvSpPr>
          <p:nvPr>
            <p:ph type="title"/>
          </p:nvPr>
        </p:nvSpPr>
        <p:spPr/>
        <p:txBody>
          <a:bodyPr/>
          <a:lstStyle/>
          <a:p>
            <a:r>
              <a:rPr lang="en-US" dirty="0">
                <a:solidFill>
                  <a:schemeClr val="bg1"/>
                </a:solidFill>
                <a:latin typeface="Gotham" panose="02000504050000020004" pitchFamily="2" charset="0"/>
              </a:rPr>
              <a:t>How do you plan out your work?</a:t>
            </a:r>
          </a:p>
        </p:txBody>
      </p:sp>
      <p:sp>
        <p:nvSpPr>
          <p:cNvPr id="3" name="Subtitle 2">
            <a:extLst>
              <a:ext uri="{FF2B5EF4-FFF2-40B4-BE49-F238E27FC236}">
                <a16:creationId xmlns:a16="http://schemas.microsoft.com/office/drawing/2014/main" id="{AFFAC68C-2CEC-45D4-9D75-D4C0C9EA0E6C}"/>
              </a:ext>
            </a:extLst>
          </p:cNvPr>
          <p:cNvSpPr>
            <a:spLocks noGrp="1"/>
          </p:cNvSpPr>
          <p:nvPr>
            <p:ph idx="1"/>
          </p:nvPr>
        </p:nvSpPr>
        <p:spPr>
          <a:xfrm>
            <a:off x="838200" y="1825624"/>
            <a:ext cx="10515600" cy="4270373"/>
          </a:xfrm>
        </p:spPr>
        <p:txBody>
          <a:bodyPr>
            <a:normAutofit/>
          </a:bodyPr>
          <a:lstStyle/>
          <a:p>
            <a:r>
              <a:rPr lang="en-US" sz="2400" dirty="0">
                <a:solidFill>
                  <a:schemeClr val="bg1"/>
                </a:solidFill>
              </a:rPr>
              <a:t>1. Design UI</a:t>
            </a:r>
          </a:p>
          <a:p>
            <a:r>
              <a:rPr lang="en-US" sz="2400" dirty="0">
                <a:solidFill>
                  <a:schemeClr val="bg1"/>
                </a:solidFill>
              </a:rPr>
              <a:t>2. Plan what arithmetic to include</a:t>
            </a:r>
          </a:p>
          <a:p>
            <a:r>
              <a:rPr lang="en-US" sz="2400" dirty="0">
                <a:solidFill>
                  <a:schemeClr val="bg1"/>
                </a:solidFill>
              </a:rPr>
              <a:t>3. Plan how the input/output will look like</a:t>
            </a:r>
          </a:p>
        </p:txBody>
      </p:sp>
      <p:sp>
        <p:nvSpPr>
          <p:cNvPr id="8" name="Right Triangle 7">
            <a:extLst>
              <a:ext uri="{FF2B5EF4-FFF2-40B4-BE49-F238E27FC236}">
                <a16:creationId xmlns:a16="http://schemas.microsoft.com/office/drawing/2014/main" id="{2D345372-E0DD-4C61-8FFF-FA4D864BBCEB}"/>
              </a:ext>
            </a:extLst>
          </p:cNvPr>
          <p:cNvSpPr/>
          <p:nvPr/>
        </p:nvSpPr>
        <p:spPr>
          <a:xfrm rot="16200000">
            <a:off x="-12239749" y="-17573752"/>
            <a:ext cx="24898602" cy="23964901"/>
          </a:xfrm>
          <a:prstGeom prst="rtTriangle">
            <a:avLst/>
          </a:prstGeom>
          <a:solidFill>
            <a:srgbClr val="D6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7AAFBC6E-7CE6-4725-9AF8-A44B21552AC7}"/>
              </a:ext>
            </a:extLst>
          </p:cNvPr>
          <p:cNvSpPr/>
          <p:nvPr/>
        </p:nvSpPr>
        <p:spPr>
          <a:xfrm rot="16200000">
            <a:off x="-7404344" y="-12738346"/>
            <a:ext cx="19970797" cy="19221892"/>
          </a:xfrm>
          <a:prstGeom prst="rtTriangle">
            <a:avLst/>
          </a:prstGeom>
          <a:solidFill>
            <a:srgbClr val="B3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5225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3EE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1A18-9847-4FE8-AE6D-0C85D71713B9}"/>
              </a:ext>
            </a:extLst>
          </p:cNvPr>
          <p:cNvSpPr>
            <a:spLocks noGrp="1"/>
          </p:cNvSpPr>
          <p:nvPr>
            <p:ph type="title"/>
          </p:nvPr>
        </p:nvSpPr>
        <p:spPr>
          <a:xfrm>
            <a:off x="831850" y="1709738"/>
            <a:ext cx="10807700" cy="2852737"/>
          </a:xfrm>
        </p:spPr>
        <p:txBody>
          <a:bodyPr/>
          <a:lstStyle/>
          <a:p>
            <a:r>
              <a:rPr lang="en-US" dirty="0">
                <a:solidFill>
                  <a:schemeClr val="bg1"/>
                </a:solidFill>
                <a:effectLst>
                  <a:outerShdw blurRad="38100" dist="38100" dir="2700000" algn="tl">
                    <a:srgbClr val="000000">
                      <a:alpha val="43137"/>
                    </a:srgbClr>
                  </a:outerShdw>
                </a:effectLst>
                <a:latin typeface="Gotham" panose="02000504050000020004" pitchFamily="2" charset="0"/>
              </a:rPr>
              <a:t>2. Source Code Explanation</a:t>
            </a:r>
          </a:p>
        </p:txBody>
      </p:sp>
      <p:sp>
        <p:nvSpPr>
          <p:cNvPr id="3" name="Subtitle 2">
            <a:extLst>
              <a:ext uri="{FF2B5EF4-FFF2-40B4-BE49-F238E27FC236}">
                <a16:creationId xmlns:a16="http://schemas.microsoft.com/office/drawing/2014/main" id="{AFFAC68C-2CEC-45D4-9D75-D4C0C9EA0E6C}"/>
              </a:ext>
            </a:extLst>
          </p:cNvPr>
          <p:cNvSpPr>
            <a:spLocks noGrp="1"/>
          </p:cNvSpPr>
          <p:nvPr>
            <p:ph type="body" idx="1"/>
          </p:nvPr>
        </p:nvSpPr>
        <p:spPr/>
        <p:txBody>
          <a:bodyPr>
            <a:normAutofit/>
          </a:bodyPr>
          <a:lstStyle/>
          <a:p>
            <a:pPr marL="342900" indent="-342900">
              <a:buFont typeface="Arial" panose="020B0604020202020204" pitchFamily="34" charset="0"/>
              <a:buChar char="•"/>
            </a:pPr>
            <a:endParaRPr lang="en-US" sz="2400" dirty="0">
              <a:solidFill>
                <a:schemeClr val="bg1"/>
              </a:solidFill>
            </a:endParaRPr>
          </a:p>
        </p:txBody>
      </p:sp>
    </p:spTree>
    <p:extLst>
      <p:ext uri="{BB962C8B-B14F-4D97-AF65-F5344CB8AC3E}">
        <p14:creationId xmlns:p14="http://schemas.microsoft.com/office/powerpoint/2010/main" val="2336516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1A18-9847-4FE8-AE6D-0C85D71713B9}"/>
              </a:ext>
            </a:extLst>
          </p:cNvPr>
          <p:cNvSpPr>
            <a:spLocks noGrp="1"/>
          </p:cNvSpPr>
          <p:nvPr>
            <p:ph type="title"/>
          </p:nvPr>
        </p:nvSpPr>
        <p:spPr/>
        <p:txBody>
          <a:bodyPr/>
          <a:lstStyle/>
          <a:p>
            <a:r>
              <a:rPr lang="en-US" dirty="0">
                <a:solidFill>
                  <a:schemeClr val="bg1"/>
                </a:solidFill>
                <a:latin typeface="Gotham" panose="02000504050000020004" pitchFamily="2" charset="0"/>
              </a:rPr>
              <a:t>Flowchart</a:t>
            </a:r>
          </a:p>
        </p:txBody>
      </p:sp>
      <p:pic>
        <p:nvPicPr>
          <p:cNvPr id="9" name="Content Placeholder 8">
            <a:extLst>
              <a:ext uri="{FF2B5EF4-FFF2-40B4-BE49-F238E27FC236}">
                <a16:creationId xmlns:a16="http://schemas.microsoft.com/office/drawing/2014/main" id="{B673CD59-F227-45F8-B040-08D504205F0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3033071" y="348509"/>
            <a:ext cx="6125857" cy="6333278"/>
          </a:xfrm>
        </p:spPr>
      </p:pic>
      <p:sp>
        <p:nvSpPr>
          <p:cNvPr id="7" name="Right Triangle 6">
            <a:extLst>
              <a:ext uri="{FF2B5EF4-FFF2-40B4-BE49-F238E27FC236}">
                <a16:creationId xmlns:a16="http://schemas.microsoft.com/office/drawing/2014/main" id="{5A372122-EE8C-41E0-85B1-E05E285925CF}"/>
              </a:ext>
            </a:extLst>
          </p:cNvPr>
          <p:cNvSpPr/>
          <p:nvPr/>
        </p:nvSpPr>
        <p:spPr>
          <a:xfrm rot="16200000">
            <a:off x="11259791" y="5925789"/>
            <a:ext cx="950024" cy="914398"/>
          </a:xfrm>
          <a:prstGeom prst="rtTriangle">
            <a:avLst/>
          </a:prstGeom>
          <a:solidFill>
            <a:srgbClr val="A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82A69593-620E-4C12-B366-C0CEF5697969}"/>
              </a:ext>
            </a:extLst>
          </p:cNvPr>
          <p:cNvSpPr/>
          <p:nvPr/>
        </p:nvSpPr>
        <p:spPr>
          <a:xfrm rot="16200000">
            <a:off x="11444288" y="6110286"/>
            <a:ext cx="762000" cy="733425"/>
          </a:xfrm>
          <a:prstGeom prst="rtTriangle">
            <a:avLst/>
          </a:prstGeom>
          <a:solidFill>
            <a:srgbClr val="E2F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4845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1689</TotalTime>
  <Words>1248</Words>
  <Application>Microsoft Office PowerPoint</Application>
  <PresentationFormat>Widescreen</PresentationFormat>
  <Paragraphs>115</Paragraphs>
  <Slides>26</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-apple-system</vt:lpstr>
      <vt:lpstr>Whitney</vt:lpstr>
      <vt:lpstr>Arial</vt:lpstr>
      <vt:lpstr>Calibri</vt:lpstr>
      <vt:lpstr>Calibri Light</vt:lpstr>
      <vt:lpstr>Cambria Math</vt:lpstr>
      <vt:lpstr>Consolas</vt:lpstr>
      <vt:lpstr>Gotham</vt:lpstr>
      <vt:lpstr>Office Theme</vt:lpstr>
      <vt:lpstr>Matrix Arithmetic</vt:lpstr>
      <vt:lpstr>Matrix Arithmetic</vt:lpstr>
      <vt:lpstr>1. Project Description</vt:lpstr>
      <vt:lpstr>Matrix Arithmetic</vt:lpstr>
      <vt:lpstr>Language and Library used</vt:lpstr>
      <vt:lpstr>Plan</vt:lpstr>
      <vt:lpstr>How do you plan out your work?</vt:lpstr>
      <vt:lpstr>2. Source Code Explanation</vt:lpstr>
      <vt:lpstr>Flowchart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 learn in class for this project</vt:lpstr>
      <vt:lpstr>What I learn in class for this project</vt:lpstr>
      <vt:lpstr>3. Project Demonstration</vt:lpstr>
      <vt:lpstr>4. Future</vt:lpstr>
      <vt:lpstr>How this project can be improved?</vt:lpstr>
      <vt:lpstr>How this project can be improved?</vt:lpstr>
      <vt:lpstr>Matrix Arithmetic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CalcLab</dc:title>
  <dc:creator>DULAPAH VIBULSANTI</dc:creator>
  <cp:lastModifiedBy>DULAPAH VIBULSANTI</cp:lastModifiedBy>
  <cp:revision>2</cp:revision>
  <dcterms:created xsi:type="dcterms:W3CDTF">2021-12-11T06:46:42Z</dcterms:created>
  <dcterms:modified xsi:type="dcterms:W3CDTF">2021-12-13T19:11:42Z</dcterms:modified>
</cp:coreProperties>
</file>