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1BE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6" y="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6490-318F-4D4E-C0B1-E49E023E0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825C7-D22F-735F-333B-72CCECD5D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0850-2F1B-C4AE-3C30-5F4EEEBC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15EB-666B-241E-FEB0-29FBC4AC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BE4A-5ACA-9BFF-5ACA-FDFF9BE8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8D1D-6B0A-26C2-25A0-651DE525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A6D9A-2FC0-DF50-0039-9F24514BA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15DD-C2CE-A272-B1F0-C5C156B2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7B7C-19A2-B016-398C-601D4D50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23B2-60A0-6978-90F6-43C42261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B4112-735A-1856-EC10-3154C3039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0F933-2083-2373-DD65-5CBDC983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F009-959D-B5B0-1894-2647F0D8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7BE21-8FE1-E656-AC6A-CCF529F7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7167-328F-2467-14A5-29683C30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9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CC76-1259-7026-8260-0CA9FEA1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4523-BD15-7201-2C0F-0F47745C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DB9A-5876-72ED-C1A1-E883D3CD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8183-BE70-5029-8A24-0B049243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DE99-4C9F-ECCF-303B-2A31E7A9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4266-151F-62B6-6038-FAFEC19A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78D8-05DE-C72A-211F-8FF46B9F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DA72-E7E2-A2ED-7050-B489632C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E6DE-17C1-1CD3-F316-B7C83B82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CA84-E3F2-1098-79FE-CA571FC3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6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EE1E-88FC-0DBE-492D-8278A15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6CE5-2364-E2E2-91C5-FD3615F2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DCEEC-5B69-7FC7-61B8-3DC0453AD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F0A26-BC0F-921B-C9FD-6E38E9F8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2B38-E3F9-E9DC-91B1-85B94B10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18E38-0589-61FD-4273-5CE4BB9C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C65D-2EA2-F781-13A7-052D76AF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FE4B-E2CD-561A-5BED-1E9923C9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8AD1-519F-6EE4-1701-7C99B7ED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B2B84-A047-0B33-7C9A-8F17FA3CA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CD44D-AD33-4028-26AB-05917EEC3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98BD4-0D9C-08FA-D45F-07E152A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F4761-B8D1-C23D-2D03-37F2ED63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87B9F-5FE8-13AB-1D73-15912A15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17DC-D1DF-ACBE-EB93-D9384861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3CBC5-E111-06A9-A61E-58900C99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02175-5586-263B-FD0C-590BCF56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512AB-CB0E-C0D2-9921-92A32532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16CFD-D215-B05F-67FF-85FC9CAE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0FC02-4EB6-487C-CB3B-96B5EB39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1554C-DEB0-3413-86FD-F0DFF83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CD37-76FD-4CB6-A3B0-CD3446E0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F169-193A-FBCF-0384-D13A2A3A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B4218-017C-F883-D898-F2518D68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5AA59-F413-8FB3-AD63-E50FA40E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C2525-5949-E43F-8D77-E5737EB5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FD28-58F3-99B7-936F-D37C53C9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C0A2-2C36-A793-31D6-DD2CBE35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FCB8A-6552-A48B-F289-2F67BAC1E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E3311-0CDB-2518-2216-639B81DDC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2F70B-0A70-DB44-CEA4-886F715A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3264D-26AE-57FB-DD4D-7947928B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FBCC-4858-DD4A-AD0F-103C406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18457-7475-0DE2-8E4C-1E288F81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725B-B463-CF75-136B-6276E0F3E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5B4C-BBDF-C290-F2E8-39ECD840D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1B03-07AB-4CF5-B187-0A2E6B443C8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85D7-3706-B3AB-34DB-001767FC4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8FDC-0EDC-0A53-12C9-5387A98A4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DE7A-F51F-4816-AE83-CDE7D4AF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46A30B5-79A9-102D-456A-B39224544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29"/>
            <a:ext cx="12195251" cy="68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2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A1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E5CF-7B77-5F9A-5CE2-C9FB7FA7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INPro-Medium" panose="02000503030000020004" pitchFamily="50" charset="0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D579-87C7-E531-FD49-31C23F0C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DINPro-Medium" panose="02000503030000020004" pitchFamily="50" charset="0"/>
              </a:rPr>
              <a:t>A timetable management app for university students would be beneficial because it would allow students to better organize their time and schedule their classes around other commitments. </a:t>
            </a:r>
          </a:p>
          <a:p>
            <a:endParaRPr lang="en-US" dirty="0">
              <a:solidFill>
                <a:schemeClr val="bg1"/>
              </a:solidFill>
              <a:latin typeface="DINPro-Medium" panose="02000503030000020004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DINPro-Medium" panose="02000503030000020004" pitchFamily="50" charset="0"/>
              </a:rPr>
              <a:t>This would lead to improved academic performance and decreased stress levels. In addition, a timetable management app would allow students to share their schedules with classmates and professors, which would facilitate communication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76414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C9CD3F5-6F54-EAB9-94F0-D2DA7683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1" y="0"/>
            <a:ext cx="11094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DINPro-Medium</vt:lpstr>
      <vt:lpstr>Office Theme</vt:lpstr>
      <vt:lpstr>PowerPoint Presentation</vt:lpstr>
      <vt:lpstr>Problem 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Dulapah Vibulsanti</dc:creator>
  <cp:lastModifiedBy>Dulapah Vibulsanti</cp:lastModifiedBy>
  <cp:revision>1</cp:revision>
  <dcterms:created xsi:type="dcterms:W3CDTF">2022-11-23T01:17:16Z</dcterms:created>
  <dcterms:modified xsi:type="dcterms:W3CDTF">2022-11-23T02:32:15Z</dcterms:modified>
</cp:coreProperties>
</file>