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116"/>
    <a:srgbClr val="006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586A-3B61-4B51-A526-75D7C342EB9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2" y="2216545"/>
            <a:ext cx="7188851" cy="3392052"/>
          </a:xfrm>
        </p:spPr>
      </p:pic>
      <p:cxnSp>
        <p:nvCxnSpPr>
          <p:cNvPr id="7" name="Straight Connector 6"/>
          <p:cNvCxnSpPr/>
          <p:nvPr/>
        </p:nvCxnSpPr>
        <p:spPr>
          <a:xfrm>
            <a:off x="7833047" y="2628713"/>
            <a:ext cx="0" cy="2528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0051" y="2399281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1.4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6457782" y="3699589"/>
            <a:ext cx="23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belt speed [m/s]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17854" y="3782990"/>
            <a:ext cx="17448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Perturbation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6890" y="5078964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0.7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7002068" y="3702697"/>
            <a:ext cx="23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belt speed [m/s]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57953" y="2628713"/>
            <a:ext cx="0" cy="2528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3952" y="2400595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5622" y="5085183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2751" y="5479016"/>
            <a:ext cx="9330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18859" y="2254442"/>
            <a:ext cx="1492895" cy="187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84259" y="2736214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1 (A1)</a:t>
            </a:r>
          </a:p>
        </p:txBody>
      </p:sp>
      <p:pic>
        <p:nvPicPr>
          <p:cNvPr id="22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0" t="17619" r="12099" b="71886"/>
          <a:stretch/>
        </p:blipFill>
        <p:spPr>
          <a:xfrm>
            <a:off x="5910629" y="4325085"/>
            <a:ext cx="1101013" cy="4198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34437" y="2884308"/>
            <a:ext cx="1530219" cy="4741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6027" y="2736214"/>
            <a:ext cx="15302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2 (A2)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27787" y="4661448"/>
            <a:ext cx="178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Counter-adaptation  (B)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96839" y="2496713"/>
            <a:ext cx="289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length asymmetry (SLA)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608603" y="4744962"/>
                <a:ext cx="3588516" cy="487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𝑆𝐿𝐴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03" y="4744962"/>
                <a:ext cx="3588516" cy="487890"/>
              </a:xfrm>
              <a:prstGeom prst="rect">
                <a:avLst/>
              </a:prstGeom>
              <a:blipFill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8535628" y="2309527"/>
            <a:ext cx="3656372" cy="3498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2903" y="2309527"/>
            <a:ext cx="7637379" cy="3498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75086" y="1909417"/>
            <a:ext cx="1436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Protocols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04328" y="1909417"/>
            <a:ext cx="2713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Outcome parameter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7" t="27889" r="16614" b="17752"/>
          <a:stretch/>
        </p:blipFill>
        <p:spPr>
          <a:xfrm>
            <a:off x="8597909" y="2811479"/>
            <a:ext cx="3137871" cy="17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3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  <p:sp>
        <p:nvSpPr>
          <p:cNvPr id="9" name="TextBox 8"/>
          <p:cNvSpPr txBox="1"/>
          <p:nvPr/>
        </p:nvSpPr>
        <p:spPr>
          <a:xfrm>
            <a:off x="2855440" y="3419591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1 (A1)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1602" y="3419591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2 (A2)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22863" y="4357884"/>
            <a:ext cx="121186" cy="13960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3185" y="572717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61552" y="3904354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9744" y="4908378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8440" y="5703304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36807" y="3880482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244999" y="488450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529213-23D5-4A4E-9125-6AB20FF50653}"/>
              </a:ext>
            </a:extLst>
          </p:cNvPr>
          <p:cNvSpPr/>
          <p:nvPr/>
        </p:nvSpPr>
        <p:spPr>
          <a:xfrm>
            <a:off x="7856629" y="4355778"/>
            <a:ext cx="121186" cy="13960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5" y="2196532"/>
            <a:ext cx="10476190" cy="3609524"/>
          </a:xfrm>
        </p:spPr>
      </p:pic>
      <p:sp>
        <p:nvSpPr>
          <p:cNvPr id="6" name="TextBox 5"/>
          <p:cNvSpPr txBox="1"/>
          <p:nvPr/>
        </p:nvSpPr>
        <p:spPr>
          <a:xfrm>
            <a:off x="2899508" y="3452642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1 (A1)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5670" y="3452642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2 (A2)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7151" y="4000500"/>
            <a:ext cx="65566" cy="180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6280" y="4000500"/>
            <a:ext cx="213228" cy="1436876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94878" y="575721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524" y="540257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Early adaptation (6:30)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05620" y="3937405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13812" y="4941429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74001" y="4010025"/>
            <a:ext cx="65566" cy="180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63130" y="4010025"/>
            <a:ext cx="213228" cy="1436876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71728" y="5766741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4374" y="5412101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Early adaptation (6:30)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82470" y="3946930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90662" y="4950954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</p:spTree>
    <p:extLst>
      <p:ext uri="{BB962C8B-B14F-4D97-AF65-F5344CB8AC3E}">
        <p14:creationId xmlns:p14="http://schemas.microsoft.com/office/powerpoint/2010/main" val="386177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" t="3116" r="2344"/>
          <a:stretch/>
        </p:blipFill>
        <p:spPr>
          <a:xfrm>
            <a:off x="238125" y="523875"/>
            <a:ext cx="11944350" cy="592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1056517" y="1770894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D85116"/>
                  </a:solidFill>
                </a:ln>
              </a:rPr>
              <a:t>Interference group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060519" y="4685549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006CBA"/>
                  </a:solidFill>
                </a:ln>
              </a:rPr>
              <a:t>Savings group</a:t>
            </a:r>
          </a:p>
        </p:txBody>
      </p:sp>
    </p:spTree>
    <p:extLst>
      <p:ext uri="{BB962C8B-B14F-4D97-AF65-F5344CB8AC3E}">
        <p14:creationId xmlns:p14="http://schemas.microsoft.com/office/powerpoint/2010/main" val="120865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3" y="1825625"/>
            <a:ext cx="10280834" cy="4351338"/>
          </a:xfrm>
        </p:spPr>
      </p:pic>
      <p:sp>
        <p:nvSpPr>
          <p:cNvPr id="13" name="TextBox 12"/>
          <p:cNvSpPr txBox="1"/>
          <p:nvPr/>
        </p:nvSpPr>
        <p:spPr>
          <a:xfrm>
            <a:off x="7154033" y="1471681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D85116"/>
                  </a:solidFill>
                </a:ln>
              </a:rPr>
              <a:t>Interference 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7184" y="1471681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006CBA"/>
                  </a:solidFill>
                </a:ln>
              </a:rPr>
              <a:t>Savings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4380" y="6176963"/>
                <a:ext cx="2619563" cy="460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∗100 [%]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380" y="6176963"/>
                <a:ext cx="2619563" cy="460319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41190" y="6176962"/>
                <a:ext cx="2619563" cy="460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∗100 [%]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90" y="6176962"/>
                <a:ext cx="2619563" cy="460319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68073" y="62224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28306" y="62213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Strides</a:t>
            </a:r>
          </a:p>
        </p:txBody>
      </p:sp>
    </p:spTree>
    <p:extLst>
      <p:ext uri="{BB962C8B-B14F-4D97-AF65-F5344CB8AC3E}">
        <p14:creationId xmlns:p14="http://schemas.microsoft.com/office/powerpoint/2010/main" val="11448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6913" r="8789" b="5128"/>
          <a:stretch/>
        </p:blipFill>
        <p:spPr>
          <a:xfrm>
            <a:off x="1476375" y="1295399"/>
            <a:ext cx="8629650" cy="4657725"/>
          </a:xfrm>
        </p:spPr>
      </p:pic>
      <p:grpSp>
        <p:nvGrpSpPr>
          <p:cNvPr id="20" name="Group 19"/>
          <p:cNvGrpSpPr/>
          <p:nvPr/>
        </p:nvGrpSpPr>
        <p:grpSpPr>
          <a:xfrm>
            <a:off x="1646840" y="801181"/>
            <a:ext cx="2156639" cy="436000"/>
            <a:chOff x="1646840" y="801181"/>
            <a:chExt cx="2156639" cy="436000"/>
          </a:xfrm>
        </p:grpSpPr>
        <p:sp>
          <p:nvSpPr>
            <p:cNvPr id="12" name="TextBox 11"/>
            <p:cNvSpPr txBox="1"/>
            <p:nvPr/>
          </p:nvSpPr>
          <p:spPr>
            <a:xfrm rot="5400000">
              <a:off x="2066402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3130434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2547905" y="422391"/>
              <a:ext cx="383085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latin typeface="+mj-lt"/>
                </a:rPr>
                <a:t>[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20372" y="80118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32055" y="801181"/>
            <a:ext cx="2156639" cy="436000"/>
            <a:chOff x="1646840" y="801181"/>
            <a:chExt cx="2156639" cy="436000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2066402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3130434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2547905" y="422391"/>
              <a:ext cx="383085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latin typeface="+mj-lt"/>
                </a:rPr>
                <a:t>[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0372" y="80118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17270" y="801181"/>
            <a:ext cx="2156639" cy="436000"/>
            <a:chOff x="1646840" y="801181"/>
            <a:chExt cx="2156639" cy="436000"/>
          </a:xfrm>
        </p:grpSpPr>
        <p:sp>
          <p:nvSpPr>
            <p:cNvPr id="27" name="TextBox 26"/>
            <p:cNvSpPr txBox="1"/>
            <p:nvPr/>
          </p:nvSpPr>
          <p:spPr>
            <a:xfrm rot="5400000">
              <a:off x="2066402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3130434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2547905" y="422391"/>
              <a:ext cx="383085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latin typeface="+mj-lt"/>
                </a:rPr>
                <a:t>[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20372" y="80118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58346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Very early adaptation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9407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Early adaptation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9344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Late adaptation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7797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#Strides to Mid-Pert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1431032"/>
            <a:ext cx="1312633" cy="6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 rot="957968">
            <a:off x="6529571" y="3076985"/>
            <a:ext cx="218804" cy="73260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75943">
            <a:off x="6366528" y="3794861"/>
            <a:ext cx="218804" cy="73260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6415726">
            <a:off x="6197705" y="4317787"/>
            <a:ext cx="133951" cy="35478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0128921">
            <a:off x="6837212" y="3077627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9350965">
            <a:off x="7171288" y="3674274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3788939">
            <a:off x="7274912" y="4262780"/>
            <a:ext cx="133951" cy="3547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779973" y="3342877"/>
            <a:ext cx="12713" cy="1268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45005" y="4397820"/>
            <a:ext cx="178282" cy="14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12" idx="0"/>
          </p:cNvCxnSpPr>
          <p:nvPr/>
        </p:nvCxnSpPr>
        <p:spPr>
          <a:xfrm>
            <a:off x="6434384" y="4546831"/>
            <a:ext cx="104407" cy="94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6378617" y="4540579"/>
            <a:ext cx="52562" cy="274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436376" y="4556148"/>
            <a:ext cx="120249" cy="249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450362" y="4559551"/>
            <a:ext cx="212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6431179" y="5001657"/>
            <a:ext cx="109922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8153" y="5098107"/>
                <a:ext cx="163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𝑆𝑡𝑒𝑝𝐿𝑒𝑛𝑔𝑡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53" y="5098107"/>
                <a:ext cx="1636922" cy="276999"/>
              </a:xfrm>
              <a:prstGeom prst="rect">
                <a:avLst/>
              </a:prstGeom>
              <a:blipFill>
                <a:blip r:embed="rId2"/>
                <a:stretch>
                  <a:fillRect l="-4089" r="-11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 rot="957968">
            <a:off x="8246370" y="3086164"/>
            <a:ext cx="218804" cy="7326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575943">
            <a:off x="8083327" y="3804040"/>
            <a:ext cx="218804" cy="7326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6415726">
            <a:off x="7914504" y="4326966"/>
            <a:ext cx="133951" cy="35478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9492577">
            <a:off x="8554011" y="3086806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8773107">
            <a:off x="9030543" y="3619766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2076431">
            <a:off x="9243806" y="4217908"/>
            <a:ext cx="133951" cy="3547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8496772" y="3352056"/>
            <a:ext cx="12713" cy="1268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161804" y="4406999"/>
            <a:ext cx="178282" cy="14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49" idx="0"/>
          </p:cNvCxnSpPr>
          <p:nvPr/>
        </p:nvCxnSpPr>
        <p:spPr>
          <a:xfrm>
            <a:off x="8151183" y="4556010"/>
            <a:ext cx="104407" cy="94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8095416" y="4549758"/>
            <a:ext cx="52562" cy="274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8153175" y="4565327"/>
            <a:ext cx="120249" cy="249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8167161" y="4568730"/>
            <a:ext cx="212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8095416" y="5001657"/>
            <a:ext cx="134260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024837" y="5092813"/>
                <a:ext cx="160717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𝑆𝑡𝑒𝑝𝐿𝑒𝑛𝑔𝑡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37" y="5092813"/>
                <a:ext cx="1607171" cy="299249"/>
              </a:xfrm>
              <a:prstGeom prst="rect">
                <a:avLst/>
              </a:prstGeom>
              <a:blipFill>
                <a:blip r:embed="rId3"/>
                <a:stretch>
                  <a:fillRect l="-4167" r="-227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42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87290" y="3076985"/>
            <a:ext cx="3418956" cy="2565631"/>
            <a:chOff x="6087290" y="3076985"/>
            <a:chExt cx="3418956" cy="2565631"/>
          </a:xfrm>
        </p:grpSpPr>
        <p:sp>
          <p:nvSpPr>
            <p:cNvPr id="10" name="Oval 9"/>
            <p:cNvSpPr/>
            <p:nvPr/>
          </p:nvSpPr>
          <p:spPr>
            <a:xfrm rot="957968">
              <a:off x="6529571" y="3076985"/>
              <a:ext cx="218804" cy="73260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75943">
              <a:off x="6366528" y="3794861"/>
              <a:ext cx="218804" cy="73260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6415726">
              <a:off x="6197705" y="4317787"/>
              <a:ext cx="133951" cy="35478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20720308">
              <a:off x="6837212" y="3077627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9942352">
              <a:off x="7121612" y="3721091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3959804">
              <a:off x="7213292" y="4309348"/>
              <a:ext cx="133951" cy="35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6779973" y="3342877"/>
              <a:ext cx="12713" cy="1268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445005" y="4397820"/>
              <a:ext cx="178282" cy="149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  <a:stCxn id="12" idx="0"/>
            </p:cNvCxnSpPr>
            <p:nvPr/>
          </p:nvCxnSpPr>
          <p:spPr>
            <a:xfrm>
              <a:off x="6434384" y="4546831"/>
              <a:ext cx="104407" cy="94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378617" y="4540579"/>
              <a:ext cx="52562" cy="274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6436376" y="4556148"/>
              <a:ext cx="120249" cy="249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6450362" y="4559551"/>
              <a:ext cx="212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6431179" y="5001657"/>
              <a:ext cx="9600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340329" y="5076286"/>
                  <a:ext cx="1141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𝑆h𝑜𝑟𝑡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329" y="5076286"/>
                  <a:ext cx="11417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813" r="-748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/>
            <p:nvPr/>
          </p:nvSpPr>
          <p:spPr>
            <a:xfrm rot="957968">
              <a:off x="8246370" y="3086164"/>
              <a:ext cx="218804" cy="73260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75943">
              <a:off x="8083327" y="3804040"/>
              <a:ext cx="218804" cy="73260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6415726">
              <a:off x="7914504" y="4326966"/>
              <a:ext cx="133951" cy="35478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9492577">
              <a:off x="8554011" y="3086806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8773107">
              <a:off x="9030543" y="3619766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2076431">
              <a:off x="9243806" y="4217908"/>
              <a:ext cx="133951" cy="35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cxnSpLocks/>
            </p:cNvCxnSpPr>
            <p:nvPr/>
          </p:nvCxnSpPr>
          <p:spPr>
            <a:xfrm>
              <a:off x="8496772" y="3352056"/>
              <a:ext cx="12713" cy="1268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161804" y="4406999"/>
              <a:ext cx="178282" cy="149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  <a:stCxn id="49" idx="0"/>
            </p:cNvCxnSpPr>
            <p:nvPr/>
          </p:nvCxnSpPr>
          <p:spPr>
            <a:xfrm>
              <a:off x="8151183" y="4556010"/>
              <a:ext cx="104407" cy="94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>
            <a:xfrm flipH="1">
              <a:off x="8095416" y="4549758"/>
              <a:ext cx="52562" cy="274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8153175" y="4565327"/>
              <a:ext cx="120249" cy="249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8167161" y="4568730"/>
              <a:ext cx="212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</p:cNvCxnSpPr>
            <p:nvPr/>
          </p:nvCxnSpPr>
          <p:spPr>
            <a:xfrm>
              <a:off x="8095416" y="5001657"/>
              <a:ext cx="13426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170686" y="5088618"/>
                  <a:ext cx="111825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686" y="5088618"/>
                  <a:ext cx="1118255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4891" r="-5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65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177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Salatiello</dc:creator>
  <cp:lastModifiedBy>Salatiello, Alessandro</cp:lastModifiedBy>
  <cp:revision>29</cp:revision>
  <dcterms:created xsi:type="dcterms:W3CDTF">2017-05-09T17:38:32Z</dcterms:created>
  <dcterms:modified xsi:type="dcterms:W3CDTF">2018-01-11T05:03:59Z</dcterms:modified>
</cp:coreProperties>
</file>