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305" r:id="rId3"/>
    <p:sldId id="307" r:id="rId4"/>
    <p:sldId id="302" r:id="rId5"/>
    <p:sldId id="297" r:id="rId6"/>
    <p:sldId id="308" r:id="rId7"/>
    <p:sldId id="306" r:id="rId8"/>
    <p:sldId id="298" r:id="rId9"/>
    <p:sldId id="303" r:id="rId10"/>
    <p:sldId id="299" r:id="rId11"/>
    <p:sldId id="311" r:id="rId12"/>
    <p:sldId id="313" r:id="rId13"/>
    <p:sldId id="318" r:id="rId14"/>
    <p:sldId id="301" r:id="rId15"/>
    <p:sldId id="315" r:id="rId16"/>
    <p:sldId id="312" r:id="rId17"/>
    <p:sldId id="314" r:id="rId18"/>
    <p:sldId id="304" r:id="rId19"/>
    <p:sldId id="316" r:id="rId20"/>
    <p:sldId id="317" r:id="rId21"/>
    <p:sldId id="319" r:id="rId22"/>
    <p:sldId id="320" r:id="rId23"/>
  </p:sldIdLst>
  <p:sldSz cx="9144000" cy="5143500" type="screen16x9"/>
  <p:notesSz cx="6858000" cy="9144000"/>
  <p:embeddedFontLst>
    <p:embeddedFont>
      <p:font typeface="Barlow Light" panose="020B0604020202020204" charset="0"/>
      <p:regular r:id="rId25"/>
      <p:bold r:id="rId26"/>
      <p:italic r:id="rId27"/>
      <p:boldItalic r:id="rId28"/>
    </p:embeddedFont>
    <p:embeddedFont>
      <p:font typeface="Miriam Libre" panose="020B0604020202020204" charset="-79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Barlow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580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32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m.tiktok.com/ZML5twwRb/" TargetMode="External"/><Relationship Id="rId3" Type="http://schemas.openxmlformats.org/officeDocument/2006/relationships/hyperlink" Target="https://vm.tiktok.com/ZML5nrwpf/" TargetMode="External"/><Relationship Id="rId7" Type="http://schemas.openxmlformats.org/officeDocument/2006/relationships/hyperlink" Target="https://vm.tiktok.com/ZML5nYq5B/?k=1" TargetMode="External"/><Relationship Id="rId2" Type="http://schemas.openxmlformats.org/officeDocument/2006/relationships/hyperlink" Target="https://vm.tiktok.com/ZML5nMaw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m.tiktok.com/ZML5nNr41/" TargetMode="External"/><Relationship Id="rId5" Type="http://schemas.openxmlformats.org/officeDocument/2006/relationships/hyperlink" Target="https://vm.tiktok.com/ZML5tKspQ/?k=1" TargetMode="External"/><Relationship Id="rId4" Type="http://schemas.openxmlformats.org/officeDocument/2006/relationships/hyperlink" Target="https://vm.tiktok.com/ZML5nSdJQ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VACUNAS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515485" y="4038600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Creador: </a:t>
            </a:r>
            <a:r>
              <a:rPr lang="es-MX" b="1" dirty="0" err="1"/>
              <a:t>DulceSustaita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049" y="205975"/>
            <a:ext cx="5972175" cy="857400"/>
          </a:xfrm>
        </p:spPr>
        <p:txBody>
          <a:bodyPr/>
          <a:lstStyle/>
          <a:p>
            <a:r>
              <a:rPr lang="es-MX" dirty="0" err="1" smtClean="0"/>
              <a:t>Reels</a:t>
            </a:r>
            <a:r>
              <a:rPr lang="es-MX" dirty="0" smtClean="0"/>
              <a:t>/</a:t>
            </a:r>
            <a:r>
              <a:rPr lang="es-MX" dirty="0" err="1" smtClean="0"/>
              <a:t>Ticktocks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44868"/>
              </p:ext>
            </p:extLst>
          </p:nvPr>
        </p:nvGraphicFramePr>
        <p:xfrm>
          <a:off x="400049" y="1063375"/>
          <a:ext cx="5457825" cy="372088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676276"/>
                <a:gridCol w="2962274"/>
                <a:gridCol w="1819275"/>
              </a:tblGrid>
              <a:tr h="463191">
                <a:tc>
                  <a:txBody>
                    <a:bodyPr/>
                    <a:lstStyle/>
                    <a:p>
                      <a:r>
                        <a:rPr lang="es-MX" sz="1100" b="1" dirty="0" smtClean="0">
                          <a:solidFill>
                            <a:schemeClr val="bg1"/>
                          </a:solidFill>
                        </a:rPr>
                        <a:t>Fecha </a:t>
                      </a:r>
                      <a:endParaRPr lang="es-MX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1" dirty="0" smtClean="0">
                          <a:solidFill>
                            <a:schemeClr val="bg1"/>
                          </a:solidFill>
                        </a:rPr>
                        <a:t>Tema</a:t>
                      </a:r>
                      <a:endParaRPr lang="es-MX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1" dirty="0" smtClean="0">
                          <a:solidFill>
                            <a:schemeClr val="bg1"/>
                          </a:solidFill>
                        </a:rPr>
                        <a:t>Audio/Inspiración</a:t>
                      </a:r>
                      <a:endParaRPr lang="es-MX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3298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01/05/22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Primeras Enfermedades Detectadas Parte</a:t>
                      </a:r>
                      <a:r>
                        <a:rPr lang="es-MX" sz="1000" baseline="0" dirty="0" smtClean="0"/>
                        <a:t> 1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https://vm.tiktok.com/ZML5nMawE/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319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09/05/22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Primeras Enfermedades Detectadas Parte</a:t>
                      </a:r>
                      <a:r>
                        <a:rPr lang="es-MX" sz="1000" baseline="0" dirty="0" smtClean="0"/>
                        <a:t> 2</a:t>
                      </a:r>
                      <a:endParaRPr lang="es-MX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https://vm.tiktok.com/ZML5nrwpf/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319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12/05/22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Como las vacunas fortalecen nuestro sistema</a:t>
                      </a:r>
                      <a:r>
                        <a:rPr lang="es-MX" sz="1000" baseline="0" dirty="0" smtClean="0"/>
                        <a:t> inmunológico Parte 1</a:t>
                      </a:r>
                      <a:endParaRPr lang="es-MX" sz="1000" dirty="0" smtClean="0"/>
                    </a:p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https://vm.tiktok.com/ZML5nSdJQ/</a:t>
                      </a:r>
                      <a:endParaRPr lang="es-MX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319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Como las vacunas fortalecen nuestro sistema</a:t>
                      </a:r>
                      <a:r>
                        <a:rPr lang="es-MX" sz="1000" baseline="0" dirty="0" smtClean="0"/>
                        <a:t> inmunológico Parte 2</a:t>
                      </a:r>
                      <a:endParaRPr lang="es-MX" sz="1000" dirty="0" smtClean="0"/>
                    </a:p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https://vm.tiktok.com/ZML5tKspQ/?k=1</a:t>
                      </a:r>
                      <a:endParaRPr lang="es-MX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319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23/05/22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50" baseline="0" dirty="0" smtClean="0"/>
                        <a:t>¿Cuando vacunar a los niños, que edad es ideal?</a:t>
                      </a:r>
                    </a:p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https://vm.tiktok.com/ZML5nNr41/</a:t>
                      </a:r>
                      <a:endParaRPr lang="es-MX" sz="1000" b="0" i="0" u="sng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s-MX" sz="10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https://vm.tiktok.com/ZML5nYq5B/?k=1</a:t>
                      </a:r>
                      <a:endParaRPr lang="es-MX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319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27/05/22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Desmintiendo Información Falsa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https://vm.tiktok.com/ZML5twwRb/</a:t>
                      </a:r>
                      <a:r>
                        <a:rPr lang="es-MX" sz="105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s-MX" sz="7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683500" y="2355388"/>
            <a:ext cx="3891300" cy="1159800"/>
          </a:xfrm>
        </p:spPr>
        <p:txBody>
          <a:bodyPr/>
          <a:lstStyle/>
          <a:p>
            <a:r>
              <a:rPr lang="es-MX" dirty="0" smtClean="0"/>
              <a:t>Calendario Mensual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grpSp>
        <p:nvGrpSpPr>
          <p:cNvPr id="9" name="Google Shape;845;p48"/>
          <p:cNvGrpSpPr/>
          <p:nvPr/>
        </p:nvGrpSpPr>
        <p:grpSpPr>
          <a:xfrm rot="10800000">
            <a:off x="6829424" y="2486025"/>
            <a:ext cx="1718189" cy="2244822"/>
            <a:chOff x="3357563" y="850900"/>
            <a:chExt cx="1882725" cy="2446200"/>
          </a:xfrm>
        </p:grpSpPr>
        <p:sp>
          <p:nvSpPr>
            <p:cNvPr id="10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859;p48"/>
          <p:cNvGrpSpPr/>
          <p:nvPr/>
        </p:nvGrpSpPr>
        <p:grpSpPr>
          <a:xfrm>
            <a:off x="615121" y="386901"/>
            <a:ext cx="1938250" cy="1968487"/>
            <a:chOff x="6545263" y="855663"/>
            <a:chExt cx="2347900" cy="2270150"/>
          </a:xfrm>
        </p:grpSpPr>
        <p:sp>
          <p:nvSpPr>
            <p:cNvPr id="24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15372"/>
              </p:ext>
            </p:extLst>
          </p:nvPr>
        </p:nvGraphicFramePr>
        <p:xfrm>
          <a:off x="177864" y="92020"/>
          <a:ext cx="8924925" cy="5001944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661920"/>
                <a:gridCol w="405051"/>
                <a:gridCol w="742590"/>
                <a:gridCol w="485288"/>
                <a:gridCol w="910835"/>
                <a:gridCol w="447347"/>
                <a:gridCol w="739308"/>
                <a:gridCol w="541089"/>
                <a:gridCol w="813822"/>
                <a:gridCol w="459755"/>
                <a:gridCol w="811746"/>
                <a:gridCol w="558975"/>
                <a:gridCol w="876008"/>
                <a:gridCol w="471191"/>
              </a:tblGrid>
              <a:tr h="30022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Lunes 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01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Martes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02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Miércoles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50" dirty="0" smtClean="0"/>
                        <a:t>0</a:t>
                      </a:r>
                      <a:r>
                        <a:rPr lang="es-MX" sz="1000" dirty="0" smtClean="0"/>
                        <a:t>3</a:t>
                      </a:r>
                      <a:endParaRPr lang="es-MX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Jueves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04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Viernes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05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Sábado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06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Domingo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07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6502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Primeras Enfermedades Detectadas Parte</a:t>
                      </a:r>
                      <a:r>
                        <a:rPr lang="es-MX" sz="1000" baseline="0" dirty="0" smtClean="0"/>
                        <a:t> 1</a:t>
                      </a:r>
                      <a:endParaRPr lang="es-MX" sz="1000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900" dirty="0" smtClean="0"/>
                        <a:t>¿Por</a:t>
                      </a:r>
                      <a:r>
                        <a:rPr lang="es-MX" sz="900" baseline="0" dirty="0" smtClean="0"/>
                        <a:t> qué viven más las personas? : “Somos tan viejos”</a:t>
                      </a:r>
                      <a:endParaRPr lang="es-MX" sz="9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 smtClean="0"/>
                        <a:t>Los Primeros Doctores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MX" sz="1000" dirty="0" smtClean="0"/>
                        <a:t>Cuando tarda en hacer efecto la vacuna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Crisis de Salud en México:</a:t>
                      </a:r>
                      <a:r>
                        <a:rPr lang="es-MX" sz="1000" baseline="0" dirty="0" smtClean="0"/>
                        <a:t> “Ta potente”</a:t>
                      </a:r>
                    </a:p>
                    <a:p>
                      <a:endParaRPr lang="es-MX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Enfermedades que necesitaron vacunas</a:t>
                      </a:r>
                    </a:p>
                    <a:p>
                      <a:endParaRPr lang="es-MX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MX" sz="1000" baseline="0" dirty="0" smtClean="0"/>
                        <a:t>Primeras Enfermeras</a:t>
                      </a:r>
                      <a:endParaRPr lang="es-MX" sz="1000" dirty="0" smtClean="0"/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4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Lunes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08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Martes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09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Miércoles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10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Jueves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Viernes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12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Sábado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13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Domingo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14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3792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Diagrama de mortalidad de las personas hace 1 siglo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Primeras Enfermedades Detectadas </a:t>
                      </a:r>
                      <a:r>
                        <a:rPr lang="es-MX" sz="1000" dirty="0" err="1" smtClean="0"/>
                        <a:t>Prt</a:t>
                      </a:r>
                      <a:r>
                        <a:rPr lang="es-MX" sz="1000" baseline="0" dirty="0" smtClean="0"/>
                        <a:t> 2</a:t>
                      </a:r>
                      <a:endParaRPr lang="es-MX" sz="1000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baseline="0" dirty="0" smtClean="0"/>
                        <a:t>Recomendaciones después de aplicarte la vacuna: “Obra de arte tirado en la cama”</a:t>
                      </a:r>
                      <a:endParaRPr lang="es-MX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50" dirty="0" smtClean="0"/>
                        <a:t>Como se resolvieron las crisis de enfermedades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Como las vacunas fortalecen nuestro sistema</a:t>
                      </a:r>
                      <a:r>
                        <a:rPr lang="es-MX" sz="1000" baseline="0" dirty="0" smtClean="0"/>
                        <a:t> inmunológico </a:t>
                      </a:r>
                      <a:r>
                        <a:rPr lang="es-MX" sz="1000" baseline="0" dirty="0" err="1" smtClean="0"/>
                        <a:t>Prt</a:t>
                      </a:r>
                      <a:r>
                        <a:rPr lang="es-MX" sz="1000" baseline="0" dirty="0" smtClean="0"/>
                        <a:t> 1</a:t>
                      </a:r>
                      <a:endParaRPr lang="es-MX" sz="1000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baseline="0" dirty="0" smtClean="0"/>
                        <a:t>¿Cuando vacunarse?</a:t>
                      </a:r>
                      <a:endParaRPr lang="es-MX" sz="11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900" dirty="0" smtClean="0"/>
                        <a:t>¿Cual es la vacuna más efectiva contra</a:t>
                      </a:r>
                      <a:r>
                        <a:rPr lang="es-MX" sz="900" baseline="0" dirty="0" smtClean="0"/>
                        <a:t> la presente pandemia del COVID-19?</a:t>
                      </a:r>
                      <a:endParaRPr lang="es-MX" sz="900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Lunes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15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Martes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16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Miércoles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Jueves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18</a:t>
                      </a:r>
                      <a:endParaRPr lang="es-MX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Viernes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19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Sábado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Domingo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21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217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Efectos secundarios: “Aquí esta tu cariñito”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 smtClean="0"/>
                        <a:t>¿Que lugar es ideal para las vacunas?</a:t>
                      </a:r>
                    </a:p>
                    <a:p>
                      <a:endParaRPr lang="es-MX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Como las vacunas fortalecen nuestro sistema</a:t>
                      </a:r>
                      <a:r>
                        <a:rPr lang="es-MX" sz="1000" baseline="0" dirty="0" smtClean="0"/>
                        <a:t> inmunológico </a:t>
                      </a:r>
                      <a:r>
                        <a:rPr lang="es-MX" sz="1000" baseline="0" dirty="0" err="1" smtClean="0"/>
                        <a:t>Prt</a:t>
                      </a:r>
                      <a:r>
                        <a:rPr lang="es-MX" sz="1000" baseline="0" dirty="0" smtClean="0"/>
                        <a:t> 2</a:t>
                      </a:r>
                      <a:endParaRPr lang="es-MX" sz="1000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Hábitos</a:t>
                      </a:r>
                      <a:r>
                        <a:rPr lang="es-MX" sz="1000" baseline="0" dirty="0" smtClean="0"/>
                        <a:t> alimenticios: “Este no, mejor este”</a:t>
                      </a:r>
                      <a:endParaRPr lang="es-MX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Recomendaciones</a:t>
                      </a:r>
                      <a:r>
                        <a:rPr lang="es-MX" sz="1000" baseline="0" dirty="0" smtClean="0"/>
                        <a:t> antes de aplicarte la vacuna</a:t>
                      </a:r>
                      <a:endParaRPr lang="es-MX" sz="1000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50" dirty="0" smtClean="0"/>
                        <a:t>Diagrama de mortalidad ahora de las personas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 smtClean="0"/>
                        <a:t>Recomendaciones de Doctores</a:t>
                      </a:r>
                    </a:p>
                    <a:p>
                      <a:endParaRPr lang="es-MX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44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Lunes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22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Martes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23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Miércoles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24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Jueves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25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Viernes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26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Sábado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27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Domingo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28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140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¿Por que las vacunas nos protegen de las enfermedades?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baseline="0" dirty="0" smtClean="0"/>
                        <a:t>¿Cuando vacunar a los niños, que edad es ideal?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El porque debes aplicarte la vacuna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¿Por que son importantes?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Medidas</a:t>
                      </a:r>
                      <a:r>
                        <a:rPr lang="es-MX" sz="1000" baseline="0" dirty="0" smtClean="0"/>
                        <a:t> Para cuidarnos: “Lávate las manos Karen”</a:t>
                      </a:r>
                      <a:endParaRPr lang="es-MX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Desmintiendo Información Falsa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No olviden el</a:t>
                      </a:r>
                      <a:r>
                        <a:rPr lang="es-MX" sz="1000" baseline="0" dirty="0" smtClean="0"/>
                        <a:t> personal de salud son personas: ”Las risas no faltaron”</a:t>
                      </a:r>
                      <a:endParaRPr lang="es-MX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0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Lunes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29</a:t>
                      </a:r>
                      <a:endParaRPr lang="es-MX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Martes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30</a:t>
                      </a:r>
                      <a:endParaRPr lang="es-MX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Miércoles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31</a:t>
                      </a:r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5539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Explicar</a:t>
                      </a:r>
                      <a:r>
                        <a:rPr lang="es-MX" sz="1000" baseline="0" dirty="0" smtClean="0"/>
                        <a:t> como se crearon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No te sugestiones, revísate: “Yo despertando</a:t>
                      </a:r>
                      <a:r>
                        <a:rPr lang="es-MX" sz="1000" baseline="0" dirty="0" smtClean="0"/>
                        <a:t> con gripe de mañana</a:t>
                      </a:r>
                      <a:r>
                        <a:rPr lang="es-MX" sz="1000" dirty="0" smtClean="0"/>
                        <a:t>”</a:t>
                      </a:r>
                      <a:endParaRPr lang="es-MX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¿Después que</a:t>
                      </a:r>
                      <a:r>
                        <a:rPr lang="es-MX" sz="1000" baseline="0" dirty="0" smtClean="0"/>
                        <a:t> me dio </a:t>
                      </a:r>
                      <a:r>
                        <a:rPr lang="es-MX" sz="1000" baseline="0" dirty="0" err="1" smtClean="0"/>
                        <a:t>Covid</a:t>
                      </a:r>
                      <a:r>
                        <a:rPr lang="es-MX" sz="1000" baseline="0" dirty="0" smtClean="0"/>
                        <a:t> cuanto tiempo tarda en hacer efecto?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4245039" y="4816667"/>
            <a:ext cx="4482416" cy="326833"/>
            <a:chOff x="273114" y="619117"/>
            <a:chExt cx="4482416" cy="326833"/>
          </a:xfrm>
        </p:grpSpPr>
        <p:sp>
          <p:nvSpPr>
            <p:cNvPr id="45" name="CuadroTexto 44"/>
            <p:cNvSpPr txBox="1"/>
            <p:nvPr/>
          </p:nvSpPr>
          <p:spPr>
            <a:xfrm>
              <a:off x="3195771" y="63817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Meme</a:t>
              </a:r>
              <a:endParaRPr lang="es-MX" dirty="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497822" y="619121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 smtClean="0"/>
                <a:t>Reel</a:t>
              </a:r>
              <a:endParaRPr lang="es-MX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112405" y="61911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Video</a:t>
              </a:r>
              <a:endParaRPr lang="es-MX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436776" y="619124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Grafico</a:t>
              </a:r>
              <a:endParaRPr lang="es-MX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52407" y="638173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Foto</a:t>
              </a:r>
              <a:endParaRPr lang="es-MX" dirty="0"/>
            </a:p>
          </p:txBody>
        </p:sp>
        <p:sp>
          <p:nvSpPr>
            <p:cNvPr id="3" name="Elipse 2"/>
            <p:cNvSpPr/>
            <p:nvPr/>
          </p:nvSpPr>
          <p:spPr>
            <a:xfrm>
              <a:off x="273114" y="669397"/>
              <a:ext cx="207034" cy="207216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lipse 10"/>
            <p:cNvSpPr/>
            <p:nvPr/>
          </p:nvSpPr>
          <p:spPr>
            <a:xfrm>
              <a:off x="1304165" y="666441"/>
              <a:ext cx="207034" cy="2072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/>
            <p:cNvSpPr/>
            <p:nvPr/>
          </p:nvSpPr>
          <p:spPr>
            <a:xfrm>
              <a:off x="2161071" y="666441"/>
              <a:ext cx="207034" cy="2072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/>
            <p:cNvSpPr/>
            <p:nvPr/>
          </p:nvSpPr>
          <p:spPr>
            <a:xfrm>
              <a:off x="3036129" y="666441"/>
              <a:ext cx="207034" cy="2072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13"/>
            <p:cNvSpPr/>
            <p:nvPr/>
          </p:nvSpPr>
          <p:spPr>
            <a:xfrm>
              <a:off x="3945481" y="666441"/>
              <a:ext cx="207034" cy="207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079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196450"/>
            <a:ext cx="5138700" cy="857400"/>
          </a:xfrm>
        </p:spPr>
        <p:txBody>
          <a:bodyPr/>
          <a:lstStyle/>
          <a:p>
            <a:r>
              <a:rPr lang="es-MX" dirty="0" smtClean="0"/>
              <a:t>Contenido para redes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38583"/>
              </p:ext>
            </p:extLst>
          </p:nvPr>
        </p:nvGraphicFramePr>
        <p:xfrm>
          <a:off x="133350" y="1383800"/>
          <a:ext cx="5838825" cy="145959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1946275"/>
                <a:gridCol w="1946275"/>
                <a:gridCol w="1946275"/>
              </a:tblGrid>
              <a:tr h="23318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FB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Instagram</a:t>
                      </a:r>
                      <a:endParaRPr lang="es-MX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Ticktock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5479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Fotos</a:t>
                      </a:r>
                    </a:p>
                    <a:p>
                      <a:pPr algn="ctr"/>
                      <a:r>
                        <a:rPr lang="es-MX" dirty="0" smtClean="0"/>
                        <a:t>Gráficos</a:t>
                      </a:r>
                    </a:p>
                    <a:p>
                      <a:pPr algn="ctr"/>
                      <a:r>
                        <a:rPr lang="es-MX" dirty="0" smtClean="0"/>
                        <a:t>Videos</a:t>
                      </a:r>
                    </a:p>
                    <a:p>
                      <a:pPr algn="ctr"/>
                      <a:r>
                        <a:rPr lang="es-MX" dirty="0" smtClean="0"/>
                        <a:t>Memes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Videos</a:t>
                      </a:r>
                    </a:p>
                    <a:p>
                      <a:pPr algn="ctr"/>
                      <a:r>
                        <a:rPr lang="es-MX" dirty="0" smtClean="0"/>
                        <a:t>Fotos</a:t>
                      </a:r>
                    </a:p>
                    <a:p>
                      <a:pPr algn="ctr"/>
                      <a:r>
                        <a:rPr lang="es-MX" dirty="0" smtClean="0"/>
                        <a:t>Gráficos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Reels</a:t>
                      </a:r>
                    </a:p>
                    <a:p>
                      <a:pPr algn="ctr"/>
                      <a:r>
                        <a:rPr lang="es-MX" dirty="0" smtClean="0"/>
                        <a:t>Videos</a:t>
                      </a:r>
                      <a:endParaRPr lang="es-MX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7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167875"/>
            <a:ext cx="5138700" cy="857400"/>
          </a:xfrm>
        </p:spPr>
        <p:txBody>
          <a:bodyPr/>
          <a:lstStyle/>
          <a:p>
            <a:r>
              <a:rPr lang="es-MX" dirty="0" smtClean="0"/>
              <a:t>Inspiración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9218" name="Picture 2" descr="Vacunas contra la COVID-19 (coronaviru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0" y="952524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iferentes tipos de vacunas contra la COVID-19: cómo funcionan - Mayo Cli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95" y="994087"/>
            <a:ext cx="2819891" cy="37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Vacunación contra COVID-19 para adolescentes de 12 a 17 años – Vacuna Cov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0212"/>
            <a:ext cx="32194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Qué pasó con la adquisición de las vacunas contra el Covid-19? | Revista  Pesquisa Javeri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" y="2321012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yores de 30 sufrieron por efectos secundarios de AstraZeneca y se  desataron los memes - Infoba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62" y="869346"/>
            <a:ext cx="2295412" cy="17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8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8359"/>
              </p:ext>
            </p:extLst>
          </p:nvPr>
        </p:nvGraphicFramePr>
        <p:xfrm>
          <a:off x="161383" y="998197"/>
          <a:ext cx="3200400" cy="1324449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02/05/22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¿Por</a:t>
                      </a:r>
                      <a:r>
                        <a:rPr lang="es-MX" sz="1200" baseline="0" dirty="0" smtClean="0"/>
                        <a:t> qué viven más las personas? 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68532"/>
              </p:ext>
            </p:extLst>
          </p:nvPr>
        </p:nvGraphicFramePr>
        <p:xfrm>
          <a:off x="3571875" y="257174"/>
          <a:ext cx="5236125" cy="4665697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¿Por</a:t>
                      </a:r>
                      <a:r>
                        <a:rPr lang="es-MX" sz="1400" baseline="0" dirty="0" smtClean="0"/>
                        <a:t> qué viven más las personas? 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499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4145">
                <a:tc>
                  <a:txBody>
                    <a:bodyPr/>
                    <a:lstStyle/>
                    <a:p>
                      <a:r>
                        <a:rPr lang="es-MX" dirty="0" smtClean="0"/>
                        <a:t>Cuanto</a:t>
                      </a:r>
                      <a:r>
                        <a:rPr lang="es-MX" baseline="0" dirty="0" smtClean="0"/>
                        <a:t> más pasa el tiempo, más avanza la tecnología y la medicina. Ahora las personas tienen más esperanza de vida gracias a las investigaciones científicas que ayudan a tener una mejor calidad de vida y por tanto también una vida más longeva.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oogle Shape;468;p33"/>
          <p:cNvGrpSpPr/>
          <p:nvPr/>
        </p:nvGrpSpPr>
        <p:grpSpPr>
          <a:xfrm rot="10800000">
            <a:off x="895365" y="2376643"/>
            <a:ext cx="1609462" cy="2485587"/>
            <a:chOff x="6545263" y="855663"/>
            <a:chExt cx="1469962" cy="2270150"/>
          </a:xfrm>
        </p:grpSpPr>
        <p:sp>
          <p:nvSpPr>
            <p:cNvPr id="26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2" name="Picture 2" descr="Somos tan viejos - Los Simpson Plantilla d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73" y="559196"/>
            <a:ext cx="4286570" cy="25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8865"/>
              </p:ext>
            </p:extLst>
          </p:nvPr>
        </p:nvGraphicFramePr>
        <p:xfrm>
          <a:off x="161383" y="998197"/>
          <a:ext cx="3200400" cy="1156332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05/05/22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Crisis de salud</a:t>
                      </a:r>
                      <a:r>
                        <a:rPr lang="es-MX" sz="1200" baseline="0" dirty="0" smtClean="0"/>
                        <a:t> en México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36279"/>
              </p:ext>
            </p:extLst>
          </p:nvPr>
        </p:nvGraphicFramePr>
        <p:xfrm>
          <a:off x="3571875" y="257174"/>
          <a:ext cx="5236125" cy="4665697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Crisis de salud</a:t>
                      </a:r>
                      <a:r>
                        <a:rPr lang="es-MX" sz="1400" baseline="0" dirty="0" smtClean="0"/>
                        <a:t> en México</a:t>
                      </a:r>
                      <a:endParaRPr lang="es-MX" sz="1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499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4145">
                <a:tc>
                  <a:txBody>
                    <a:bodyPr/>
                    <a:lstStyle/>
                    <a:p>
                      <a:r>
                        <a:rPr lang="es-MX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 año después de que el primer caso de covid-19 se confirmara en México el 28 de febrero de 2020, muchos analizan con los conocimientos que se tienen ahora cuáles fueron los aciertos y errores de la estrategia del gobierno.</a:t>
                      </a:r>
                      <a:endParaRPr lang="es-MX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oogle Shape;468;p33"/>
          <p:cNvGrpSpPr/>
          <p:nvPr/>
        </p:nvGrpSpPr>
        <p:grpSpPr>
          <a:xfrm rot="10800000">
            <a:off x="895365" y="2376643"/>
            <a:ext cx="1609462" cy="2485587"/>
            <a:chOff x="6545263" y="855663"/>
            <a:chExt cx="1469962" cy="2270150"/>
          </a:xfrm>
        </p:grpSpPr>
        <p:sp>
          <p:nvSpPr>
            <p:cNvPr id="26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2" name="Picture 4" descr="Mayores de 30 sufrieron por efectos secundarios de AstraZeneca y se  desataron los memes - Infob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54" y="534517"/>
            <a:ext cx="3368008" cy="25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2542"/>
              </p:ext>
            </p:extLst>
          </p:nvPr>
        </p:nvGraphicFramePr>
        <p:xfrm>
          <a:off x="161383" y="998197"/>
          <a:ext cx="3200400" cy="1324449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/>
                        <a:t>Recomendaciones después de aplicarte la vacuna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59954"/>
              </p:ext>
            </p:extLst>
          </p:nvPr>
        </p:nvGraphicFramePr>
        <p:xfrm>
          <a:off x="3571875" y="180976"/>
          <a:ext cx="5236125" cy="4944091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30983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baseline="0" dirty="0" smtClean="0"/>
                        <a:t>Recomendaciones después de aplicarte la vacuna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5657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9839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08683">
                <a:tc>
                  <a:txBody>
                    <a:bodyPr/>
                    <a:lstStyle/>
                    <a:p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Después de la aplicación</a:t>
                      </a:r>
                      <a:r>
                        <a:rPr lang="es-MX" sz="11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de la vacuna es importante seguir las siguientes recomendaciones:</a:t>
                      </a:r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 observados durante 15 a 30 minutos después de la vacunación.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Incluso después de la vacunación, todavía debemos usar una mascarilla y evitar grandes multitudes o reuniones para evitar la propagación de COVID-19.</a:t>
                      </a:r>
                    </a:p>
                    <a:p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 tiene alguna reacción o inquietud después de la vacunación, llame a nuestra </a:t>
                      </a:r>
                      <a:r>
                        <a:rPr lang="es-MX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Línea de asesoramiento de enfermería.</a:t>
                      </a:r>
                      <a:br>
                        <a:rPr lang="es-MX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MX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 ingerir bebida</a:t>
                      </a:r>
                      <a:r>
                        <a:rPr lang="es-MX" sz="11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alcohólicas, mariscos, carnes, embutidos, esto con la finalidad de saber si hay un malestar es por efectos de la vacuna y no por intoxicación de alimentos</a:t>
                      </a:r>
                      <a:endParaRPr lang="es-MX" sz="1100" b="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oogle Shape;873;p48"/>
          <p:cNvGrpSpPr/>
          <p:nvPr/>
        </p:nvGrpSpPr>
        <p:grpSpPr>
          <a:xfrm>
            <a:off x="462180" y="3118654"/>
            <a:ext cx="1628775" cy="1545584"/>
            <a:chOff x="6662738" y="3865563"/>
            <a:chExt cx="1427250" cy="1765262"/>
          </a:xfrm>
        </p:grpSpPr>
        <p:sp>
          <p:nvSpPr>
            <p:cNvPr id="7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447;p32"/>
          <p:cNvGrpSpPr/>
          <p:nvPr/>
        </p:nvGrpSpPr>
        <p:grpSpPr>
          <a:xfrm>
            <a:off x="1465345" y="2568306"/>
            <a:ext cx="849031" cy="2153109"/>
            <a:chOff x="7556500" y="3806825"/>
            <a:chExt cx="838313" cy="2195488"/>
          </a:xfrm>
        </p:grpSpPr>
        <p:sp>
          <p:nvSpPr>
            <p:cNvPr id="2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00" name="Picture 4" descr="Vacuna a los de 30 años de AstraZeneca contra la Covid-19 cautiva a  internautas con cientos de MEMES | Gluc.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4825"/>
            <a:ext cx="3444582" cy="25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60447"/>
              </p:ext>
            </p:extLst>
          </p:nvPr>
        </p:nvGraphicFramePr>
        <p:xfrm>
          <a:off x="161383" y="998197"/>
          <a:ext cx="3200400" cy="1156332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Efectos secundarios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37872"/>
              </p:ext>
            </p:extLst>
          </p:nvPr>
        </p:nvGraphicFramePr>
        <p:xfrm>
          <a:off x="3571875" y="104776"/>
          <a:ext cx="5236125" cy="4981574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161924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Efectos secundarios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622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09675">
                <a:tc>
                  <a:txBody>
                    <a:bodyPr/>
                    <a:lstStyle/>
                    <a:p>
                      <a:r>
                        <a:rPr lang="es-MX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Frecuentes: dolor, endurecimiento, inflamación o aumento de la temperatura en el sitio de inyección, dolor de cabeza, debilidad, dolores musculares o articulares, mareo, escalofríos. Poco frecuentes: náuseas, fiebre, taquicardia, dolor de garganta, escurrimiento nasal, tos.</a:t>
                      </a:r>
                      <a:br>
                        <a:rPr lang="es-MX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MX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</a:t>
                      </a:r>
                      <a:r>
                        <a:rPr lang="es-MX" sz="12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persisten las molestias acuda con nosotros en la página web para consulta.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oogle Shape;873;p48"/>
          <p:cNvGrpSpPr/>
          <p:nvPr/>
        </p:nvGrpSpPr>
        <p:grpSpPr>
          <a:xfrm>
            <a:off x="462180" y="3118654"/>
            <a:ext cx="1628775" cy="1545584"/>
            <a:chOff x="6662738" y="3865563"/>
            <a:chExt cx="1427250" cy="1765262"/>
          </a:xfrm>
        </p:grpSpPr>
        <p:sp>
          <p:nvSpPr>
            <p:cNvPr id="7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447;p32"/>
          <p:cNvGrpSpPr/>
          <p:nvPr/>
        </p:nvGrpSpPr>
        <p:grpSpPr>
          <a:xfrm>
            <a:off x="1465345" y="2568306"/>
            <a:ext cx="849031" cy="2153109"/>
            <a:chOff x="7556500" y="3806825"/>
            <a:chExt cx="838313" cy="2195488"/>
          </a:xfrm>
        </p:grpSpPr>
        <p:sp>
          <p:nvSpPr>
            <p:cNvPr id="2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8" name="Picture 4" descr="Con memes reciben los efectos secundarios de la vacuna AstraZeneca | El  Universal Pueb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8" r="16498"/>
          <a:stretch/>
        </p:blipFill>
        <p:spPr bwMode="auto">
          <a:xfrm>
            <a:off x="4724400" y="435993"/>
            <a:ext cx="2556489" cy="31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0886"/>
              </p:ext>
            </p:extLst>
          </p:nvPr>
        </p:nvGraphicFramePr>
        <p:xfrm>
          <a:off x="161383" y="998197"/>
          <a:ext cx="3200400" cy="1156332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18/05/22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Hábitos</a:t>
                      </a:r>
                      <a:r>
                        <a:rPr lang="es-MX" sz="1200" baseline="0" dirty="0" smtClean="0"/>
                        <a:t> alimenticios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10666"/>
              </p:ext>
            </p:extLst>
          </p:nvPr>
        </p:nvGraphicFramePr>
        <p:xfrm>
          <a:off x="3571875" y="257174"/>
          <a:ext cx="5236125" cy="4752148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Hábitos</a:t>
                      </a:r>
                      <a:r>
                        <a:rPr lang="es-MX" sz="1400" baseline="0" dirty="0" smtClean="0"/>
                        <a:t> alimenticios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4532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40265">
                <a:tc>
                  <a:txBody>
                    <a:bodyPr/>
                    <a:lstStyle/>
                    <a:p>
                      <a:r>
                        <a:rPr lang="es-MX" dirty="0" smtClean="0"/>
                        <a:t>Es importante llevar una vida con hábitos saludables para resistir cualquier enfermedad</a:t>
                      </a:r>
                      <a:r>
                        <a:rPr lang="es-MX" baseline="0" dirty="0" smtClean="0"/>
                        <a:t>. 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oogle Shape;873;p48"/>
          <p:cNvGrpSpPr/>
          <p:nvPr/>
        </p:nvGrpSpPr>
        <p:grpSpPr>
          <a:xfrm>
            <a:off x="462180" y="3118654"/>
            <a:ext cx="1628775" cy="1545584"/>
            <a:chOff x="6662738" y="3865563"/>
            <a:chExt cx="1427250" cy="1765262"/>
          </a:xfrm>
        </p:grpSpPr>
        <p:sp>
          <p:nvSpPr>
            <p:cNvPr id="7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447;p32"/>
          <p:cNvGrpSpPr/>
          <p:nvPr/>
        </p:nvGrpSpPr>
        <p:grpSpPr>
          <a:xfrm>
            <a:off x="1465345" y="2568306"/>
            <a:ext cx="849031" cy="2153109"/>
            <a:chOff x="7556500" y="3806825"/>
            <a:chExt cx="838313" cy="2195488"/>
          </a:xfrm>
        </p:grpSpPr>
        <p:sp>
          <p:nvSpPr>
            <p:cNvPr id="2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 descr="Con memes, Secretaría de Salud advierte sobre riesgos de la influenza en  Méx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3"/>
          <a:stretch/>
        </p:blipFill>
        <p:spPr bwMode="auto">
          <a:xfrm>
            <a:off x="4552122" y="549122"/>
            <a:ext cx="2827609" cy="316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8106"/>
            <a:ext cx="5138700" cy="857400"/>
          </a:xfrm>
        </p:spPr>
        <p:txBody>
          <a:bodyPr/>
          <a:lstStyle/>
          <a:p>
            <a:r>
              <a:rPr lang="es-MX" dirty="0" smtClean="0"/>
              <a:t>Publico Objetivo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14325" y="881064"/>
            <a:ext cx="5281575" cy="1170054"/>
          </a:xfrm>
        </p:spPr>
        <p:txBody>
          <a:bodyPr/>
          <a:lstStyle/>
          <a:p>
            <a:r>
              <a:rPr lang="es-MX" sz="1800" dirty="0" smtClean="0"/>
              <a:t>Las personas que quieren estar preparados para la pandemia ante cualquier imprevisto, mejorar su sistema inmune.</a:t>
            </a:r>
            <a:endParaRPr lang="es-MX" sz="1800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314325" y="2051117"/>
            <a:ext cx="5138700" cy="58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dirty="0" err="1" smtClean="0"/>
              <a:t>Buyer</a:t>
            </a:r>
            <a:r>
              <a:rPr lang="es-MX" dirty="0" smtClean="0"/>
              <a:t> Persona</a:t>
            </a:r>
            <a:endParaRPr lang="es-MX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247650" y="2571878"/>
            <a:ext cx="5419687" cy="236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600" dirty="0" smtClean="0"/>
              <a:t>Antonio, es una persona que tiene una vida agitada con el trabajo y su familia. Ellos son lo más importante para él por lo que busca llevar una vida sana y poder estar con ellos por mucho tiempo para verlos crecer y convivir. Es de mente abierta con los avances de la ciencia, la ciencia y la tecnología que buscan la mejoría de la calidad humana.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62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61807"/>
              </p:ext>
            </p:extLst>
          </p:nvPr>
        </p:nvGraphicFramePr>
        <p:xfrm>
          <a:off x="161383" y="998197"/>
          <a:ext cx="3200400" cy="1156332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26/05/22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Medidas</a:t>
                      </a:r>
                      <a:r>
                        <a:rPr lang="es-MX" sz="1200" baseline="0" dirty="0" smtClean="0"/>
                        <a:t> Para cuidarnos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16758"/>
              </p:ext>
            </p:extLst>
          </p:nvPr>
        </p:nvGraphicFramePr>
        <p:xfrm>
          <a:off x="3571875" y="257174"/>
          <a:ext cx="5236125" cy="4665697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Medidas</a:t>
                      </a:r>
                      <a:r>
                        <a:rPr lang="es-MX" sz="1400" baseline="0" dirty="0" smtClean="0"/>
                        <a:t> Para cuidarnos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499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4145">
                <a:tc>
                  <a:txBody>
                    <a:bodyPr/>
                    <a:lstStyle/>
                    <a:p>
                      <a:r>
                        <a:rPr lang="es-MX" dirty="0" smtClean="0"/>
                        <a:t>A pesar que ya estés vacunado no olvides seguir con las medidas</a:t>
                      </a:r>
                      <a:r>
                        <a:rPr lang="es-MX" baseline="0" dirty="0" smtClean="0"/>
                        <a:t> de seguridad. </a:t>
                      </a:r>
                      <a:br>
                        <a:rPr lang="es-MX" baseline="0" dirty="0" smtClean="0"/>
                      </a:br>
                      <a:r>
                        <a:rPr lang="es-MX" baseline="0" dirty="0" smtClean="0"/>
                        <a:t>Recuerda que estar vacunado no te descarta de enfermarte, sino que ayuda a que la enfermedad no te entuben o en el peor de los casos la muerte. Pero hay que seguir cuidándonos.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oogle Shape;468;p33"/>
          <p:cNvGrpSpPr/>
          <p:nvPr/>
        </p:nvGrpSpPr>
        <p:grpSpPr>
          <a:xfrm rot="10800000">
            <a:off x="895365" y="2376643"/>
            <a:ext cx="1609462" cy="2485587"/>
            <a:chOff x="6545263" y="855663"/>
            <a:chExt cx="1469962" cy="2270150"/>
          </a:xfrm>
        </p:grpSpPr>
        <p:sp>
          <p:nvSpPr>
            <p:cNvPr id="26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8" name="Picture 4" descr="Me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"/>
          <a:stretch/>
        </p:blipFill>
        <p:spPr bwMode="auto">
          <a:xfrm>
            <a:off x="4905376" y="578500"/>
            <a:ext cx="2552714" cy="24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63106"/>
              </p:ext>
            </p:extLst>
          </p:nvPr>
        </p:nvGraphicFramePr>
        <p:xfrm>
          <a:off x="161383" y="998197"/>
          <a:ext cx="3200400" cy="1324449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28/05/22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 olviden el</a:t>
                      </a:r>
                      <a:r>
                        <a:rPr lang="es-MX" sz="1200" baseline="0" dirty="0" smtClean="0"/>
                        <a:t> personal de salud son personas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91847"/>
              </p:ext>
            </p:extLst>
          </p:nvPr>
        </p:nvGraphicFramePr>
        <p:xfrm>
          <a:off x="3571875" y="140848"/>
          <a:ext cx="5236125" cy="4970123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No olviden el</a:t>
                      </a:r>
                      <a:r>
                        <a:rPr lang="es-MX" sz="1400" baseline="0" dirty="0" smtClean="0"/>
                        <a:t> personal de salud son personas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4532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40265">
                <a:tc>
                  <a:txBody>
                    <a:bodyPr/>
                    <a:lstStyle/>
                    <a:p>
                      <a:r>
                        <a:rPr lang="es-MX" dirty="0" smtClean="0"/>
                        <a:t>En esta contingencia hay que cuidarnos todos, debes cuidarte tú con buenos hábitos alimenticios</a:t>
                      </a:r>
                      <a:r>
                        <a:rPr lang="es-MX" baseline="0" dirty="0" smtClean="0"/>
                        <a:t> para mejorar tu sistema inmune. Por otro lado hay que recordar que el personal de salud también son humanos, no tiene caso que vayas a que te curen si tu no te cuidas, ayúdanos a ayudarte. 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oogle Shape;873;p48"/>
          <p:cNvGrpSpPr/>
          <p:nvPr/>
        </p:nvGrpSpPr>
        <p:grpSpPr>
          <a:xfrm>
            <a:off x="462180" y="3118654"/>
            <a:ext cx="1628775" cy="1545584"/>
            <a:chOff x="6662738" y="3865563"/>
            <a:chExt cx="1427250" cy="1765262"/>
          </a:xfrm>
        </p:grpSpPr>
        <p:sp>
          <p:nvSpPr>
            <p:cNvPr id="7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447;p32"/>
          <p:cNvGrpSpPr/>
          <p:nvPr/>
        </p:nvGrpSpPr>
        <p:grpSpPr>
          <a:xfrm>
            <a:off x="1465345" y="2568306"/>
            <a:ext cx="849031" cy="2153109"/>
            <a:chOff x="7556500" y="3806825"/>
            <a:chExt cx="838313" cy="2195488"/>
          </a:xfrm>
        </p:grpSpPr>
        <p:sp>
          <p:nvSpPr>
            <p:cNvPr id="2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96" name="Picture 4" descr="Memes del coronavirus tras los primeros casos confirmados en México -  Medio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8" y="438150"/>
            <a:ext cx="4388293" cy="31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51125"/>
              </p:ext>
            </p:extLst>
          </p:nvPr>
        </p:nvGraphicFramePr>
        <p:xfrm>
          <a:off x="161383" y="998197"/>
          <a:ext cx="3200400" cy="1156332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904875"/>
                <a:gridCol w="2295525"/>
              </a:tblGrid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30/05/22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Post(tipo):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Meme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Tema: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 te sugestiones, revísate</a:t>
                      </a:r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083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Link:</a:t>
                      </a:r>
                      <a:endParaRPr lang="es-MX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6647"/>
              </p:ext>
            </p:extLst>
          </p:nvPr>
        </p:nvGraphicFramePr>
        <p:xfrm>
          <a:off x="3571875" y="257174"/>
          <a:ext cx="5236125" cy="4665697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5236125"/>
              </a:tblGrid>
              <a:tr h="296829">
                <a:tc>
                  <a:txBody>
                    <a:bodyPr/>
                    <a:lstStyle/>
                    <a:p>
                      <a:r>
                        <a:rPr lang="es-MX" dirty="0" smtClean="0"/>
                        <a:t>Post: </a:t>
                      </a:r>
                      <a:r>
                        <a:rPr lang="es-MX" sz="1400" dirty="0" smtClean="0"/>
                        <a:t>No te sugestiones, revísate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499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1761">
                <a:tc>
                  <a:txBody>
                    <a:bodyPr/>
                    <a:lstStyle/>
                    <a:p>
                      <a:r>
                        <a:rPr lang="es-MX" dirty="0" smtClean="0"/>
                        <a:t>Copiar:</a:t>
                      </a:r>
                      <a:endParaRPr lang="es-MX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4145">
                <a:tc>
                  <a:txBody>
                    <a:bodyPr/>
                    <a:lstStyle/>
                    <a:p>
                      <a:r>
                        <a:rPr lang="es-MX" dirty="0" smtClean="0"/>
                        <a:t>Puede que por el cambio de clima tengas alergia, y esta bien. 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Puede que por algún medicamente</a:t>
                      </a:r>
                      <a:r>
                        <a:rPr lang="es-MX" baseline="0" dirty="0" smtClean="0"/>
                        <a:t> que estés tomando para controlar una enfermedad te de algunos efectos secundarios. Debes de revisar con tu médico, todo tiene explicación. No te sugestiones. </a:t>
                      </a: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oogle Shape;468;p33"/>
          <p:cNvGrpSpPr/>
          <p:nvPr/>
        </p:nvGrpSpPr>
        <p:grpSpPr>
          <a:xfrm rot="10800000">
            <a:off x="895365" y="2376643"/>
            <a:ext cx="1609462" cy="2485587"/>
            <a:chOff x="6545263" y="855663"/>
            <a:chExt cx="1469962" cy="2270150"/>
          </a:xfrm>
        </p:grpSpPr>
        <p:sp>
          <p:nvSpPr>
            <p:cNvPr id="26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70" name="Picture 2" descr="Lanzan primer concurso de memes para &quot;reírse&quot; del Covid-19! - El Sol de  México | Noticias, Deportes, Gossip, Colum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49" y="591719"/>
            <a:ext cx="4156590" cy="246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Objetivo de Campaña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4294967295"/>
          </p:nvPr>
        </p:nvSpPr>
        <p:spPr>
          <a:xfrm>
            <a:off x="0" y="4806950"/>
            <a:ext cx="911225" cy="3365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grpSp>
        <p:nvGrpSpPr>
          <p:cNvPr id="9" name="Google Shape;897;p48"/>
          <p:cNvGrpSpPr/>
          <p:nvPr/>
        </p:nvGrpSpPr>
        <p:grpSpPr>
          <a:xfrm>
            <a:off x="6353175" y="2771775"/>
            <a:ext cx="2308710" cy="1809961"/>
            <a:chOff x="9925050" y="4203700"/>
            <a:chExt cx="2267050" cy="1803375"/>
          </a:xfrm>
        </p:grpSpPr>
        <p:sp>
          <p:nvSpPr>
            <p:cNvPr id="10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199" y="233291"/>
            <a:ext cx="5138700" cy="857400"/>
          </a:xfrm>
        </p:spPr>
        <p:txBody>
          <a:bodyPr/>
          <a:lstStyle/>
          <a:p>
            <a:r>
              <a:rPr lang="es-MX" dirty="0" smtClean="0"/>
              <a:t>Objetivos de Campaña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57469" y="1117083"/>
            <a:ext cx="5538159" cy="3912117"/>
          </a:xfrm>
        </p:spPr>
        <p:txBody>
          <a:bodyPr/>
          <a:lstStyle/>
          <a:p>
            <a:r>
              <a:rPr lang="es-MX" sz="1200" dirty="0" smtClean="0"/>
              <a:t>Dar a conocer la página</a:t>
            </a:r>
          </a:p>
          <a:p>
            <a:r>
              <a:rPr lang="es-MX" sz="1200" dirty="0" smtClean="0"/>
              <a:t>Tener 1000 usuarios registrados</a:t>
            </a:r>
          </a:p>
          <a:p>
            <a:endParaRPr lang="es-MX" sz="1200" b="1" dirty="0" smtClean="0"/>
          </a:p>
          <a:p>
            <a:r>
              <a:rPr lang="es-MX" sz="1200" b="1" dirty="0" smtClean="0"/>
              <a:t>Estrategia:</a:t>
            </a:r>
          </a:p>
          <a:p>
            <a:r>
              <a:rPr lang="es-MX" sz="1200" b="1" dirty="0" err="1" smtClean="0"/>
              <a:t>Fb</a:t>
            </a:r>
            <a:r>
              <a:rPr lang="es-MX" sz="1200" b="1" dirty="0" smtClean="0"/>
              <a:t>:</a:t>
            </a:r>
          </a:p>
          <a:p>
            <a:pPr lvl="1"/>
            <a:r>
              <a:rPr lang="es-MX" sz="1200" dirty="0" smtClean="0"/>
              <a:t>Diagrama de mortalidad de las personas hace 1 siglo</a:t>
            </a:r>
          </a:p>
          <a:p>
            <a:pPr lvl="1"/>
            <a:r>
              <a:rPr lang="es-MX" sz="1200" dirty="0" smtClean="0"/>
              <a:t>Diagrama de mortalidad ahora de las personas</a:t>
            </a:r>
          </a:p>
          <a:p>
            <a:pPr lvl="1"/>
            <a:r>
              <a:rPr lang="es-MX" sz="1200" dirty="0" smtClean="0"/>
              <a:t>¿Por qué ahora viven más las personas?</a:t>
            </a:r>
          </a:p>
          <a:p>
            <a:r>
              <a:rPr lang="es-MX" sz="1200" b="1" dirty="0" smtClean="0"/>
              <a:t>Instagram :</a:t>
            </a:r>
          </a:p>
          <a:p>
            <a:pPr lvl="1"/>
            <a:r>
              <a:rPr lang="es-MX" sz="1200" dirty="0" smtClean="0"/>
              <a:t>Vacunas y su importancia</a:t>
            </a:r>
          </a:p>
          <a:p>
            <a:pPr lvl="1"/>
            <a:r>
              <a:rPr lang="es-MX" sz="1200" dirty="0" smtClean="0"/>
              <a:t>Primeras vacunas</a:t>
            </a:r>
          </a:p>
          <a:p>
            <a:pPr lvl="1"/>
            <a:r>
              <a:rPr lang="es-MX" sz="1200" dirty="0" smtClean="0"/>
              <a:t>Enfermedades que necesitaron vacunas</a:t>
            </a:r>
          </a:p>
          <a:p>
            <a:r>
              <a:rPr lang="es-MX" sz="1200" b="1" dirty="0" err="1" smtClean="0"/>
              <a:t>TickTock</a:t>
            </a:r>
            <a:r>
              <a:rPr lang="es-MX" sz="1200" b="1" dirty="0" smtClean="0"/>
              <a:t>:</a:t>
            </a:r>
          </a:p>
          <a:p>
            <a:pPr lvl="1"/>
            <a:r>
              <a:rPr lang="es-MX" sz="1200" dirty="0" smtClean="0"/>
              <a:t>Primeros doctores</a:t>
            </a:r>
          </a:p>
          <a:p>
            <a:pPr lvl="1"/>
            <a:r>
              <a:rPr lang="es-MX" sz="1200" dirty="0" smtClean="0"/>
              <a:t>Enfermedades en la historia de la humanidad</a:t>
            </a:r>
          </a:p>
          <a:p>
            <a:pPr lvl="1"/>
            <a:r>
              <a:rPr lang="es-MX" sz="1200" dirty="0" smtClean="0"/>
              <a:t>Como se resolvieron las crisis de enfermedades</a:t>
            </a:r>
          </a:p>
          <a:p>
            <a:pPr lvl="1"/>
            <a:r>
              <a:rPr lang="es-MX" sz="1200" dirty="0" smtClean="0"/>
              <a:t>Crisis de salud en México</a:t>
            </a:r>
          </a:p>
          <a:p>
            <a:pPr lvl="1"/>
            <a:endParaRPr lang="es-MX" sz="1200" dirty="0" smtClean="0"/>
          </a:p>
          <a:p>
            <a:pPr lvl="1"/>
            <a:endParaRPr lang="es-MX" sz="1200" dirty="0" smtClean="0"/>
          </a:p>
          <a:p>
            <a:endParaRPr lang="es-MX" sz="1200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0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09575" y="228600"/>
            <a:ext cx="5086350" cy="628650"/>
          </a:xfrm>
        </p:spPr>
        <p:txBody>
          <a:bodyPr/>
          <a:lstStyle/>
          <a:p>
            <a:r>
              <a:rPr lang="es-MX" dirty="0" smtClean="0"/>
              <a:t>Objetivos de campaña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57176"/>
              </p:ext>
            </p:extLst>
          </p:nvPr>
        </p:nvGraphicFramePr>
        <p:xfrm>
          <a:off x="257175" y="1057275"/>
          <a:ext cx="5056698" cy="79756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742997"/>
                <a:gridCol w="958024"/>
                <a:gridCol w="718591"/>
                <a:gridCol w="946307"/>
                <a:gridCol w="847996"/>
                <a:gridCol w="84278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1100" dirty="0" smtClean="0"/>
                        <a:t>Seguidores Instagram</a:t>
                      </a:r>
                      <a:endParaRPr lang="es-MX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100" dirty="0" smtClean="0"/>
                        <a:t>Seguidores</a:t>
                      </a:r>
                      <a:r>
                        <a:rPr lang="es-MX" sz="1100" baseline="0" dirty="0" smtClean="0"/>
                        <a:t> en FB</a:t>
                      </a:r>
                      <a:endParaRPr lang="es-MX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100" dirty="0" smtClean="0"/>
                        <a:t>Seguidores en FB</a:t>
                      </a:r>
                      <a:endParaRPr lang="es-MX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Inicio de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dirty="0" smtClean="0"/>
                        <a:t>Mes:0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Final Mes:1000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Inicio de Mes:0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Final Mes:</a:t>
                      </a:r>
                    </a:p>
                    <a:p>
                      <a:r>
                        <a:rPr lang="es-MX" sz="1000" dirty="0" smtClean="0"/>
                        <a:t>1000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Inicio de Mes:</a:t>
                      </a:r>
                      <a:r>
                        <a:rPr lang="es-MX" sz="1100" baseline="0" dirty="0" smtClean="0"/>
                        <a:t> 0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Final</a:t>
                      </a:r>
                      <a:r>
                        <a:rPr lang="es-MX" sz="1100" baseline="0" dirty="0" smtClean="0"/>
                        <a:t> Mes: 1500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70218"/>
              </p:ext>
            </p:extLst>
          </p:nvPr>
        </p:nvGraphicFramePr>
        <p:xfrm>
          <a:off x="266699" y="2235200"/>
          <a:ext cx="5073051" cy="191008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1167148"/>
                <a:gridCol w="3905903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Red</a:t>
                      </a:r>
                      <a:endParaRPr lang="es-MX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Objetivo </a:t>
                      </a:r>
                      <a:endParaRPr lang="es-MX" sz="11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Ticktock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Llegar a mil seguidores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Instagram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Subir mínimo 1000 seguidores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Instagram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Aumentar compromisos en las publicaciones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err="1" smtClean="0"/>
                        <a:t>Fb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Comenzar a crear una comunidad que se refleje</a:t>
                      </a:r>
                      <a:r>
                        <a:rPr lang="es-MX" sz="1100" baseline="0" dirty="0" smtClean="0"/>
                        <a:t> en otras redes</a:t>
                      </a:r>
                      <a:endParaRPr lang="es-MX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Lluvia de Ideas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grpSp>
        <p:nvGrpSpPr>
          <p:cNvPr id="7" name="Google Shape;282;p19"/>
          <p:cNvGrpSpPr/>
          <p:nvPr/>
        </p:nvGrpSpPr>
        <p:grpSpPr>
          <a:xfrm>
            <a:off x="866775" y="241290"/>
            <a:ext cx="2207107" cy="2216160"/>
            <a:chOff x="6643075" y="3664250"/>
            <a:chExt cx="407950" cy="407975"/>
          </a:xfrm>
        </p:grpSpPr>
        <p:sp>
          <p:nvSpPr>
            <p:cNvPr id="8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85;p19"/>
          <p:cNvGrpSpPr/>
          <p:nvPr/>
        </p:nvGrpSpPr>
        <p:grpSpPr>
          <a:xfrm rot="15746986">
            <a:off x="7267740" y="3230751"/>
            <a:ext cx="1105140" cy="1105077"/>
            <a:chOff x="576250" y="4319400"/>
            <a:chExt cx="442075" cy="442050"/>
          </a:xfrm>
        </p:grpSpPr>
        <p:sp>
          <p:nvSpPr>
            <p:cNvPr id="11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90;p19"/>
          <p:cNvSpPr/>
          <p:nvPr/>
        </p:nvSpPr>
        <p:spPr>
          <a:xfrm>
            <a:off x="446627" y="424752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;p19"/>
          <p:cNvSpPr/>
          <p:nvPr/>
        </p:nvSpPr>
        <p:spPr>
          <a:xfrm rot="2697410">
            <a:off x="3415551" y="63050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92;p19"/>
          <p:cNvSpPr/>
          <p:nvPr/>
        </p:nvSpPr>
        <p:spPr>
          <a:xfrm>
            <a:off x="528965" y="2692834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3;p19"/>
          <p:cNvSpPr/>
          <p:nvPr/>
        </p:nvSpPr>
        <p:spPr>
          <a:xfrm rot="1279871">
            <a:off x="471724" y="163738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3;p19"/>
          <p:cNvSpPr/>
          <p:nvPr/>
        </p:nvSpPr>
        <p:spPr>
          <a:xfrm rot="1279871">
            <a:off x="6744995" y="3738347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0;p19"/>
          <p:cNvSpPr/>
          <p:nvPr/>
        </p:nvSpPr>
        <p:spPr>
          <a:xfrm>
            <a:off x="6706312" y="4250213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1;p19"/>
          <p:cNvSpPr/>
          <p:nvPr/>
        </p:nvSpPr>
        <p:spPr>
          <a:xfrm rot="2697410">
            <a:off x="7964519" y="2743452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3;p19"/>
          <p:cNvSpPr/>
          <p:nvPr/>
        </p:nvSpPr>
        <p:spPr>
          <a:xfrm rot="1279871">
            <a:off x="5608892" y="4412729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93;p19"/>
          <p:cNvSpPr/>
          <p:nvPr/>
        </p:nvSpPr>
        <p:spPr>
          <a:xfrm rot="1279871">
            <a:off x="7534844" y="2495547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46407"/>
              </p:ext>
            </p:extLst>
          </p:nvPr>
        </p:nvGraphicFramePr>
        <p:xfrm>
          <a:off x="292578" y="51583"/>
          <a:ext cx="7460772" cy="499872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1926747"/>
                <a:gridCol w="4133850"/>
                <a:gridCol w="1400175"/>
              </a:tblGrid>
              <a:tr h="23992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tx1"/>
                          </a:solidFill>
                        </a:rPr>
                        <a:t>Temas</a:t>
                      </a: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tx1"/>
                          </a:solidFill>
                        </a:rPr>
                        <a:t>Ideas</a:t>
                      </a: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tx1"/>
                          </a:solidFill>
                        </a:rPr>
                        <a:t>Tipo de Contenido</a:t>
                      </a:r>
                      <a:endParaRPr lang="es-MX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988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Personal</a:t>
                      </a:r>
                      <a:r>
                        <a:rPr lang="es-MX" sz="1000" baseline="0" dirty="0" smtClean="0"/>
                        <a:t> de Salud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Primeros</a:t>
                      </a:r>
                      <a:r>
                        <a:rPr lang="es-MX" sz="1000" baseline="0" dirty="0" smtClean="0"/>
                        <a:t> Doctores</a:t>
                      </a:r>
                    </a:p>
                    <a:p>
                      <a:r>
                        <a:rPr lang="es-MX" sz="1000" baseline="0" dirty="0" smtClean="0"/>
                        <a:t>Primeras Enfermeras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Video</a:t>
                      </a:r>
                    </a:p>
                    <a:p>
                      <a:r>
                        <a:rPr lang="es-MX" sz="1000" dirty="0" smtClean="0"/>
                        <a:t>Grafico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88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Enfermedades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Primeras enfermedades</a:t>
                      </a:r>
                      <a:r>
                        <a:rPr lang="es-MX" sz="1000" baseline="0" dirty="0" smtClean="0"/>
                        <a:t> detectadas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Enfermedades que necesitaron vacunas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err="1" smtClean="0"/>
                        <a:t>Reel</a:t>
                      </a:r>
                      <a:endParaRPr lang="es-MX" sz="1000" dirty="0" smtClean="0"/>
                    </a:p>
                    <a:p>
                      <a:r>
                        <a:rPr lang="es-MX" sz="1000" dirty="0" smtClean="0"/>
                        <a:t>Foto 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983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Mortalidad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000" dirty="0" smtClean="0"/>
                        <a:t>Diagrama de mortalidad de las personas hace 1 siglo</a:t>
                      </a:r>
                    </a:p>
                    <a:p>
                      <a:pPr lvl="1"/>
                      <a:r>
                        <a:rPr lang="es-MX" sz="1000" dirty="0" smtClean="0"/>
                        <a:t>Diagrama de mortalidad ahora de las personas</a:t>
                      </a:r>
                    </a:p>
                    <a:p>
                      <a:pPr lvl="1"/>
                      <a:r>
                        <a:rPr lang="es-MX" sz="1000" dirty="0" smtClean="0"/>
                        <a:t>¿Por qué ahora viven más las personas?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Grafico</a:t>
                      </a:r>
                    </a:p>
                    <a:p>
                      <a:r>
                        <a:rPr lang="es-MX" sz="1000" dirty="0" smtClean="0"/>
                        <a:t>Grafico</a:t>
                      </a:r>
                    </a:p>
                    <a:p>
                      <a:r>
                        <a:rPr lang="es-MX" sz="1000" dirty="0" smtClean="0"/>
                        <a:t>Meme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88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Crisis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000" dirty="0" smtClean="0"/>
                        <a:t>Como se resolvieron las crisis de enfermedades</a:t>
                      </a:r>
                    </a:p>
                    <a:p>
                      <a:pPr lvl="1"/>
                      <a:r>
                        <a:rPr lang="es-MX" sz="1000" dirty="0" smtClean="0"/>
                        <a:t>Crisis de salud en México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Foto</a:t>
                      </a:r>
                    </a:p>
                    <a:p>
                      <a:r>
                        <a:rPr lang="es-MX" sz="1000" u="none" dirty="0" smtClean="0"/>
                        <a:t>Meme</a:t>
                      </a:r>
                      <a:endParaRPr lang="es-MX" sz="10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92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¿Qué</a:t>
                      </a:r>
                      <a:r>
                        <a:rPr lang="es-MX" sz="1000" baseline="0" dirty="0" smtClean="0"/>
                        <a:t> vacunas existen?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¿Que vacunas existen?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Imagen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988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¿Por qué?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¿Por que son importantes?</a:t>
                      </a:r>
                    </a:p>
                    <a:p>
                      <a:r>
                        <a:rPr lang="es-MX" sz="1000" dirty="0" smtClean="0"/>
                        <a:t>¿Por que las vacunas nos protegen de las enfermedades?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Valor</a:t>
                      </a:r>
                      <a:br>
                        <a:rPr lang="es-MX" sz="1000" dirty="0" smtClean="0"/>
                      </a:br>
                      <a:r>
                        <a:rPr lang="es-MX" sz="1000" dirty="0" smtClean="0"/>
                        <a:t>Grafico 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9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 smtClean="0"/>
                        <a:t>¿Qué</a:t>
                      </a:r>
                      <a:r>
                        <a:rPr lang="es-MX" sz="1000" baseline="0" dirty="0" smtClean="0"/>
                        <a:t> son?</a:t>
                      </a:r>
                      <a:endParaRPr lang="es-MX" sz="10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Explicar</a:t>
                      </a:r>
                      <a:r>
                        <a:rPr lang="es-MX" sz="1000" baseline="0" dirty="0" smtClean="0"/>
                        <a:t> como se crearon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Valor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3992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¿Cómo</a:t>
                      </a:r>
                      <a:r>
                        <a:rPr lang="es-MX" sz="1000" baseline="0" dirty="0" smtClean="0"/>
                        <a:t> protegen las vacunas?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Como las vacunas fortalecen nuestro sistema</a:t>
                      </a:r>
                      <a:r>
                        <a:rPr lang="es-MX" sz="1000" baseline="0" dirty="0" smtClean="0"/>
                        <a:t> inmunológico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err="1" smtClean="0"/>
                        <a:t>Reel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3309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¿Cuál vacuna es ideal?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¿Cual es la vacuna más efectiva contra</a:t>
                      </a:r>
                      <a:r>
                        <a:rPr lang="es-MX" sz="1000" baseline="0" dirty="0" smtClean="0"/>
                        <a:t> la presente pandemia del COVID-19?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Video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3983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¿Cuándo</a:t>
                      </a:r>
                      <a:r>
                        <a:rPr lang="es-MX" sz="1000" baseline="0" dirty="0" smtClean="0"/>
                        <a:t> vacunarse?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baseline="0" dirty="0" smtClean="0"/>
                        <a:t>¿Cuando vacunarse?</a:t>
                      </a:r>
                      <a:endParaRPr lang="es-MX" sz="1000" dirty="0" smtClean="0"/>
                    </a:p>
                    <a:p>
                      <a:r>
                        <a:rPr lang="es-MX" sz="1000" dirty="0" smtClean="0"/>
                        <a:t>¿Después que</a:t>
                      </a:r>
                      <a:r>
                        <a:rPr lang="es-MX" sz="1000" baseline="0" dirty="0" smtClean="0"/>
                        <a:t> me dio </a:t>
                      </a:r>
                      <a:r>
                        <a:rPr lang="es-MX" sz="1000" baseline="0" dirty="0" err="1" smtClean="0"/>
                        <a:t>Covid</a:t>
                      </a:r>
                      <a:r>
                        <a:rPr lang="es-MX" sz="1000" baseline="0" dirty="0" smtClean="0"/>
                        <a:t> cuanto tiempo tarda en hacer efecto?</a:t>
                      </a:r>
                    </a:p>
                    <a:p>
                      <a:r>
                        <a:rPr lang="es-MX" sz="1000" baseline="0" dirty="0" smtClean="0"/>
                        <a:t>¿Cuando vacunar a los niños, que edad es ideal?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Foto</a:t>
                      </a:r>
                    </a:p>
                    <a:p>
                      <a:r>
                        <a:rPr lang="es-MX" sz="1000" dirty="0" smtClean="0"/>
                        <a:t>Grafico</a:t>
                      </a:r>
                    </a:p>
                    <a:p>
                      <a:r>
                        <a:rPr lang="es-MX" sz="1000" dirty="0" err="1" smtClean="0"/>
                        <a:t>Reel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09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¿Dónde Vacunarse?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¿Que lugar es ideal para las vacunas?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Foto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09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Doctores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Recomendaciones</a:t>
                      </a:r>
                      <a:r>
                        <a:rPr lang="es-MX" sz="1000" baseline="0" dirty="0" smtClean="0"/>
                        <a:t> antes de aplicarte la vacuna</a:t>
                      </a:r>
                    </a:p>
                    <a:p>
                      <a:r>
                        <a:rPr lang="es-MX" sz="1000" baseline="0" dirty="0" smtClean="0"/>
                        <a:t>¿Efectos secundarios de la vacuna?</a:t>
                      </a:r>
                    </a:p>
                    <a:p>
                      <a:r>
                        <a:rPr lang="es-MX" sz="1000" baseline="0" dirty="0" smtClean="0"/>
                        <a:t>Recomendaciones después de aplicarte la vacuna</a:t>
                      </a:r>
                    </a:p>
                    <a:p>
                      <a:r>
                        <a:rPr lang="es-MX" sz="1000" baseline="0" dirty="0" smtClean="0"/>
                        <a:t>Desmintiendo información falsa</a:t>
                      </a:r>
                      <a:endParaRPr lang="es-MX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Valor</a:t>
                      </a:r>
                    </a:p>
                    <a:p>
                      <a:r>
                        <a:rPr lang="es-MX" sz="1000" u="none" dirty="0" smtClean="0"/>
                        <a:t>Meme</a:t>
                      </a:r>
                    </a:p>
                    <a:p>
                      <a:r>
                        <a:rPr lang="es-MX" sz="1000" u="none" dirty="0" smtClean="0"/>
                        <a:t>Meme</a:t>
                      </a:r>
                    </a:p>
                    <a:p>
                      <a:r>
                        <a:rPr lang="es-MX" sz="1000" u="none" dirty="0" err="1" smtClean="0"/>
                        <a:t>Reel</a:t>
                      </a:r>
                      <a:endParaRPr lang="es-MX" sz="1000" u="none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100" y="200025"/>
            <a:ext cx="5676900" cy="653800"/>
          </a:xfrm>
        </p:spPr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06235"/>
              </p:ext>
            </p:extLst>
          </p:nvPr>
        </p:nvGraphicFramePr>
        <p:xfrm>
          <a:off x="207100" y="924641"/>
          <a:ext cx="6536600" cy="3637833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3268300"/>
                <a:gridCol w="3268300"/>
              </a:tblGrid>
              <a:tr h="53218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Fotos</a:t>
                      </a:r>
                      <a:endParaRPr lang="es-MX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</a:t>
                      </a:r>
                      <a:endParaRPr lang="es-MX" dirty="0"/>
                    </a:p>
                  </a:txBody>
                  <a:tcPr>
                    <a:solidFill>
                      <a:srgbClr val="FF6699"/>
                    </a:solidFill>
                  </a:tcPr>
                </a:tc>
              </a:tr>
              <a:tr h="3105645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dirty="0" smtClean="0"/>
                        <a:t>Enfermedades que necesitaron vacunas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dirty="0" smtClean="0"/>
                        <a:t>Como se resolvieron las crisis de enfermedades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baseline="0" dirty="0" smtClean="0"/>
                        <a:t>¿Cuando vacunarse?</a:t>
                      </a:r>
                      <a:endParaRPr lang="es-MX" sz="1400" dirty="0" smtClean="0"/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dirty="0" smtClean="0"/>
                        <a:t>¿Que lugar es ideal para las vacunas?</a:t>
                      </a:r>
                      <a:endParaRPr lang="es-MX" sz="1000" dirty="0" smtClean="0"/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dirty="0" smtClean="0"/>
                        <a:t>Recomendaciones de Doctores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dirty="0" smtClean="0"/>
                        <a:t>El porque debes aplicarte la vacuna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s-MX" sz="1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dirty="0" smtClean="0"/>
                        <a:t>Cuando tarda en hacer efecto la vacuna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baseline="0" dirty="0" smtClean="0"/>
                        <a:t>Primeras Enfermeras</a:t>
                      </a:r>
                      <a:endParaRPr lang="es-MX" sz="1400" dirty="0" smtClean="0"/>
                    </a:p>
                    <a:p>
                      <a:pPr marL="2857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sz="1400" dirty="0" smtClean="0"/>
                        <a:t>Diagrama de mortalidad de las personas hace 1 siglo</a:t>
                      </a:r>
                    </a:p>
                    <a:p>
                      <a:pPr marL="2857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sz="1400" dirty="0" smtClean="0"/>
                        <a:t>Diagrama de mortalidad ahora de las personas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dirty="0" smtClean="0"/>
                        <a:t>¿Por que las vacunas nos protegen de las enfermedades?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dirty="0" smtClean="0"/>
                        <a:t>¿Después que</a:t>
                      </a:r>
                      <a:r>
                        <a:rPr lang="es-MX" sz="1400" baseline="0" dirty="0" smtClean="0"/>
                        <a:t> me dio </a:t>
                      </a:r>
                      <a:r>
                        <a:rPr lang="es-MX" sz="1400" baseline="0" dirty="0" err="1" smtClean="0"/>
                        <a:t>Covid</a:t>
                      </a:r>
                      <a:r>
                        <a:rPr lang="es-MX" sz="1400" baseline="0" dirty="0" smtClean="0"/>
                        <a:t> cuanto tiempo tarda en hacer efecto?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23281"/>
              </p:ext>
            </p:extLst>
          </p:nvPr>
        </p:nvGraphicFramePr>
        <p:xfrm>
          <a:off x="457196" y="738285"/>
          <a:ext cx="5572130" cy="4198066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2786065"/>
                <a:gridCol w="2786065"/>
              </a:tblGrid>
              <a:tr h="692866">
                <a:tc>
                  <a:txBody>
                    <a:bodyPr/>
                    <a:lstStyle/>
                    <a:p>
                      <a:r>
                        <a:rPr lang="es-MX" dirty="0" smtClean="0"/>
                        <a:t>Video</a:t>
                      </a:r>
                      <a:br>
                        <a:rPr lang="es-MX" dirty="0" smtClean="0"/>
                      </a:br>
                      <a:r>
                        <a:rPr lang="es-MX" dirty="0" smtClean="0"/>
                        <a:t>Valor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Meme</a:t>
                      </a:r>
                      <a:endParaRPr lang="es-MX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599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 smtClean="0"/>
                        <a:t>Los Primeros Doctores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¿Cual es la vacuna más efectiva contra</a:t>
                      </a:r>
                      <a:r>
                        <a:rPr lang="es-MX" sz="1400" baseline="0" dirty="0" smtClean="0"/>
                        <a:t> la presente pandemia del COVID-19?</a:t>
                      </a:r>
                      <a:endParaRPr lang="es-MX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Recomendaciones</a:t>
                      </a:r>
                      <a:r>
                        <a:rPr lang="es-MX" sz="1400" baseline="0" dirty="0" smtClean="0"/>
                        <a:t> antes de aplicarte la vacuna</a:t>
                      </a:r>
                      <a:endParaRPr lang="es-MX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 smtClean="0"/>
                        <a:t>¿Por que son importantes?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Explicar</a:t>
                      </a:r>
                      <a:r>
                        <a:rPr lang="es-MX" sz="1400" baseline="0" dirty="0" smtClean="0"/>
                        <a:t> como se crearon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1400" dirty="0" smtClean="0"/>
                    </a:p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¿Por</a:t>
                      </a:r>
                      <a:r>
                        <a:rPr lang="es-MX" baseline="0" dirty="0" smtClean="0"/>
                        <a:t> qué viven más las personas? : “Somos tan viejos”</a:t>
                      </a:r>
                      <a:endParaRPr lang="es-MX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Crisis de Salud en México:</a:t>
                      </a:r>
                      <a:r>
                        <a:rPr lang="es-MX" baseline="0" dirty="0" smtClean="0"/>
                        <a:t> “Ta potente”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 smtClean="0"/>
                        <a:t>Recomendaciones después de aplicarte la vacuna: “Obra de arte tirado en la cama”</a:t>
                      </a:r>
                      <a:endParaRPr lang="es-MX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Efectos secundarios: “Aquí esta tu cariñito”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Hábitos</a:t>
                      </a:r>
                      <a:r>
                        <a:rPr lang="es-MX" sz="1400" baseline="0" dirty="0" smtClean="0"/>
                        <a:t> alimenticios: “Este no, mejor este”</a:t>
                      </a:r>
                      <a:endParaRPr lang="es-MX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400" dirty="0" smtClean="0"/>
                        <a:t>Medidas</a:t>
                      </a:r>
                      <a:r>
                        <a:rPr lang="es-MX" sz="1400" baseline="0" dirty="0" smtClean="0"/>
                        <a:t> Para cuidarnos: “Lávate las manos Karen”</a:t>
                      </a:r>
                      <a:endParaRPr lang="es-MX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1533</Words>
  <Application>Microsoft Office PowerPoint</Application>
  <PresentationFormat>Presentación en pantalla (16:9)</PresentationFormat>
  <Paragraphs>372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Barlow Light</vt:lpstr>
      <vt:lpstr>Miriam Libre</vt:lpstr>
      <vt:lpstr>Calibri</vt:lpstr>
      <vt:lpstr>Barlow</vt:lpstr>
      <vt:lpstr>Wingdings</vt:lpstr>
      <vt:lpstr>Roderigo template</vt:lpstr>
      <vt:lpstr>VACUNAS</vt:lpstr>
      <vt:lpstr>Publico Objetivo</vt:lpstr>
      <vt:lpstr>Objetivo de Campaña</vt:lpstr>
      <vt:lpstr>Objetivos de Campaña</vt:lpstr>
      <vt:lpstr>Objetivos de campaña</vt:lpstr>
      <vt:lpstr>Lluvia de Ideas</vt:lpstr>
      <vt:lpstr>Presentación de PowerPoint</vt:lpstr>
      <vt:lpstr>Contenido</vt:lpstr>
      <vt:lpstr>Presentación de PowerPoint</vt:lpstr>
      <vt:lpstr>Reels/Ticktocks</vt:lpstr>
      <vt:lpstr>Calendario Mensual</vt:lpstr>
      <vt:lpstr>Presentación de PowerPoint</vt:lpstr>
      <vt:lpstr>Contenido para redes</vt:lpstr>
      <vt:lpstr>Inspiración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VACUNAS</dc:title>
  <dc:creator>DULCE</dc:creator>
  <cp:lastModifiedBy>Dulce María Sustaita Salas</cp:lastModifiedBy>
  <cp:revision>87</cp:revision>
  <dcterms:modified xsi:type="dcterms:W3CDTF">2022-03-20T20:14:32Z</dcterms:modified>
</cp:coreProperties>
</file>