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63" r:id="rId5"/>
    <p:sldId id="257" r:id="rId6"/>
    <p:sldId id="258" r:id="rId7"/>
    <p:sldId id="261" r:id="rId8"/>
    <p:sldId id="259" r:id="rId9"/>
    <p:sldId id="260" r:id="rId10"/>
    <p:sldId id="256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1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A633A0-1B40-4E37-A9F0-23A80609A3C5}" v="109" dt="2022-08-04T23:03:02.4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362" autoAdjust="0"/>
    <p:restoredTop sz="94660"/>
  </p:normalViewPr>
  <p:slideViewPr>
    <p:cSldViewPr snapToGrid="0">
      <p:cViewPr varScale="1">
        <p:scale>
          <a:sx n="48" d="100"/>
          <a:sy n="48" d="100"/>
        </p:scale>
        <p:origin x="42" y="1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kota Dolce" userId="dfb984f9-76b4-4ce5-8d83-3cb12950a706" providerId="ADAL" clId="{0EA633A0-1B40-4E37-A9F0-23A80609A3C5}"/>
    <pc:docChg chg="custSel modSld sldOrd">
      <pc:chgData name="Lakota Dolce" userId="dfb984f9-76b4-4ce5-8d83-3cb12950a706" providerId="ADAL" clId="{0EA633A0-1B40-4E37-A9F0-23A80609A3C5}" dt="2022-08-04T23:03:02.444" v="140"/>
      <pc:docMkLst>
        <pc:docMk/>
      </pc:docMkLst>
      <pc:sldChg chg="addSp delSp modSp modTransition modAnim">
        <pc:chgData name="Lakota Dolce" userId="dfb984f9-76b4-4ce5-8d83-3cb12950a706" providerId="ADAL" clId="{0EA633A0-1B40-4E37-A9F0-23A80609A3C5}" dt="2022-08-04T23:03:02.444" v="140"/>
        <pc:sldMkLst>
          <pc:docMk/>
          <pc:sldMk cId="1104238279" sldId="256"/>
        </pc:sldMkLst>
        <pc:picChg chg="add del mod">
          <ac:chgData name="Lakota Dolce" userId="dfb984f9-76b4-4ce5-8d83-3cb12950a706" providerId="ADAL" clId="{0EA633A0-1B40-4E37-A9F0-23A80609A3C5}" dt="2022-08-04T23:02:25.156" v="139"/>
          <ac:picMkLst>
            <pc:docMk/>
            <pc:sldMk cId="1104238279" sldId="256"/>
            <ac:picMk id="8" creationId="{67694297-63D8-94A0-39C9-2213D0CDF255}"/>
          </ac:picMkLst>
        </pc:picChg>
        <pc:picChg chg="add mod">
          <ac:chgData name="Lakota Dolce" userId="dfb984f9-76b4-4ce5-8d83-3cb12950a706" providerId="ADAL" clId="{0EA633A0-1B40-4E37-A9F0-23A80609A3C5}" dt="2022-08-04T23:03:02.444" v="140"/>
          <ac:picMkLst>
            <pc:docMk/>
            <pc:sldMk cId="1104238279" sldId="256"/>
            <ac:picMk id="9" creationId="{1F1F3B31-0B94-8532-5B9C-7CA75AB487FD}"/>
          </ac:picMkLst>
        </pc:picChg>
      </pc:sldChg>
      <pc:sldChg chg="addSp delSp modSp modTransition modAnim">
        <pc:chgData name="Lakota Dolce" userId="dfb984f9-76b4-4ce5-8d83-3cb12950a706" providerId="ADAL" clId="{0EA633A0-1B40-4E37-A9F0-23A80609A3C5}" dt="2022-08-04T23:03:02.444" v="140"/>
        <pc:sldMkLst>
          <pc:docMk/>
          <pc:sldMk cId="3563946501" sldId="257"/>
        </pc:sldMkLst>
        <pc:picChg chg="add del mod">
          <ac:chgData name="Lakota Dolce" userId="dfb984f9-76b4-4ce5-8d83-3cb12950a706" providerId="ADAL" clId="{0EA633A0-1B40-4E37-A9F0-23A80609A3C5}" dt="2022-08-04T22:56:35.719" v="75"/>
          <ac:picMkLst>
            <pc:docMk/>
            <pc:sldMk cId="3563946501" sldId="257"/>
            <ac:picMk id="8" creationId="{36E66712-7A01-3A48-9673-F51C36A5A7DF}"/>
          </ac:picMkLst>
        </pc:picChg>
        <pc:picChg chg="add del mod">
          <ac:chgData name="Lakota Dolce" userId="dfb984f9-76b4-4ce5-8d83-3cb12950a706" providerId="ADAL" clId="{0EA633A0-1B40-4E37-A9F0-23A80609A3C5}" dt="2022-08-04T23:02:25.156" v="139"/>
          <ac:picMkLst>
            <pc:docMk/>
            <pc:sldMk cId="3563946501" sldId="257"/>
            <ac:picMk id="9" creationId="{7EAD0F24-4DE7-F590-6D05-DA5BC0D7F73F}"/>
          </ac:picMkLst>
        </pc:picChg>
        <pc:picChg chg="add mod">
          <ac:chgData name="Lakota Dolce" userId="dfb984f9-76b4-4ce5-8d83-3cb12950a706" providerId="ADAL" clId="{0EA633A0-1B40-4E37-A9F0-23A80609A3C5}" dt="2022-08-04T23:03:02.444" v="140"/>
          <ac:picMkLst>
            <pc:docMk/>
            <pc:sldMk cId="3563946501" sldId="257"/>
            <ac:picMk id="10" creationId="{103DA1EA-CC73-68C3-0F6E-1F8D8EECCFF1}"/>
          </ac:picMkLst>
        </pc:picChg>
      </pc:sldChg>
      <pc:sldChg chg="addSp delSp modSp modTransition modAnim">
        <pc:chgData name="Lakota Dolce" userId="dfb984f9-76b4-4ce5-8d83-3cb12950a706" providerId="ADAL" clId="{0EA633A0-1B40-4E37-A9F0-23A80609A3C5}" dt="2022-08-04T23:03:02.444" v="140"/>
        <pc:sldMkLst>
          <pc:docMk/>
          <pc:sldMk cId="550307526" sldId="258"/>
        </pc:sldMkLst>
        <pc:picChg chg="add del mod">
          <ac:chgData name="Lakota Dolce" userId="dfb984f9-76b4-4ce5-8d83-3cb12950a706" providerId="ADAL" clId="{0EA633A0-1B40-4E37-A9F0-23A80609A3C5}" dt="2022-08-04T22:56:35.719" v="75"/>
          <ac:picMkLst>
            <pc:docMk/>
            <pc:sldMk cId="550307526" sldId="258"/>
            <ac:picMk id="15" creationId="{45546D6A-F6DA-CD3A-E256-C88093745BC8}"/>
          </ac:picMkLst>
        </pc:picChg>
        <pc:picChg chg="add del mod">
          <ac:chgData name="Lakota Dolce" userId="dfb984f9-76b4-4ce5-8d83-3cb12950a706" providerId="ADAL" clId="{0EA633A0-1B40-4E37-A9F0-23A80609A3C5}" dt="2022-08-04T23:02:25.156" v="139"/>
          <ac:picMkLst>
            <pc:docMk/>
            <pc:sldMk cId="550307526" sldId="258"/>
            <ac:picMk id="17" creationId="{BBBE6B8D-C648-797D-4626-4786FF58D80A}"/>
          </ac:picMkLst>
        </pc:picChg>
        <pc:picChg chg="add mod">
          <ac:chgData name="Lakota Dolce" userId="dfb984f9-76b4-4ce5-8d83-3cb12950a706" providerId="ADAL" clId="{0EA633A0-1B40-4E37-A9F0-23A80609A3C5}" dt="2022-08-04T23:03:02.444" v="140"/>
          <ac:picMkLst>
            <pc:docMk/>
            <pc:sldMk cId="550307526" sldId="258"/>
            <ac:picMk id="18" creationId="{6A8E58BE-F4BD-66DB-DB75-DD2AEA0D2ECB}"/>
          </ac:picMkLst>
        </pc:picChg>
      </pc:sldChg>
      <pc:sldChg chg="addSp delSp modSp mod ord modTransition modAnim">
        <pc:chgData name="Lakota Dolce" userId="dfb984f9-76b4-4ce5-8d83-3cb12950a706" providerId="ADAL" clId="{0EA633A0-1B40-4E37-A9F0-23A80609A3C5}" dt="2022-08-04T23:03:02.444" v="140"/>
        <pc:sldMkLst>
          <pc:docMk/>
          <pc:sldMk cId="2978114532" sldId="259"/>
        </pc:sldMkLst>
        <pc:spChg chg="mod">
          <ac:chgData name="Lakota Dolce" userId="dfb984f9-76b4-4ce5-8d83-3cb12950a706" providerId="ADAL" clId="{0EA633A0-1B40-4E37-A9F0-23A80609A3C5}" dt="2022-08-04T22:55:12.069" v="44" actId="20577"/>
          <ac:spMkLst>
            <pc:docMk/>
            <pc:sldMk cId="2978114532" sldId="259"/>
            <ac:spMk id="9" creationId="{D528CC71-2C1A-2D49-15F5-CD8F5A96423E}"/>
          </ac:spMkLst>
        </pc:spChg>
        <pc:picChg chg="add del mod">
          <ac:chgData name="Lakota Dolce" userId="dfb984f9-76b4-4ce5-8d83-3cb12950a706" providerId="ADAL" clId="{0EA633A0-1B40-4E37-A9F0-23A80609A3C5}" dt="2022-08-04T22:56:35.719" v="75"/>
          <ac:picMkLst>
            <pc:docMk/>
            <pc:sldMk cId="2978114532" sldId="259"/>
            <ac:picMk id="6" creationId="{60A783D1-9FCE-D52E-6042-3FB00B277EB4}"/>
          </ac:picMkLst>
        </pc:picChg>
        <pc:picChg chg="add del mod">
          <ac:chgData name="Lakota Dolce" userId="dfb984f9-76b4-4ce5-8d83-3cb12950a706" providerId="ADAL" clId="{0EA633A0-1B40-4E37-A9F0-23A80609A3C5}" dt="2022-08-04T23:02:25.156" v="139"/>
          <ac:picMkLst>
            <pc:docMk/>
            <pc:sldMk cId="2978114532" sldId="259"/>
            <ac:picMk id="7" creationId="{8700996A-0BAD-AAD1-61F1-74A65D6E065B}"/>
          </ac:picMkLst>
        </pc:picChg>
        <pc:picChg chg="add mod">
          <ac:chgData name="Lakota Dolce" userId="dfb984f9-76b4-4ce5-8d83-3cb12950a706" providerId="ADAL" clId="{0EA633A0-1B40-4E37-A9F0-23A80609A3C5}" dt="2022-08-04T23:03:02.444" v="140"/>
          <ac:picMkLst>
            <pc:docMk/>
            <pc:sldMk cId="2978114532" sldId="259"/>
            <ac:picMk id="8" creationId="{DC9F095C-C732-99F9-BB89-8120D261FA93}"/>
          </ac:picMkLst>
        </pc:picChg>
      </pc:sldChg>
      <pc:sldChg chg="addSp delSp modSp mod modTransition modAnim">
        <pc:chgData name="Lakota Dolce" userId="dfb984f9-76b4-4ce5-8d83-3cb12950a706" providerId="ADAL" clId="{0EA633A0-1B40-4E37-A9F0-23A80609A3C5}" dt="2022-08-04T23:03:02.444" v="140"/>
        <pc:sldMkLst>
          <pc:docMk/>
          <pc:sldMk cId="458500886" sldId="260"/>
        </pc:sldMkLst>
        <pc:spChg chg="mod">
          <ac:chgData name="Lakota Dolce" userId="dfb984f9-76b4-4ce5-8d83-3cb12950a706" providerId="ADAL" clId="{0EA633A0-1B40-4E37-A9F0-23A80609A3C5}" dt="2022-08-04T22:55:23.371" v="55" actId="20577"/>
          <ac:spMkLst>
            <pc:docMk/>
            <pc:sldMk cId="458500886" sldId="260"/>
            <ac:spMk id="9" creationId="{2F997AA5-215F-C55F-916B-7B14875BE6EA}"/>
          </ac:spMkLst>
        </pc:spChg>
        <pc:picChg chg="add del mod">
          <ac:chgData name="Lakota Dolce" userId="dfb984f9-76b4-4ce5-8d83-3cb12950a706" providerId="ADAL" clId="{0EA633A0-1B40-4E37-A9F0-23A80609A3C5}" dt="2022-08-04T23:02:25.156" v="139"/>
          <ac:picMkLst>
            <pc:docMk/>
            <pc:sldMk cId="458500886" sldId="260"/>
            <ac:picMk id="6" creationId="{6DA9AF3D-0E23-DE6B-9EF1-EACE42CFE68F}"/>
          </ac:picMkLst>
        </pc:picChg>
        <pc:picChg chg="add mod">
          <ac:chgData name="Lakota Dolce" userId="dfb984f9-76b4-4ce5-8d83-3cb12950a706" providerId="ADAL" clId="{0EA633A0-1B40-4E37-A9F0-23A80609A3C5}" dt="2022-08-04T23:03:02.444" v="140"/>
          <ac:picMkLst>
            <pc:docMk/>
            <pc:sldMk cId="458500886" sldId="260"/>
            <ac:picMk id="7" creationId="{32A35490-2E59-7DAF-33BF-8CD5C79D6199}"/>
          </ac:picMkLst>
        </pc:picChg>
      </pc:sldChg>
      <pc:sldChg chg="addSp delSp modSp mod modTransition modAnim">
        <pc:chgData name="Lakota Dolce" userId="dfb984f9-76b4-4ce5-8d83-3cb12950a706" providerId="ADAL" clId="{0EA633A0-1B40-4E37-A9F0-23A80609A3C5}" dt="2022-08-04T23:03:02.444" v="140"/>
        <pc:sldMkLst>
          <pc:docMk/>
          <pc:sldMk cId="3219207214" sldId="261"/>
        </pc:sldMkLst>
        <pc:spChg chg="mod">
          <ac:chgData name="Lakota Dolce" userId="dfb984f9-76b4-4ce5-8d83-3cb12950a706" providerId="ADAL" clId="{0EA633A0-1B40-4E37-A9F0-23A80609A3C5}" dt="2022-08-04T22:55:17.837" v="49" actId="20577"/>
          <ac:spMkLst>
            <pc:docMk/>
            <pc:sldMk cId="3219207214" sldId="261"/>
            <ac:spMk id="9" creationId="{529342ED-3B29-4A44-1A7D-625553D1B9E3}"/>
          </ac:spMkLst>
        </pc:spChg>
        <pc:picChg chg="add del mod">
          <ac:chgData name="Lakota Dolce" userId="dfb984f9-76b4-4ce5-8d83-3cb12950a706" providerId="ADAL" clId="{0EA633A0-1B40-4E37-A9F0-23A80609A3C5}" dt="2022-08-04T23:02:25.156" v="139"/>
          <ac:picMkLst>
            <pc:docMk/>
            <pc:sldMk cId="3219207214" sldId="261"/>
            <ac:picMk id="6" creationId="{30A85AB3-E7E3-42B1-10A1-1A54D25C10C8}"/>
          </ac:picMkLst>
        </pc:picChg>
        <pc:picChg chg="add mod">
          <ac:chgData name="Lakota Dolce" userId="dfb984f9-76b4-4ce5-8d83-3cb12950a706" providerId="ADAL" clId="{0EA633A0-1B40-4E37-A9F0-23A80609A3C5}" dt="2022-08-04T23:03:02.444" v="140"/>
          <ac:picMkLst>
            <pc:docMk/>
            <pc:sldMk cId="3219207214" sldId="261"/>
            <ac:picMk id="7" creationId="{B3AB9129-B94B-AF7B-D974-2AC2875F051A}"/>
          </ac:picMkLst>
        </pc:picChg>
      </pc:sldChg>
      <pc:sldChg chg="addSp delSp modSp modTransition modAnim">
        <pc:chgData name="Lakota Dolce" userId="dfb984f9-76b4-4ce5-8d83-3cb12950a706" providerId="ADAL" clId="{0EA633A0-1B40-4E37-A9F0-23A80609A3C5}" dt="2022-08-04T23:03:02.444" v="140"/>
        <pc:sldMkLst>
          <pc:docMk/>
          <pc:sldMk cId="2599541078" sldId="262"/>
        </pc:sldMkLst>
        <pc:picChg chg="add del mod">
          <ac:chgData name="Lakota Dolce" userId="dfb984f9-76b4-4ce5-8d83-3cb12950a706" providerId="ADAL" clId="{0EA633A0-1B40-4E37-A9F0-23A80609A3C5}" dt="2022-08-04T23:02:25.156" v="139"/>
          <ac:picMkLst>
            <pc:docMk/>
            <pc:sldMk cId="2599541078" sldId="262"/>
            <ac:picMk id="6" creationId="{24A673E3-8AAC-8442-50DF-6E4572B7DA3A}"/>
          </ac:picMkLst>
        </pc:picChg>
        <pc:picChg chg="add mod">
          <ac:chgData name="Lakota Dolce" userId="dfb984f9-76b4-4ce5-8d83-3cb12950a706" providerId="ADAL" clId="{0EA633A0-1B40-4E37-A9F0-23A80609A3C5}" dt="2022-08-04T23:03:02.444" v="140"/>
          <ac:picMkLst>
            <pc:docMk/>
            <pc:sldMk cId="2599541078" sldId="262"/>
            <ac:picMk id="10" creationId="{796E8629-9D33-6DB8-3CAC-359F78E51165}"/>
          </ac:picMkLst>
        </pc:picChg>
      </pc:sldChg>
      <pc:sldChg chg="addSp delSp modSp mod modTransition delAnim modAnim">
        <pc:chgData name="Lakota Dolce" userId="dfb984f9-76b4-4ce5-8d83-3cb12950a706" providerId="ADAL" clId="{0EA633A0-1B40-4E37-A9F0-23A80609A3C5}" dt="2022-08-04T23:03:02.444" v="140"/>
        <pc:sldMkLst>
          <pc:docMk/>
          <pc:sldMk cId="260576031" sldId="263"/>
        </pc:sldMkLst>
        <pc:picChg chg="add del mod">
          <ac:chgData name="Lakota Dolce" userId="dfb984f9-76b4-4ce5-8d83-3cb12950a706" providerId="ADAL" clId="{0EA633A0-1B40-4E37-A9F0-23A80609A3C5}" dt="2022-08-04T22:52:35.350" v="19" actId="478"/>
          <ac:picMkLst>
            <pc:docMk/>
            <pc:sldMk cId="260576031" sldId="263"/>
            <ac:picMk id="5" creationId="{9EAC41DA-4805-AE72-9FC5-B735F3AE671D}"/>
          </ac:picMkLst>
        </pc:picChg>
        <pc:picChg chg="add del mod">
          <ac:chgData name="Lakota Dolce" userId="dfb984f9-76b4-4ce5-8d83-3cb12950a706" providerId="ADAL" clId="{0EA633A0-1B40-4E37-A9F0-23A80609A3C5}" dt="2022-08-04T22:53:29.263" v="23" actId="478"/>
          <ac:picMkLst>
            <pc:docMk/>
            <pc:sldMk cId="260576031" sldId="263"/>
            <ac:picMk id="6" creationId="{FBFE92F5-9BD1-7F71-155B-8839070D470F}"/>
          </ac:picMkLst>
        </pc:picChg>
        <pc:picChg chg="add del mod">
          <ac:chgData name="Lakota Dolce" userId="dfb984f9-76b4-4ce5-8d83-3cb12950a706" providerId="ADAL" clId="{0EA633A0-1B40-4E37-A9F0-23A80609A3C5}" dt="2022-08-04T22:54:29.258" v="26"/>
          <ac:picMkLst>
            <pc:docMk/>
            <pc:sldMk cId="260576031" sldId="263"/>
            <ac:picMk id="7" creationId="{7321E221-0457-FEC6-5058-C57EA08618CD}"/>
          </ac:picMkLst>
        </pc:picChg>
        <pc:picChg chg="add del mod">
          <ac:chgData name="Lakota Dolce" userId="dfb984f9-76b4-4ce5-8d83-3cb12950a706" providerId="ADAL" clId="{0EA633A0-1B40-4E37-A9F0-23A80609A3C5}" dt="2022-08-04T22:56:35.719" v="75"/>
          <ac:picMkLst>
            <pc:docMk/>
            <pc:sldMk cId="260576031" sldId="263"/>
            <ac:picMk id="8" creationId="{1030D0D6-B64D-D5EE-0327-16C1E7FADC49}"/>
          </ac:picMkLst>
        </pc:picChg>
        <pc:picChg chg="add del mod">
          <ac:chgData name="Lakota Dolce" userId="dfb984f9-76b4-4ce5-8d83-3cb12950a706" providerId="ADAL" clId="{0EA633A0-1B40-4E37-A9F0-23A80609A3C5}" dt="2022-08-04T23:02:25.156" v="139"/>
          <ac:picMkLst>
            <pc:docMk/>
            <pc:sldMk cId="260576031" sldId="263"/>
            <ac:picMk id="9" creationId="{80BCCEA6-D37C-3F8B-263B-767765DF5D52}"/>
          </ac:picMkLst>
        </pc:picChg>
        <pc:picChg chg="add mod">
          <ac:chgData name="Lakota Dolce" userId="dfb984f9-76b4-4ce5-8d83-3cb12950a706" providerId="ADAL" clId="{0EA633A0-1B40-4E37-A9F0-23A80609A3C5}" dt="2022-08-04T23:03:02.444" v="140"/>
          <ac:picMkLst>
            <pc:docMk/>
            <pc:sldMk cId="260576031" sldId="263"/>
            <ac:picMk id="10" creationId="{F5E3BB1B-74F7-B38A-6AB5-04CC1847259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BD5F4-EFBC-480E-B083-9F1AF9865009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4ED7E1-3B43-4761-9EDD-10A15B869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61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4ED7E1-3B43-4761-9EDD-10A15B8694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55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C27B8-D1EF-02F2-AB28-E52FBDBB1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E00E59-7C86-2FFF-AD0C-EDD9D6FF8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A491C-6101-35FD-589B-9A4904D67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1397-F4A9-41A4-A949-888B0C266CDA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F0FDA-5B47-4307-961F-0E74C401C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0AA2E-E78E-40D6-EF08-F56FC0575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CE28-268B-4836-96CB-201FF23C5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68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D24D5-38FC-F24A-0C9E-CAE864D59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4E843-4016-8DE0-5E1D-CABBC912D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64A3A-54F6-34A6-6483-2314923C6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1397-F4A9-41A4-A949-888B0C266CDA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8B6E2-04F8-C0B9-A589-3F42C08BE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8DF9D-274B-E1C3-7E93-2AF187A3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CE28-268B-4836-96CB-201FF23C5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45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948C00-0E09-A2E6-95F2-EC41A8B245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6E038-D659-98CF-B4C4-88F3753A2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A41AC-84D6-6F29-E6F7-7D7F23B47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1397-F4A9-41A4-A949-888B0C266CDA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C5112-D2FC-9B5B-9120-CB62B883B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D8345-2943-C2E8-AA19-E8BB8F987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CE28-268B-4836-96CB-201FF23C5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77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5313-B73A-7CA1-D286-4CCB9A56A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2915D-E561-F8DD-5D58-4DC1B05C9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1E53D-E06A-DDAB-CB7C-E0917BC73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1397-F4A9-41A4-A949-888B0C266CDA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341E3-69EA-4A2E-3DCD-F063D86B6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B7AD4-DCF4-99C2-07F0-E597E0D56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CE28-268B-4836-96CB-201FF23C5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5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C0BF1-DEDE-2038-3E10-0A1520691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BC3AA-C854-BF51-F764-61A557F5B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77253-AC4D-8D82-836C-375F9D18C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1397-F4A9-41A4-A949-888B0C266CDA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B6995-D66B-A54E-DC23-E39F1F5FC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4FA41-5939-D19A-741A-4E8F8384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CE28-268B-4836-96CB-201FF23C5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4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00BEC-6519-9D87-9098-4BC690777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675AA-FC0C-0F21-59D6-4DFE1BE2AE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C53E4-891A-AFD0-1F0E-0189EC9D0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E2707-72F3-D693-D26E-08DD83A0C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1397-F4A9-41A4-A949-888B0C266CDA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36EEA-705C-5AE5-67F3-FC1E173C4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EAAAC-8D50-BC1F-F2AB-0EF2AAD30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CE28-268B-4836-96CB-201FF23C5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88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9306-7CCB-6EEA-4389-8CFD8C9D1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3942B-2215-AD13-4749-939C14197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8CFA5-2464-DE86-3A8E-BBFCF4B90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353D05-C45E-E944-0F20-7EEE4B636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371980-4824-ACB5-E477-50820F6B43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17004-38DE-B785-6713-019059F8D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1397-F4A9-41A4-A949-888B0C266CDA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E3FAD0-38AD-DFE1-CD72-52F9F5D92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1D20E1-3CC6-5B4A-7660-0F774AE7B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CE28-268B-4836-96CB-201FF23C5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B4CA6-A1CB-BBA8-2E63-16695483D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4C30E7-BE50-4B10-8DD8-85E790742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1397-F4A9-41A4-A949-888B0C266CDA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AFEE91-2581-D992-36DD-B19E781BD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BA322-E6AC-57A2-B963-EED7CE9B9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CE28-268B-4836-96CB-201FF23C5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49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302168-6775-1A28-15CF-B3764AD54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1397-F4A9-41A4-A949-888B0C266CDA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AC5524-2C88-BB55-A251-CA4F8FDE4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7F8294-7261-BF7E-B3F9-3F439A515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CE28-268B-4836-96CB-201FF23C5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92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6D0CB-3CEB-2E34-D7DF-7A1813EDD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C4BA4-7476-2C2C-B25D-A2728F889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EE6E6-8E74-327C-19E5-B32ED5B6E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BB0B8-743C-129E-E015-C4B99117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1397-F4A9-41A4-A949-888B0C266CDA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11760-CB05-373C-A437-1CA4219A3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65B2C-F04B-9C7E-FD26-197C027E8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CE28-268B-4836-96CB-201FF23C5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52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4BE20-CEFB-8190-AE94-1087E4C25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B26695-836D-1126-BBDD-44A70B3315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DD397-C8A3-95C8-C573-812B3E5E4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AD96C-351F-9C93-D189-3501F12C7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1397-F4A9-41A4-A949-888B0C266CDA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E9243-7B5A-38F8-FB2D-A50762A28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2B51A-239B-C1E4-7C03-129EBA328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CE28-268B-4836-96CB-201FF23C5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8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7AEA6A-27AD-FF9C-B220-A4B8BA99A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2E676-D1B4-8BBE-E4E5-AE15C5279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B58A3-4241-B9C2-512B-8B2D38275C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E1397-F4A9-41A4-A949-888B0C266CDA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8136F-EB0B-D1B2-FCCD-08CF90ADD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8F0E2-1AF0-774B-B788-739C6F1F96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BCE28-268B-4836-96CB-201FF23C5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16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1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1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1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1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6" Type="http://schemas.openxmlformats.org/officeDocument/2006/relationships/image" Target="../media/image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6" Type="http://schemas.openxmlformats.org/officeDocument/2006/relationships/image" Target="../media/image1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6" Type="http://schemas.openxmlformats.org/officeDocument/2006/relationships/image" Target="../media/image1.png"/><Relationship Id="rId5" Type="http://schemas.openxmlformats.org/officeDocument/2006/relationships/image" Target="../media/image12.jpe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31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3444E-D70A-018A-2596-0773941E1D8C}"/>
              </a:ext>
            </a:extLst>
          </p:cNvPr>
          <p:cNvSpPr txBox="1"/>
          <p:nvPr/>
        </p:nvSpPr>
        <p:spPr>
          <a:xfrm>
            <a:off x="1628775" y="1257300"/>
            <a:ext cx="86868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600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Welcome To Lakota’s Food Fusion</a:t>
            </a:r>
          </a:p>
        </p:txBody>
      </p:sp>
      <p:pic>
        <p:nvPicPr>
          <p:cNvPr id="10" name="Audio 9">
            <a:hlinkClick r:id="" action="ppaction://media"/>
            <a:extLst>
              <a:ext uri="{FF2B5EF4-FFF2-40B4-BE49-F238E27FC236}">
                <a16:creationId xmlns:a16="http://schemas.microsoft.com/office/drawing/2014/main" id="{F5E3BB1B-74F7-B38A-6AB5-04CC1847259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6031"/>
      </p:ext>
    </p:extLst>
  </p:cSld>
  <p:clrMapOvr>
    <a:masterClrMapping/>
  </p:clrMapOvr>
  <p:transition advTm="2471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in a police uniform&#10;&#10;Description automatically generated with low confidence">
            <a:extLst>
              <a:ext uri="{FF2B5EF4-FFF2-40B4-BE49-F238E27FC236}">
                <a16:creationId xmlns:a16="http://schemas.microsoft.com/office/drawing/2014/main" id="{E8A5BC82-1379-BEF1-99D6-CDF1112AAC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26"/>
            <a:ext cx="12192001" cy="68542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44CA6F-83F2-F9D2-0540-995C1AD51137}"/>
              </a:ext>
            </a:extLst>
          </p:cNvPr>
          <p:cNvSpPr txBox="1"/>
          <p:nvPr/>
        </p:nvSpPr>
        <p:spPr>
          <a:xfrm>
            <a:off x="0" y="0"/>
            <a:ext cx="58647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We Support our Troops and Officers</a:t>
            </a:r>
          </a:p>
        </p:txBody>
      </p:sp>
      <p:pic>
        <p:nvPicPr>
          <p:cNvPr id="10" name="Audio 9">
            <a:hlinkClick r:id="" action="ppaction://media"/>
            <a:extLst>
              <a:ext uri="{FF2B5EF4-FFF2-40B4-BE49-F238E27FC236}">
                <a16:creationId xmlns:a16="http://schemas.microsoft.com/office/drawing/2014/main" id="{103DA1EA-CC73-68C3-0F6E-1F8D8EECCFF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946501"/>
      </p:ext>
    </p:extLst>
  </p:cSld>
  <p:clrMapOvr>
    <a:masterClrMapping/>
  </p:clrMapOvr>
  <p:transition advTm="4677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205D939-00C4-4F2E-9797-3170DD040D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EE4E44-1403-472B-8C01-D354CB8F5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food, sandwich, snack food&#10;&#10;Description automatically generated">
            <a:extLst>
              <a:ext uri="{FF2B5EF4-FFF2-40B4-BE49-F238E27FC236}">
                <a16:creationId xmlns:a16="http://schemas.microsoft.com/office/drawing/2014/main" id="{2CF6A51A-EB69-1D59-4D31-4C8CCF97BB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80" r="15062" b="2"/>
          <a:stretch/>
        </p:blipFill>
        <p:spPr>
          <a:xfrm>
            <a:off x="6421035" y="643467"/>
            <a:ext cx="5129784" cy="557106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83CCE40-4C5F-42D3-86D9-7892AD1E9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late of food&#10;&#10;Description automatically generated with medium confidence">
            <a:extLst>
              <a:ext uri="{FF2B5EF4-FFF2-40B4-BE49-F238E27FC236}">
                <a16:creationId xmlns:a16="http://schemas.microsoft.com/office/drawing/2014/main" id="{5A156FFD-813C-B882-C624-0ED40A03005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92" r="19334"/>
          <a:stretch/>
        </p:blipFill>
        <p:spPr>
          <a:xfrm>
            <a:off x="641180" y="643467"/>
            <a:ext cx="5129784" cy="55710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BC1A795-FB9F-B4DA-D0F6-992C1A4AAB81}"/>
              </a:ext>
            </a:extLst>
          </p:cNvPr>
          <p:cNvSpPr txBox="1"/>
          <p:nvPr/>
        </p:nvSpPr>
        <p:spPr>
          <a:xfrm>
            <a:off x="3655646" y="-218307"/>
            <a:ext cx="48873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chemeClr val="bg1"/>
                </a:solidFill>
              </a:rPr>
              <a:t>Breakfasts</a:t>
            </a:r>
          </a:p>
        </p:txBody>
      </p:sp>
      <p:pic>
        <p:nvPicPr>
          <p:cNvPr id="18" name="Audio 17">
            <a:hlinkClick r:id="" action="ppaction://media"/>
            <a:extLst>
              <a:ext uri="{FF2B5EF4-FFF2-40B4-BE49-F238E27FC236}">
                <a16:creationId xmlns:a16="http://schemas.microsoft.com/office/drawing/2014/main" id="{6A8E58BE-F4BD-66DB-DB75-DD2AEA0D2EC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307526"/>
      </p:ext>
    </p:extLst>
  </p:cSld>
  <p:clrMapOvr>
    <a:masterClrMapping/>
  </p:clrMapOvr>
  <p:transition advTm="4179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205D939-00C4-4F2E-9797-3170DD040D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EE4E44-1403-472B-8C01-D354CB8F5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andwich on a plate&#10;&#10;Description automatically generated with low confidence">
            <a:extLst>
              <a:ext uri="{FF2B5EF4-FFF2-40B4-BE49-F238E27FC236}">
                <a16:creationId xmlns:a16="http://schemas.microsoft.com/office/drawing/2014/main" id="{A2DE6EDB-E141-69CC-BA2C-5D0A1C0B8A5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9" b="7514"/>
          <a:stretch/>
        </p:blipFill>
        <p:spPr>
          <a:xfrm>
            <a:off x="6421035" y="643467"/>
            <a:ext cx="5129784" cy="557106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83CCE40-4C5F-42D3-86D9-7892AD1E9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late of food&#10;&#10;Description automatically generated with low confidence">
            <a:extLst>
              <a:ext uri="{FF2B5EF4-FFF2-40B4-BE49-F238E27FC236}">
                <a16:creationId xmlns:a16="http://schemas.microsoft.com/office/drawing/2014/main" id="{4EE45748-32BE-83BA-26AB-8D0672C768A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3" b="2"/>
          <a:stretch/>
        </p:blipFill>
        <p:spPr>
          <a:xfrm>
            <a:off x="641180" y="643467"/>
            <a:ext cx="5129784" cy="55710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9342ED-3B29-4A44-1A7D-625553D1B9E3}"/>
              </a:ext>
            </a:extLst>
          </p:cNvPr>
          <p:cNvSpPr txBox="1"/>
          <p:nvPr/>
        </p:nvSpPr>
        <p:spPr>
          <a:xfrm>
            <a:off x="3655646" y="-218307"/>
            <a:ext cx="48873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chemeClr val="bg1"/>
                </a:solidFill>
              </a:rPr>
              <a:t>Lunch</a:t>
            </a:r>
          </a:p>
        </p:txBody>
      </p:sp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B3AB9129-B94B-AF7B-D974-2AC2875F051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2072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2484">
        <p159:morph option="byObject"/>
      </p:transition>
    </mc:Choice>
    <mc:Fallback>
      <p:transition advTm="248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132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late of food&#10;&#10;Description automatically generated with medium confidence">
            <a:extLst>
              <a:ext uri="{FF2B5EF4-FFF2-40B4-BE49-F238E27FC236}">
                <a16:creationId xmlns:a16="http://schemas.microsoft.com/office/drawing/2014/main" id="{FE23FF5C-E418-043B-72FC-C1471C5BFF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035" y="864108"/>
            <a:ext cx="5129784" cy="512978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food, dish, meal, meat&#10;&#10;Description automatically generated">
            <a:extLst>
              <a:ext uri="{FF2B5EF4-FFF2-40B4-BE49-F238E27FC236}">
                <a16:creationId xmlns:a16="http://schemas.microsoft.com/office/drawing/2014/main" id="{07FA5EA0-2CA7-8B38-B3B2-1E69346925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0" y="864108"/>
            <a:ext cx="5129784" cy="51297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28CC71-2C1A-2D49-15F5-CD8F5A96423E}"/>
              </a:ext>
            </a:extLst>
          </p:cNvPr>
          <p:cNvSpPr txBox="1"/>
          <p:nvPr/>
        </p:nvSpPr>
        <p:spPr>
          <a:xfrm>
            <a:off x="3655646" y="-218307"/>
            <a:ext cx="48873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chemeClr val="bg1"/>
                </a:solidFill>
              </a:rPr>
              <a:t>Appetizer</a:t>
            </a:r>
          </a:p>
        </p:txBody>
      </p:sp>
      <p:pic>
        <p:nvPicPr>
          <p:cNvPr id="8" name="Audio 7">
            <a:hlinkClick r:id="" action="ppaction://media"/>
            <a:extLst>
              <a:ext uri="{FF2B5EF4-FFF2-40B4-BE49-F238E27FC236}">
                <a16:creationId xmlns:a16="http://schemas.microsoft.com/office/drawing/2014/main" id="{DC9F095C-C732-99F9-BB89-8120D261FA9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1145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advTm="5257">
        <p15:prstTrans prst="curtains"/>
      </p:transition>
    </mc:Choice>
    <mc:Fallback>
      <p:transition advTm="525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31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5E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bowl of pasta&#10;&#10;Description automatically generated with low confidence">
            <a:extLst>
              <a:ext uri="{FF2B5EF4-FFF2-40B4-BE49-F238E27FC236}">
                <a16:creationId xmlns:a16="http://schemas.microsoft.com/office/drawing/2014/main" id="{8E079602-69AE-60B7-F2B5-4243C29C5B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035" y="864108"/>
            <a:ext cx="5129784" cy="512978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food, pastry, sandwich, snack food&#10;&#10;Description automatically generated">
            <a:extLst>
              <a:ext uri="{FF2B5EF4-FFF2-40B4-BE49-F238E27FC236}">
                <a16:creationId xmlns:a16="http://schemas.microsoft.com/office/drawing/2014/main" id="{BFD1641D-BB34-FDF7-436D-359B89CA98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0" y="1719072"/>
            <a:ext cx="5129784" cy="34198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997AA5-215F-C55F-916B-7B14875BE6EA}"/>
              </a:ext>
            </a:extLst>
          </p:cNvPr>
          <p:cNvSpPr txBox="1"/>
          <p:nvPr/>
        </p:nvSpPr>
        <p:spPr>
          <a:xfrm>
            <a:off x="3655646" y="-218307"/>
            <a:ext cx="48873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chemeClr val="accent2"/>
                </a:solidFill>
              </a:rPr>
              <a:t>Dinner</a:t>
            </a:r>
          </a:p>
        </p:txBody>
      </p:sp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32A35490-2E59-7DAF-33BF-8CD5C79D619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5008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advTm="5257">
        <p15:prstTrans prst="drape"/>
      </p:transition>
    </mc:Choice>
    <mc:Fallback>
      <p:transition advTm="525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oom with tables and chairs&#10;&#10;Description automatically generated with medium confidence">
            <a:extLst>
              <a:ext uri="{FF2B5EF4-FFF2-40B4-BE49-F238E27FC236}">
                <a16:creationId xmlns:a16="http://schemas.microsoft.com/office/drawing/2014/main" id="{E023012D-1ADC-9B5A-95CD-B412DCA2E7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CD7AA72F-2967-A736-173E-AD3483903B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737" y="5575737"/>
            <a:ext cx="1282263" cy="12822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F64306-2F2A-520E-5572-DE717601CFEA}"/>
              </a:ext>
            </a:extLst>
          </p:cNvPr>
          <p:cNvSpPr txBox="1"/>
          <p:nvPr/>
        </p:nvSpPr>
        <p:spPr>
          <a:xfrm>
            <a:off x="567558" y="0"/>
            <a:ext cx="1105688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Come see Us at  Either of Our Locations</a:t>
            </a:r>
          </a:p>
        </p:txBody>
      </p:sp>
      <p:pic>
        <p:nvPicPr>
          <p:cNvPr id="9" name="Audio 8">
            <a:hlinkClick r:id="" action="ppaction://media"/>
            <a:extLst>
              <a:ext uri="{FF2B5EF4-FFF2-40B4-BE49-F238E27FC236}">
                <a16:creationId xmlns:a16="http://schemas.microsoft.com/office/drawing/2014/main" id="{1F1F3B31-0B94-8532-5B9C-7CA75AB487F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2382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advTm="3969">
        <p15:prstTrans prst="fallOver"/>
      </p:transition>
    </mc:Choice>
    <mc:Fallback>
      <p:transition advTm="396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restaurant with tables and chairs&#10;&#10;Description automatically generated with medium confidence">
            <a:extLst>
              <a:ext uri="{FF2B5EF4-FFF2-40B4-BE49-F238E27FC236}">
                <a16:creationId xmlns:a16="http://schemas.microsoft.com/office/drawing/2014/main" id="{4F9953D2-2401-7E1A-856E-8FD743D54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11" b="1200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E5A5EF4C-3EDA-6F0B-05FD-6B95900D6A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614" y="5449856"/>
            <a:ext cx="1406862" cy="14068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3C7553-6F08-78F0-82F9-1389F1239B00}"/>
              </a:ext>
            </a:extLst>
          </p:cNvPr>
          <p:cNvSpPr txBox="1"/>
          <p:nvPr/>
        </p:nvSpPr>
        <p:spPr>
          <a:xfrm>
            <a:off x="567558" y="0"/>
            <a:ext cx="1105688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Come see Us at  Either of Our Locations</a:t>
            </a:r>
          </a:p>
        </p:txBody>
      </p:sp>
      <p:pic>
        <p:nvPicPr>
          <p:cNvPr id="10" name="Audio 9">
            <a:hlinkClick r:id="" action="ppaction://media"/>
            <a:extLst>
              <a:ext uri="{FF2B5EF4-FFF2-40B4-BE49-F238E27FC236}">
                <a16:creationId xmlns:a16="http://schemas.microsoft.com/office/drawing/2014/main" id="{796E8629-9D33-6DB8-3CAC-359F78E5116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541078"/>
      </p:ext>
    </p:extLst>
  </p:cSld>
  <p:clrMapOvr>
    <a:masterClrMapping/>
  </p:clrMapOvr>
  <p:transition advTm="4662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83FFC9DC182348BC40CFBFAF7C61BB" ma:contentTypeVersion="4" ma:contentTypeDescription="Create a new document." ma:contentTypeScope="" ma:versionID="9a0a0d2cabd8556675a6229e9dc12ff4">
  <xsd:schema xmlns:xsd="http://www.w3.org/2001/XMLSchema" xmlns:xs="http://www.w3.org/2001/XMLSchema" xmlns:p="http://schemas.microsoft.com/office/2006/metadata/properties" xmlns:ns3="99ae5d25-e849-42ef-82ea-8dc62f5fc708" targetNamespace="http://schemas.microsoft.com/office/2006/metadata/properties" ma:root="true" ma:fieldsID="0a60fec8bc57bd20f555950eac3220a7" ns3:_="">
    <xsd:import namespace="99ae5d25-e849-42ef-82ea-8dc62f5fc70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ae5d25-e849-42ef-82ea-8dc62f5fc7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58FE3C4-20E6-426C-BD37-81ADD1CA02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ae5d25-e849-42ef-82ea-8dc62f5fc7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C3E5DC8-EEA7-490F-963E-C06BA4A3E6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ACF38C-5E39-4EE3-AF1C-CC6B16091621}">
  <ds:schemaRefs>
    <ds:schemaRef ds:uri="http://purl.org/dc/dcmitype/"/>
    <ds:schemaRef ds:uri="http://schemas.microsoft.com/office/2006/documentManagement/types"/>
    <ds:schemaRef ds:uri="http://purl.org/dc/elements/1.1/"/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99ae5d25-e849-42ef-82ea-8dc62f5fc70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32</Words>
  <Application>Microsoft Office PowerPoint</Application>
  <PresentationFormat>Widescreen</PresentationFormat>
  <Paragraphs>9</Paragraphs>
  <Slides>8</Slides>
  <Notes>1</Notes>
  <HiddenSlides>0</HiddenSlides>
  <MMClips>8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Lakota Dolce</dc:creator>
  <cp:lastModifiedBy>Lakota Dolce</cp:lastModifiedBy>
  <cp:revision>1</cp:revision>
  <dcterms:created xsi:type="dcterms:W3CDTF">2022-08-04T22:19:48Z</dcterms:created>
  <dcterms:modified xsi:type="dcterms:W3CDTF">2022-08-04T23:03:09Z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0x0101004F83FFC9DC182348BC40CFBFAF7C61BB</vt:lpwstr>
  </property>
</Properties>
</file>