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5" d="100"/>
          <a:sy n="95" d="100"/>
        </p:scale>
        <p:origin x="17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C31-63BE-6CFF-7114-A0CFAC1BB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8BE34-EB2A-F3AE-4EB2-8C9AB07B3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4CFA-F7EE-47D4-4953-BA2F1700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37AC-6CB1-5F7E-B61A-D51662D6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C307-D04C-354C-FBD7-67C73D1A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9C2C-1E3A-A5EE-4077-855D2E81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0574C-61A7-953B-50C5-0747B29F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CA36-D6CA-4D34-4414-36C79AFD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2987D-A280-6C16-78F6-93EFF93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8992-DDD2-7D6D-1B5C-E399C5FB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BE8B0-B777-3972-9D3C-8368313C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1CD91-B240-5247-319E-92CC5DD16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7C78A-12A0-AADB-0263-0EEFB7FD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3080-6BE6-6A4B-D648-E976EF1F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6941-619F-F287-7BD3-00B72864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4BA8-8E92-EDCF-1656-08FDBFE7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D9D8-EC87-7B05-B767-8C7B461D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3A110-9050-CBF6-6A57-705B2629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2464E-AE97-1F58-D729-BC29B60B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7153-F281-B8CD-4E81-2AB05668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7F94-1E4C-480C-9D22-62EC4058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8FC3-CDFF-962B-FE69-83F5D3FC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684F9-1020-D7C8-B149-531761BA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DFB6-768E-B0FF-BCFF-45A09CB0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3EE2-EA08-E679-0AE8-E2F391A0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833E-E883-825D-D0A4-AB0D2BD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55DA-B7D9-2B08-E015-2E337D4A3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DF68-2C60-D0D6-7A98-06DC8C5D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DD8E5-AC8F-21E4-97A6-07306337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E3196-AB8C-5DBB-0A87-DA76A118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B7D9-B4CF-54D5-A15B-B112A3E5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C6B8-BCFC-6153-7B4A-C5873F6E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EA6E-604D-5E6B-D693-D5CC2208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550B-65D5-5F7B-C2BD-30A9E7AF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580F0-150D-75DF-54A2-9D8F92004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988F7-DF3E-43ED-3CA7-2898A05BD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C106D-27CE-E5B0-F815-7CE3C1FC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B0E3B-51E3-48BB-A997-0424F08A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5236A-3F84-5A37-B3B7-E2686ECF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2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5913-DADB-996E-25AD-68CEC14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C8F4-984C-5138-3C12-E4196307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83C56-17B7-3A7B-4127-45F0311D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2C062-3D22-DA51-BA34-B5B3F77A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57CC4-4419-11F9-FF9A-1168B728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53A3F-7EFF-480E-F2A3-AA1A0648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6D751-CAD7-2DD7-31DF-A2E4E8A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1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A7E5-91EC-E1E4-87BF-B1E22895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3504-43D3-B765-66A8-E12E3A60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F07D6-9081-82BA-AE4B-99DA43B3F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E682C-C826-FF26-8EC9-71E26DEF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951A4-A416-8204-ED72-C4A779F5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F9B0A-39FF-6EAB-8156-1262E3CC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2CE3-6B32-45F8-BDAF-27357CFF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56BBE-2C75-31FF-2A37-F39383E45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A51CB-C224-6FF7-0932-216B83566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5416-EAEB-12AE-6335-8AFC218A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35E5B-3FE7-3E5E-1082-C744E216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C0CAB-A943-6966-A4EA-1E1B2342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52EC5-4221-B345-190E-5076C18A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0BF3E-BFED-11F8-93B3-BCCF66D2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5D8E-9DEA-2568-5F58-BA6BCFDC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EA47-61AD-134A-8D10-6D97870B980B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57EB-5CCF-00C3-BC8F-207F5B4D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5662-B8BF-DEBF-D905-601052D85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541F5-1F9B-8E4D-942A-60E883B2A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6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BCEC-FA72-D481-0873-683C41E8E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626"/>
            <a:ext cx="9144000" cy="2387600"/>
          </a:xfrm>
        </p:spPr>
        <p:txBody>
          <a:bodyPr/>
          <a:lstStyle/>
          <a:p>
            <a:r>
              <a:rPr lang="en-US" dirty="0"/>
              <a:t>CSCI 210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8E289-7163-B306-2942-E884696DD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047" y="2647301"/>
            <a:ext cx="11631706" cy="2387600"/>
          </a:xfrm>
        </p:spPr>
        <p:txBody>
          <a:bodyPr>
            <a:normAutofit/>
          </a:bodyPr>
          <a:lstStyle/>
          <a:p>
            <a:r>
              <a:rPr lang="en-US" dirty="0"/>
              <a:t>Chapter 1 Homework Assignment</a:t>
            </a:r>
          </a:p>
          <a:p>
            <a:r>
              <a:rPr lang="en-US" dirty="0"/>
              <a:t>Fall 2023</a:t>
            </a:r>
          </a:p>
          <a:p>
            <a:r>
              <a:rPr lang="en-US" dirty="0"/>
              <a:t>Dr. Jones – 210 Section 01</a:t>
            </a:r>
          </a:p>
          <a:p>
            <a:endParaRPr lang="en-US" dirty="0"/>
          </a:p>
          <a:p>
            <a:r>
              <a:rPr lang="en-US" dirty="0"/>
              <a:t>&lt;YOUR NAME HERE&gt;</a:t>
            </a:r>
          </a:p>
        </p:txBody>
      </p:sp>
    </p:spTree>
    <p:extLst>
      <p:ext uri="{BB962C8B-B14F-4D97-AF65-F5344CB8AC3E}">
        <p14:creationId xmlns:p14="http://schemas.microsoft.com/office/powerpoint/2010/main" val="270861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2F7C-7BE5-48C8-987C-0E0200E2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B2C50-45B9-0643-C7EA-069661AD024E}"/>
              </a:ext>
            </a:extLst>
          </p:cNvPr>
          <p:cNvSpPr txBox="1"/>
          <p:nvPr/>
        </p:nvSpPr>
        <p:spPr>
          <a:xfrm>
            <a:off x="838200" y="2136338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all these problems electronically (or hand-write them, will ALL work, and do so neatly, and paste in cropped scanned images in between each problem). – Using this PPT as a starting place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Exercises 1.15.1 – 1.15.11 (so 11 problems in total – with all sub problems).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Paste in the questions themselves into document too, like this (for 1.15.4 as an example)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6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81C3-0292-C5DB-AE7E-62163002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1.15.4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E2F6D-ED39-A092-2580-9DE428DB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956495"/>
            <a:ext cx="11953727" cy="1472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472E50-14E8-88DC-8D23-0C2FF7D24349}"/>
              </a:ext>
            </a:extLst>
          </p:cNvPr>
          <p:cNvSpPr txBox="1"/>
          <p:nvPr/>
        </p:nvSpPr>
        <p:spPr>
          <a:xfrm>
            <a:off x="387888" y="3896782"/>
            <a:ext cx="11219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putting your work here, solution.  </a:t>
            </a:r>
            <a:r>
              <a:rPr lang="en-US" sz="2800" dirty="0">
                <a:highlight>
                  <a:srgbClr val="FFFF00"/>
                </a:highlight>
              </a:rPr>
              <a:t>Show all steps and all details – err on the side of too much detail rather than not enough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6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2924-C839-C5EB-C670-69F0CC85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3759C-7844-47A1-F971-F07D8D76BCC4}"/>
              </a:ext>
            </a:extLst>
          </p:cNvPr>
          <p:cNvSpPr txBox="1"/>
          <p:nvPr/>
        </p:nvSpPr>
        <p:spPr>
          <a:xfrm>
            <a:off x="749300" y="2120900"/>
            <a:ext cx="6904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Submit this completed PPT into Moodle.</a:t>
            </a:r>
          </a:p>
        </p:txBody>
      </p:sp>
    </p:spTree>
    <p:extLst>
      <p:ext uri="{BB962C8B-B14F-4D97-AF65-F5344CB8AC3E}">
        <p14:creationId xmlns:p14="http://schemas.microsoft.com/office/powerpoint/2010/main" val="52395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CSCI 210</vt:lpstr>
      <vt:lpstr>Instructions</vt:lpstr>
      <vt:lpstr>Question: 1.15.4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210</dc:title>
  <dc:creator>William Jones</dc:creator>
  <cp:lastModifiedBy>William Jones</cp:lastModifiedBy>
  <cp:revision>8</cp:revision>
  <dcterms:created xsi:type="dcterms:W3CDTF">2023-10-23T13:10:17Z</dcterms:created>
  <dcterms:modified xsi:type="dcterms:W3CDTF">2023-10-23T13:14:41Z</dcterms:modified>
</cp:coreProperties>
</file>