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avendb.net/downloa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72344"/>
            <a:ext cx="9103742" cy="104502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058" y="5177974"/>
            <a:ext cx="3155788" cy="404220"/>
          </a:xfrm>
        </p:spPr>
        <p:txBody>
          <a:bodyPr/>
          <a:lstStyle/>
          <a:p>
            <a:r>
              <a:rPr lang="en-US" dirty="0" err="1" smtClean="0"/>
              <a:t>Dušan</a:t>
            </a:r>
            <a:r>
              <a:rPr lang="en-US" dirty="0" smtClean="0"/>
              <a:t> Dimitrov 1428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6217" y="2908664"/>
            <a:ext cx="841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Backup/restore </a:t>
            </a:r>
            <a:r>
              <a:rPr lang="en-US" sz="4000" dirty="0" err="1" smtClean="0">
                <a:solidFill>
                  <a:schemeClr val="bg1"/>
                </a:solidFill>
              </a:rPr>
              <a:t>baze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podataka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051328"/>
            <a:ext cx="9448800" cy="48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4556" cy="2512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54" y="2627742"/>
            <a:ext cx="8682446" cy="4230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5863" y="574766"/>
            <a:ext cx="321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Replikacioni</a:t>
            </a:r>
            <a:r>
              <a:rPr lang="en-US" dirty="0" smtClean="0"/>
              <a:t>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Enkripcija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Putanja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" y="4101737"/>
            <a:ext cx="3541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&gt; Create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Nothwind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975908"/>
            <a:ext cx="10058400" cy="4433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42" y="1184365"/>
            <a:ext cx="66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Backup je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 &gt; Ongoing Tasks &gt; Add a Database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2628" y="6409509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Periodic Backup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675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Backup 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619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811"/>
            <a:ext cx="8549363" cy="44830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Backup 2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673737" y="1724297"/>
            <a:ext cx="3344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Naziv</a:t>
            </a:r>
            <a:r>
              <a:rPr lang="en-US" dirty="0" smtClean="0"/>
              <a:t> task-a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Stanje</a:t>
            </a:r>
            <a:r>
              <a:rPr lang="en-US" dirty="0" smtClean="0"/>
              <a:t> task-a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Tip backup-a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vlasnika</a:t>
            </a:r>
            <a:r>
              <a:rPr lang="en-US" dirty="0" smtClean="0"/>
              <a:t> backup-a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Inkremental</a:t>
            </a:r>
            <a:r>
              <a:rPr lang="en-US" dirty="0" smtClean="0"/>
              <a:t>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787"/>
            <a:ext cx="8495730" cy="4008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30194" y="1793966"/>
            <a:ext cx="3448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r>
              <a:rPr lang="en-US" dirty="0" smtClean="0"/>
              <a:t> backup-a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Remote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Amazon S3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Amazon Glacier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Lokalni</a:t>
            </a:r>
            <a:r>
              <a:rPr lang="en-US" dirty="0" smtClean="0"/>
              <a:t> backup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Svi</a:t>
            </a:r>
            <a:r>
              <a:rPr lang="en-US" dirty="0" smtClean="0"/>
              <a:t> remote </a:t>
            </a:r>
            <a:r>
              <a:rPr lang="en-US" dirty="0" err="1" smtClean="0"/>
              <a:t>istovremeno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Backup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38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28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Backup 4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213"/>
            <a:ext cx="7602970" cy="3638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65" y="4958596"/>
            <a:ext cx="6763694" cy="1695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4137" y="2081349"/>
            <a:ext cx="373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Rezultat</a:t>
            </a:r>
            <a:r>
              <a:rPr lang="en-US" dirty="0" smtClean="0"/>
              <a:t> backup-a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6882" y="552994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Backup u file system-u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25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Restore 1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974090"/>
            <a:ext cx="9018576" cy="5311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8503" y="2170246"/>
            <a:ext cx="268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Databases &gt; New database from backup (Restore)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Naziv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izvora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Izbor</a:t>
            </a:r>
            <a:r>
              <a:rPr lang="en-US" dirty="0" smtClean="0"/>
              <a:t> backup </a:t>
            </a:r>
            <a:r>
              <a:rPr lang="en-US" dirty="0" err="1" smtClean="0"/>
              <a:t>dir</a:t>
            </a:r>
            <a:r>
              <a:rPr lang="en-US" dirty="0" smtClean="0"/>
              <a:t>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Restore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3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Restore 2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639541"/>
            <a:ext cx="6972904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354" y="2447109"/>
            <a:ext cx="10955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Backup/restore je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bitan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od </a:t>
            </a:r>
            <a:r>
              <a:rPr lang="en-US" dirty="0" err="1" smtClean="0"/>
              <a:t>običnog</a:t>
            </a:r>
            <a:r>
              <a:rPr lang="en-US" dirty="0" smtClean="0"/>
              <a:t> copy-</a:t>
            </a:r>
            <a:r>
              <a:rPr lang="en-US" dirty="0" err="1" smtClean="0"/>
              <a:t>pase</a:t>
            </a:r>
            <a:r>
              <a:rPr lang="en-US" dirty="0" smtClean="0"/>
              <a:t>-</a:t>
            </a:r>
            <a:r>
              <a:rPr lang="en-US" dirty="0" err="1" smtClean="0"/>
              <a:t>ovanja</a:t>
            </a:r>
            <a:r>
              <a:rPr lang="en-US" dirty="0" smtClean="0"/>
              <a:t> </a:t>
            </a:r>
            <a:r>
              <a:rPr lang="en-US" dirty="0" err="1" smtClean="0"/>
              <a:t>celog</a:t>
            </a:r>
            <a:r>
              <a:rPr lang="en-US" dirty="0" smtClean="0"/>
              <a:t> </a:t>
            </a:r>
            <a:r>
              <a:rPr lang="en-US" dirty="0" err="1" smtClean="0"/>
              <a:t>foldera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Komplikovani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spori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Backup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noći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 li je </a:t>
            </a:r>
            <a:r>
              <a:rPr lang="en-US" dirty="0" err="1" smtClean="0"/>
              <a:t>inkrementalni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kompletni</a:t>
            </a:r>
            <a:r>
              <a:rPr lang="en-US" dirty="0" smtClean="0"/>
              <a:t> backup </a:t>
            </a:r>
            <a:r>
              <a:rPr lang="en-US" dirty="0" err="1" smtClean="0"/>
              <a:t>bolji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Automatizovan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backup-a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Intuitivan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restore-a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backup/restore?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UVEK!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43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2099733"/>
            <a:ext cx="11216640" cy="2677648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3995" y="4873175"/>
            <a:ext cx="2694234" cy="36067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Dušan</a:t>
            </a:r>
            <a:r>
              <a:rPr lang="en-US" dirty="0" smtClean="0"/>
              <a:t> Dimitrov 1428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902" y="2203268"/>
            <a:ext cx="10354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 smtClean="0"/>
              <a:t>RavenDB</a:t>
            </a:r>
            <a:r>
              <a:rPr lang="en-US" sz="3200" dirty="0" smtClean="0"/>
              <a:t> </a:t>
            </a:r>
            <a:r>
              <a:rPr lang="en-US" sz="3200" dirty="0" err="1" smtClean="0"/>
              <a:t>baza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 smtClean="0"/>
              <a:t>Uvod</a:t>
            </a:r>
            <a:r>
              <a:rPr lang="en-US" sz="3200" dirty="0" smtClean="0"/>
              <a:t> u backup/restore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 smtClean="0"/>
              <a:t>RavenDB</a:t>
            </a:r>
            <a:r>
              <a:rPr lang="en-US" sz="3200" dirty="0" smtClean="0"/>
              <a:t>-backup/restore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 smtClean="0"/>
              <a:t>Praktična</a:t>
            </a:r>
            <a:r>
              <a:rPr lang="en-US" sz="3200" dirty="0" smtClean="0"/>
              <a:t> </a:t>
            </a:r>
            <a:r>
              <a:rPr lang="en-US" sz="3200" dirty="0" err="1" smtClean="0"/>
              <a:t>demonstracija</a:t>
            </a:r>
            <a:endParaRPr lang="en-US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 smtClean="0"/>
              <a:t>Zaključak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46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440" y="2368731"/>
            <a:ext cx="10302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Distribuirana</a:t>
            </a:r>
            <a:r>
              <a:rPr lang="en-US" dirty="0" smtClean="0"/>
              <a:t> NoSQL </a:t>
            </a: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Skladištenje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JSON-u </a:t>
            </a:r>
            <a:r>
              <a:rPr lang="en-US" dirty="0" err="1" smtClean="0"/>
              <a:t>ili</a:t>
            </a:r>
            <a:r>
              <a:rPr lang="en-US" dirty="0" smtClean="0"/>
              <a:t> (</a:t>
            </a:r>
            <a:r>
              <a:rPr lang="en-US" dirty="0" err="1" smtClean="0"/>
              <a:t>ređe</a:t>
            </a:r>
            <a:r>
              <a:rPr lang="en-US" dirty="0" smtClean="0"/>
              <a:t>) XML-u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Podržava</a:t>
            </a:r>
            <a:r>
              <a:rPr lang="en-US" dirty="0" smtClean="0"/>
              <a:t> ACID </a:t>
            </a:r>
            <a:r>
              <a:rPr lang="en-US" dirty="0" err="1" smtClean="0"/>
              <a:t>transakcije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Atomičnost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Konzistentnost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Izolacija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Trajnost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RQL-Raven Query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Podseća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Declare, from, group by, where, order by, load, select, update, with, 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10" y="2792457"/>
            <a:ext cx="3778038" cy="26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Uvod</a:t>
            </a:r>
            <a:r>
              <a:rPr lang="en-US" dirty="0" smtClean="0"/>
              <a:t> u backup/restore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351314"/>
            <a:ext cx="11146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Backup –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r>
              <a:rPr lang="en-US" dirty="0" smtClean="0"/>
              <a:t> </a:t>
            </a:r>
            <a:r>
              <a:rPr lang="en-US" dirty="0" err="1" smtClean="0"/>
              <a:t>kopija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Restore –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oporavka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backup-a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Spori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Razlozi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backup: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Očuvanje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Razlozi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restore: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Gubitak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Vraćanje</a:t>
            </a:r>
            <a:r>
              <a:rPr lang="en-US" dirty="0" smtClean="0"/>
              <a:t> u </a:t>
            </a:r>
            <a:r>
              <a:rPr lang="en-US" dirty="0" err="1" smtClean="0"/>
              <a:t>validno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Otkaz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čvora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smtClean="0"/>
              <a:t>backup/restore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Gzippovanje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JSON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zauzima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Gzippovanje</a:t>
            </a:r>
            <a:r>
              <a:rPr lang="en-US" dirty="0" smtClean="0"/>
              <a:t> </a:t>
            </a:r>
            <a:r>
              <a:rPr lang="en-US" dirty="0" err="1" smtClean="0"/>
              <a:t>traje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Sporiji</a:t>
            </a:r>
            <a:r>
              <a:rPr lang="en-US" dirty="0" smtClean="0"/>
              <a:t> </a:t>
            </a:r>
            <a:r>
              <a:rPr lang="en-US" dirty="0"/>
              <a:t>backup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Sporiji</a:t>
            </a:r>
            <a:r>
              <a:rPr lang="en-US" dirty="0" smtClean="0"/>
              <a:t> restore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Binarna</a:t>
            </a:r>
            <a:r>
              <a:rPr lang="en-US" dirty="0"/>
              <a:t> </a:t>
            </a:r>
            <a:r>
              <a:rPr lang="en-US" dirty="0" err="1"/>
              <a:t>kopija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journal-a (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promenama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zauzima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Spreman</a:t>
            </a:r>
            <a:r>
              <a:rPr lang="en-US" dirty="0" smtClean="0"/>
              <a:t> da se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ekstrakuju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Brži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0481" y="1460700"/>
            <a:ext cx="54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Tipovi</a:t>
            </a:r>
            <a:r>
              <a:rPr lang="en-US" sz="3600" dirty="0" smtClean="0">
                <a:solidFill>
                  <a:schemeClr val="bg1"/>
                </a:solidFill>
              </a:rPr>
              <a:t> backup-a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954" y="2381786"/>
            <a:ext cx="422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Regularni</a:t>
            </a:r>
            <a:r>
              <a:rPr lang="en-US" sz="2800" dirty="0" smtClean="0"/>
              <a:t> backup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208712" y="2332453"/>
            <a:ext cx="45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Snapshot backup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21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smtClean="0"/>
              <a:t>backup/restore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070" y="2627620"/>
            <a:ext cx="4825158" cy="2840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Kompletna</a:t>
            </a:r>
            <a:r>
              <a:rPr lang="en-US" dirty="0" smtClean="0"/>
              <a:t> </a:t>
            </a:r>
            <a:r>
              <a:rPr lang="en-US" dirty="0" err="1" smtClean="0"/>
              <a:t>kopija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Regularni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snapshot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609" y="4902997"/>
            <a:ext cx="4825159" cy="2840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prethodnom</a:t>
            </a:r>
            <a:r>
              <a:rPr lang="en-US" dirty="0" smtClean="0"/>
              <a:t> backup-a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Kraće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0481" y="1460700"/>
            <a:ext cx="54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Tipovi</a:t>
            </a:r>
            <a:r>
              <a:rPr lang="en-US" sz="3600" dirty="0" smtClean="0">
                <a:solidFill>
                  <a:schemeClr val="bg1"/>
                </a:solidFill>
              </a:rPr>
              <a:t> backup-a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070" y="2011490"/>
            <a:ext cx="422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Full backup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9070" y="4213708"/>
            <a:ext cx="45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Inkrementalni</a:t>
            </a:r>
            <a:r>
              <a:rPr lang="en-US" sz="2800" dirty="0" smtClean="0"/>
              <a:t> backup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09" y="2962389"/>
            <a:ext cx="5894706" cy="29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RavenDB</a:t>
            </a:r>
            <a:r>
              <a:rPr lang="en-US" dirty="0" smtClean="0"/>
              <a:t> backup/restore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606" y="2664823"/>
            <a:ext cx="10685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Clean restore </a:t>
            </a:r>
            <a:r>
              <a:rPr lang="en-US" dirty="0" smtClean="0"/>
              <a:t>– disable-</a:t>
            </a:r>
            <a:r>
              <a:rPr lang="en-US" dirty="0" err="1" smtClean="0"/>
              <a:t>ovanje</a:t>
            </a:r>
            <a:r>
              <a:rPr lang="en-US" dirty="0" smtClean="0"/>
              <a:t> ETL </a:t>
            </a:r>
            <a:r>
              <a:rPr lang="en-US" dirty="0" err="1" smtClean="0"/>
              <a:t>taskova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restore-a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obavlja</a:t>
            </a:r>
            <a:r>
              <a:rPr lang="en-US" dirty="0" smtClean="0"/>
              <a:t> backup?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</a:t>
            </a:r>
            <a:r>
              <a:rPr lang="en-US" dirty="0" err="1" smtClean="0"/>
              <a:t>proglašava</a:t>
            </a:r>
            <a:r>
              <a:rPr lang="en-US" dirty="0" smtClean="0"/>
              <a:t> </a:t>
            </a:r>
            <a:r>
              <a:rPr lang="en-US" b="1" dirty="0" err="1" smtClean="0"/>
              <a:t>vlasnika</a:t>
            </a:r>
            <a:r>
              <a:rPr lang="en-US" b="1" dirty="0" smtClean="0"/>
              <a:t> backup </a:t>
            </a:r>
            <a:r>
              <a:rPr lang="en-US" b="1" dirty="0" err="1" smtClean="0"/>
              <a:t>taska</a:t>
            </a:r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Kompletni</a:t>
            </a:r>
            <a:r>
              <a:rPr lang="en-US" b="1" dirty="0" smtClean="0"/>
              <a:t> backup </a:t>
            </a:r>
            <a:r>
              <a:rPr lang="en-US" dirty="0" smtClean="0"/>
              <a:t>–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čvor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Inkrementalni</a:t>
            </a:r>
            <a:r>
              <a:rPr lang="en-US" b="1" dirty="0"/>
              <a:t> </a:t>
            </a:r>
            <a:r>
              <a:rPr lang="en-US" b="1" dirty="0" smtClean="0"/>
              <a:t>backup </a:t>
            </a:r>
            <a:r>
              <a:rPr lang="en-US" dirty="0" smtClean="0"/>
              <a:t>–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čvor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obavio</a:t>
            </a:r>
            <a:r>
              <a:rPr lang="en-US" dirty="0" smtClean="0"/>
              <a:t> </a:t>
            </a:r>
            <a:r>
              <a:rPr lang="en-US" dirty="0" err="1" smtClean="0"/>
              <a:t>kompletni</a:t>
            </a:r>
            <a:r>
              <a:rPr lang="en-US" dirty="0" smtClean="0"/>
              <a:t> backup, mora </a:t>
            </a:r>
            <a:r>
              <a:rPr lang="en-US" dirty="0" err="1" smtClean="0"/>
              <a:t>kompletni</a:t>
            </a:r>
            <a:r>
              <a:rPr lang="en-US" dirty="0" smtClean="0"/>
              <a:t> </a:t>
            </a:r>
            <a:r>
              <a:rPr lang="en-US" dirty="0" err="1" smtClean="0"/>
              <a:t>prvo</a:t>
            </a:r>
            <a:r>
              <a:rPr lang="en-US" dirty="0" smtClean="0"/>
              <a:t>, pa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inkrementalni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Dupli</a:t>
            </a:r>
            <a:r>
              <a:rPr lang="en-US" b="1" dirty="0" smtClean="0"/>
              <a:t> backup</a:t>
            </a:r>
            <a:r>
              <a:rPr lang="en-US" dirty="0" smtClean="0"/>
              <a:t> (problem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mrežom</a:t>
            </a:r>
            <a:r>
              <a:rPr lang="en-US" dirty="0" smtClean="0"/>
              <a:t>)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20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80" y="2249706"/>
            <a:ext cx="6975264" cy="358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60" y="2607729"/>
            <a:ext cx="4483477" cy="3791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3920" y="6399126"/>
            <a:ext cx="308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Pokretanje</a:t>
            </a:r>
            <a:r>
              <a:rPr lang="en-US" dirty="0" smtClean="0"/>
              <a:t> u Docker-u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Praktična</a:t>
            </a:r>
            <a:r>
              <a:rPr lang="en-US" dirty="0" smtClean="0"/>
              <a:t> </a:t>
            </a:r>
            <a:r>
              <a:rPr lang="en-US" dirty="0" err="1" smtClean="0"/>
              <a:t>demonstracija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9863" y="2203269"/>
            <a:ext cx="845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Download-</a:t>
            </a:r>
            <a:r>
              <a:rPr lang="en-US" dirty="0" err="1" smtClean="0"/>
              <a:t>ovati</a:t>
            </a:r>
            <a:r>
              <a:rPr lang="en-US" dirty="0" smtClean="0"/>
              <a:t> zip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ravendb.net/download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Pokrenuti</a:t>
            </a:r>
            <a:r>
              <a:rPr lang="en-US" dirty="0" smtClean="0"/>
              <a:t> Raven.Server.exe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25" y="2849600"/>
            <a:ext cx="7363853" cy="3591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4149" y="64410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lokalno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409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   RavenDB</vt:lpstr>
      <vt:lpstr>Sadržaj</vt:lpstr>
      <vt:lpstr>RavenDB baza podataka</vt:lpstr>
      <vt:lpstr>Uvod u backup/restore</vt:lpstr>
      <vt:lpstr>RavenDB backup/restore 1</vt:lpstr>
      <vt:lpstr>RavenDB backup/restore 2</vt:lpstr>
      <vt:lpstr>RavenDB backup/restore 3</vt:lpstr>
      <vt:lpstr>Praktična demonstracija 1</vt:lpstr>
      <vt:lpstr>Praktična demonstracija 2</vt:lpstr>
      <vt:lpstr>Praktična demonstracija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Dusan Dimitrov</dc:creator>
  <cp:lastModifiedBy>Dusan Dimitrov</cp:lastModifiedBy>
  <cp:revision>210</cp:revision>
  <dcterms:created xsi:type="dcterms:W3CDTF">2023-01-22T17:32:04Z</dcterms:created>
  <dcterms:modified xsi:type="dcterms:W3CDTF">2023-01-22T19:11:18Z</dcterms:modified>
</cp:coreProperties>
</file>