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96" r:id="rId4"/>
  </p:sldMasterIdLst>
  <p:notesMasterIdLst>
    <p:notesMasterId r:id="rId28"/>
  </p:notesMasterIdLst>
  <p:handoutMasterIdLst>
    <p:handoutMasterId r:id="rId29"/>
  </p:handoutMasterIdLst>
  <p:sldIdLst>
    <p:sldId id="334" r:id="rId5"/>
    <p:sldId id="316" r:id="rId6"/>
    <p:sldId id="337" r:id="rId7"/>
    <p:sldId id="350" r:id="rId8"/>
    <p:sldId id="351" r:id="rId9"/>
    <p:sldId id="352" r:id="rId10"/>
    <p:sldId id="353" r:id="rId11"/>
    <p:sldId id="354" r:id="rId12"/>
    <p:sldId id="355" r:id="rId13"/>
    <p:sldId id="356" r:id="rId14"/>
    <p:sldId id="357" r:id="rId15"/>
    <p:sldId id="358" r:id="rId16"/>
    <p:sldId id="359" r:id="rId17"/>
    <p:sldId id="342" r:id="rId18"/>
    <p:sldId id="343" r:id="rId19"/>
    <p:sldId id="336" r:id="rId20"/>
    <p:sldId id="324" r:id="rId21"/>
    <p:sldId id="346" r:id="rId22"/>
    <p:sldId id="328" r:id="rId23"/>
    <p:sldId id="345" r:id="rId24"/>
    <p:sldId id="331" r:id="rId25"/>
    <p:sldId id="347" r:id="rId26"/>
    <p:sldId id="349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4" autoAdjust="0"/>
    <p:restoredTop sz="84967" autoAdjust="0"/>
  </p:normalViewPr>
  <p:slideViewPr>
    <p:cSldViewPr snapToGrid="0">
      <p:cViewPr varScale="1">
        <p:scale>
          <a:sx n="111" d="100"/>
          <a:sy n="111" d="100"/>
        </p:scale>
        <p:origin x="594" y="84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-1103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0E99E25-5B65-D93A-3010-8B947D67E65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AEB28A-33CC-6CF5-1214-F2C3205F679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888634-FBA9-41D6-8B35-EE3A7D816B7C}" type="datetimeFigureOut">
              <a:rPr lang="en-US" smtClean="0"/>
              <a:t>3/24/2024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D63414-6160-FF79-B3F6-CD615625C84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83E93F-BDEC-C5F7-2553-8324882C419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7C78D2-97D1-4B37-BDD1-08A09BD4CA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1359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A28068-AFBD-4979-B752-9EB6F90B1386}" type="datetimeFigureOut">
              <a:rPr lang="en-US" smtClean="0"/>
              <a:t>3/24/2024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939589-3E79-4C82-AA4A-FE78234FAA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7961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2307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1674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0596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3641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7734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4871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0105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7760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5475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7063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98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933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Slid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59" y="357809"/>
            <a:ext cx="7983110" cy="3080335"/>
          </a:xfrm>
        </p:spPr>
        <p:txBody>
          <a:bodyPr lIns="0" tIns="0" rIns="0" bIns="0" anchor="b"/>
          <a:lstStyle>
            <a:lvl1pPr algn="l">
              <a:lnSpc>
                <a:spcPts val="5400"/>
              </a:lnSpc>
              <a:defRPr sz="5400" b="1" i="0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80160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22749162-63A5-5BF9-895E-B0577A6C4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161510" y="2744546"/>
            <a:ext cx="465456" cy="581432"/>
            <a:chOff x="7843462" y="2744546"/>
            <a:chExt cx="465456" cy="581432"/>
          </a:xfrm>
        </p:grpSpPr>
        <p:sp>
          <p:nvSpPr>
            <p:cNvPr id="19" name="Graphic 12">
              <a:extLst>
                <a:ext uri="{FF2B5EF4-FFF2-40B4-BE49-F238E27FC236}">
                  <a16:creationId xmlns:a16="http://schemas.microsoft.com/office/drawing/2014/main" id="{818B4386-1FCF-4ACE-BE25-AF9CC5E2256F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Graphic 13">
              <a:extLst>
                <a:ext uri="{FF2B5EF4-FFF2-40B4-BE49-F238E27FC236}">
                  <a16:creationId xmlns:a16="http://schemas.microsoft.com/office/drawing/2014/main" id="{19319560-50ED-4963-A2CF-74663239D426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Graphic 15">
              <a:extLst>
                <a:ext uri="{FF2B5EF4-FFF2-40B4-BE49-F238E27FC236}">
                  <a16:creationId xmlns:a16="http://schemas.microsoft.com/office/drawing/2014/main" id="{E5ABBDAD-943D-48F3-9C80-B29C48966C79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80159" y="640080"/>
            <a:ext cx="4815836" cy="2103120"/>
          </a:xfrm>
        </p:spPr>
        <p:txBody>
          <a:bodyPr lIns="0" tIns="0" rIns="0" bIns="0" anchor="ctr" anchorCtr="0"/>
          <a:lstStyle>
            <a:lvl1pPr algn="l">
              <a:defRPr sz="4000" b="1" cap="all" spc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6183E8BD-29F0-8F9F-FC7D-73F8067BCDDF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C983CA3-739C-6C20-AFE0-0997370354B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531427" y="640080"/>
            <a:ext cx="5122889" cy="2103120"/>
          </a:xfrm>
        </p:spPr>
        <p:txBody>
          <a:bodyPr lIns="0" tIns="0" rIns="0" bIns="0" anchor="ctr" anchorCtr="0">
            <a:normAutofit/>
          </a:bodyPr>
          <a:lstStyle>
            <a:lvl1pPr marL="0" indent="0">
              <a:lnSpc>
                <a:spcPct val="110000"/>
              </a:lnSpc>
              <a:buNone/>
              <a:defRPr sz="1800">
                <a:solidFill>
                  <a:schemeClr val="tx1"/>
                </a:solidFill>
              </a:defRPr>
            </a:lvl1pPr>
            <a:lvl2pPr marL="228600">
              <a:lnSpc>
                <a:spcPct val="100000"/>
              </a:lnSpc>
              <a:defRPr sz="1600">
                <a:solidFill>
                  <a:schemeClr val="tx1"/>
                </a:solidFill>
              </a:defRPr>
            </a:lvl2pPr>
            <a:lvl3pPr marL="457200">
              <a:lnSpc>
                <a:spcPct val="100000"/>
              </a:lnSpc>
              <a:defRPr sz="1400">
                <a:solidFill>
                  <a:schemeClr val="tx1"/>
                </a:solidFill>
              </a:defRPr>
            </a:lvl3pPr>
            <a:lvl4pPr marL="685800">
              <a:lnSpc>
                <a:spcPct val="100000"/>
              </a:lnSpc>
              <a:defRPr sz="1200">
                <a:solidFill>
                  <a:schemeClr val="tx1"/>
                </a:solidFill>
              </a:defRPr>
            </a:lvl4pPr>
            <a:lvl5pPr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BC9F29C-BBE9-AFB4-AFC6-30BCA4EB2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BC4D286-C480-B4CF-4406-CACC323F9FAD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1280160" y="3017520"/>
            <a:ext cx="10374152" cy="3208866"/>
          </a:xfrm>
        </p:spPr>
        <p:txBody>
          <a:bodyPr/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0BEE2817-4518-D59A-BD13-29A3D4FE64F0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7539516" y="6356350"/>
            <a:ext cx="4114800" cy="36512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905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59" y="4970638"/>
            <a:ext cx="9144000" cy="1280160"/>
          </a:xfrm>
        </p:spPr>
        <p:txBody>
          <a:bodyPr lIns="0" tIns="0" rIns="0" bIns="0" anchor="b" anchorCtr="0"/>
          <a:lstStyle>
            <a:lvl1pPr algn="l">
              <a:defRPr sz="4000" b="1" cap="all" spc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F0626849-9D2D-3C95-8C10-FA8F325FE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80160" y="685800"/>
            <a:ext cx="4937760" cy="4023360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>
              <a:spcBef>
                <a:spcPts val="1200"/>
              </a:spcBef>
              <a:defRPr sz="1800"/>
            </a:lvl2pPr>
            <a:lvl3pPr marL="914400">
              <a:spcBef>
                <a:spcPts val="1200"/>
              </a:spcBef>
              <a:defRPr sz="1800"/>
            </a:lvl3pPr>
            <a:lvl4pPr marL="1371600">
              <a:spcBef>
                <a:spcPts val="1200"/>
              </a:spcBef>
              <a:defRPr sz="1800"/>
            </a:lvl4pPr>
            <a:lvl5pPr marL="1828800">
              <a:spcBef>
                <a:spcPts val="12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704755" y="685800"/>
            <a:ext cx="4937760" cy="4023360"/>
          </a:xfrm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defRPr sz="1800"/>
            </a:lvl1pPr>
            <a:lvl2pPr>
              <a:spcBef>
                <a:spcPts val="1200"/>
              </a:spcBef>
              <a:defRPr sz="1800"/>
            </a:lvl2pPr>
            <a:lvl3pPr>
              <a:spcBef>
                <a:spcPts val="1200"/>
              </a:spcBef>
              <a:defRPr sz="1800"/>
            </a:lvl3pPr>
            <a:lvl4pPr>
              <a:spcBef>
                <a:spcPts val="1200"/>
              </a:spcBef>
              <a:defRPr sz="1800"/>
            </a:lvl4pPr>
            <a:lvl5pPr>
              <a:spcBef>
                <a:spcPts val="12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717D91C-F78C-0E4C-FB27-7112AB840A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322570" y="5680647"/>
            <a:ext cx="465456" cy="581432"/>
            <a:chOff x="7843462" y="2744546"/>
            <a:chExt cx="465456" cy="581432"/>
          </a:xfrm>
        </p:grpSpPr>
        <p:sp>
          <p:nvSpPr>
            <p:cNvPr id="15" name="Graphic 12">
              <a:extLst>
                <a:ext uri="{FF2B5EF4-FFF2-40B4-BE49-F238E27FC236}">
                  <a16:creationId xmlns:a16="http://schemas.microsoft.com/office/drawing/2014/main" id="{CC935CF3-75DF-0DC7-1B2A-E0E0205DF64B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" name="Graphic 13">
              <a:extLst>
                <a:ext uri="{FF2B5EF4-FFF2-40B4-BE49-F238E27FC236}">
                  <a16:creationId xmlns:a16="http://schemas.microsoft.com/office/drawing/2014/main" id="{D5782BEB-6319-DEC1-F9ED-BA9201C6B9B7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Graphic 15">
              <a:extLst>
                <a:ext uri="{FF2B5EF4-FFF2-40B4-BE49-F238E27FC236}">
                  <a16:creationId xmlns:a16="http://schemas.microsoft.com/office/drawing/2014/main" id="{6E59DFAF-9794-BD12-D89A-422FFFFCE023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36444A47-BCB3-5C86-F2B8-25092BE8D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356350"/>
            <a:ext cx="4114800" cy="365125"/>
          </a:xfrm>
        </p:spPr>
        <p:txBody>
          <a:bodyPr lIns="0" rIns="91440"/>
          <a:lstStyle>
            <a:lvl1pPr algn="l">
              <a:defRPr/>
            </a:lvl1pPr>
          </a:lstStyle>
          <a:p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648C53D-49AB-C003-70E8-5117AF079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96BC1DE-6696-3408-564E-2D73B12663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711518" y="5393214"/>
            <a:ext cx="1097341" cy="736658"/>
            <a:chOff x="10508317" y="446637"/>
            <a:chExt cx="1097341" cy="736658"/>
          </a:xfrm>
        </p:grpSpPr>
        <p:sp>
          <p:nvSpPr>
            <p:cNvPr id="25" name="Graphic 15">
              <a:extLst>
                <a:ext uri="{FF2B5EF4-FFF2-40B4-BE49-F238E27FC236}">
                  <a16:creationId xmlns:a16="http://schemas.microsoft.com/office/drawing/2014/main" id="{268EB1E4-29D6-C3F5-BCBB-FB7E7EE5C2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508317" y="492206"/>
              <a:ext cx="139039" cy="139039"/>
            </a:xfrm>
            <a:custGeom>
              <a:avLst/>
              <a:gdLst>
                <a:gd name="connsiteX0" fmla="*/ 129602 w 139039"/>
                <a:gd name="connsiteY0" fmla="*/ 60082 h 139039"/>
                <a:gd name="connsiteX1" fmla="*/ 78957 w 139039"/>
                <a:gd name="connsiteY1" fmla="*/ 60082 h 139039"/>
                <a:gd name="connsiteX2" fmla="*/ 78957 w 139039"/>
                <a:gd name="connsiteY2" fmla="*/ 9437 h 139039"/>
                <a:gd name="connsiteX3" fmla="*/ 69520 w 139039"/>
                <a:gd name="connsiteY3" fmla="*/ 0 h 139039"/>
                <a:gd name="connsiteX4" fmla="*/ 60082 w 139039"/>
                <a:gd name="connsiteY4" fmla="*/ 9437 h 139039"/>
                <a:gd name="connsiteX5" fmla="*/ 60082 w 139039"/>
                <a:gd name="connsiteY5" fmla="*/ 60082 h 139039"/>
                <a:gd name="connsiteX6" fmla="*/ 9437 w 139039"/>
                <a:gd name="connsiteY6" fmla="*/ 60082 h 139039"/>
                <a:gd name="connsiteX7" fmla="*/ 0 w 139039"/>
                <a:gd name="connsiteY7" fmla="*/ 69520 h 139039"/>
                <a:gd name="connsiteX8" fmla="*/ 9437 w 139039"/>
                <a:gd name="connsiteY8" fmla="*/ 78957 h 139039"/>
                <a:gd name="connsiteX9" fmla="*/ 60082 w 139039"/>
                <a:gd name="connsiteY9" fmla="*/ 78957 h 139039"/>
                <a:gd name="connsiteX10" fmla="*/ 60082 w 139039"/>
                <a:gd name="connsiteY10" fmla="*/ 129602 h 139039"/>
                <a:gd name="connsiteX11" fmla="*/ 69520 w 139039"/>
                <a:gd name="connsiteY11" fmla="*/ 139039 h 139039"/>
                <a:gd name="connsiteX12" fmla="*/ 78957 w 139039"/>
                <a:gd name="connsiteY12" fmla="*/ 129602 h 139039"/>
                <a:gd name="connsiteX13" fmla="*/ 78957 w 139039"/>
                <a:gd name="connsiteY13" fmla="*/ 78957 h 139039"/>
                <a:gd name="connsiteX14" fmla="*/ 129602 w 139039"/>
                <a:gd name="connsiteY14" fmla="*/ 78957 h 139039"/>
                <a:gd name="connsiteX15" fmla="*/ 139039 w 139039"/>
                <a:gd name="connsiteY15" fmla="*/ 69520 h 139039"/>
                <a:gd name="connsiteX16" fmla="*/ 129602 w 139039"/>
                <a:gd name="connsiteY16" fmla="*/ 60082 h 13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9" h="139039">
                  <a:moveTo>
                    <a:pt x="129602" y="60082"/>
                  </a:moveTo>
                  <a:lnTo>
                    <a:pt x="78957" y="60082"/>
                  </a:lnTo>
                  <a:lnTo>
                    <a:pt x="78957" y="9437"/>
                  </a:lnTo>
                  <a:cubicBezTo>
                    <a:pt x="78957" y="4225"/>
                    <a:pt x="74731" y="0"/>
                    <a:pt x="69520" y="0"/>
                  </a:cubicBezTo>
                  <a:cubicBezTo>
                    <a:pt x="64308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8"/>
                    <a:pt x="0" y="69520"/>
                  </a:cubicBezTo>
                  <a:cubicBezTo>
                    <a:pt x="0" y="74731"/>
                    <a:pt x="4225" y="78957"/>
                    <a:pt x="9437" y="78957"/>
                  </a:cubicBezTo>
                  <a:lnTo>
                    <a:pt x="60082" y="78957"/>
                  </a:lnTo>
                  <a:lnTo>
                    <a:pt x="60082" y="129602"/>
                  </a:lnTo>
                  <a:cubicBezTo>
                    <a:pt x="60082" y="134814"/>
                    <a:pt x="64308" y="139039"/>
                    <a:pt x="69520" y="139039"/>
                  </a:cubicBezTo>
                  <a:cubicBezTo>
                    <a:pt x="74731" y="139039"/>
                    <a:pt x="78957" y="134814"/>
                    <a:pt x="78957" y="129602"/>
                  </a:cubicBezTo>
                  <a:lnTo>
                    <a:pt x="78957" y="78957"/>
                  </a:lnTo>
                  <a:lnTo>
                    <a:pt x="129602" y="78957"/>
                  </a:lnTo>
                  <a:cubicBezTo>
                    <a:pt x="134814" y="78957"/>
                    <a:pt x="139039" y="74731"/>
                    <a:pt x="139039" y="69520"/>
                  </a:cubicBezTo>
                  <a:cubicBezTo>
                    <a:pt x="139039" y="64308"/>
                    <a:pt x="134814" y="60082"/>
                    <a:pt x="129602" y="60082"/>
                  </a:cubicBezTo>
                  <a:close/>
                </a:path>
              </a:pathLst>
            </a:custGeom>
            <a:solidFill>
              <a:schemeClr val="accent2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" name="Graphic 16">
              <a:extLst>
                <a:ext uri="{FF2B5EF4-FFF2-40B4-BE49-F238E27FC236}">
                  <a16:creationId xmlns:a16="http://schemas.microsoft.com/office/drawing/2014/main" id="{09524D46-140F-2F4F-430B-F59815A07C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477944" y="1055581"/>
              <a:ext cx="127714" cy="127714"/>
            </a:xfrm>
            <a:custGeom>
              <a:avLst/>
              <a:gdLst>
                <a:gd name="connsiteX0" fmla="*/ 63857 w 127714"/>
                <a:gd name="connsiteY0" fmla="*/ 18874 h 127714"/>
                <a:gd name="connsiteX1" fmla="*/ 108840 w 127714"/>
                <a:gd name="connsiteY1" fmla="*/ 63857 h 127714"/>
                <a:gd name="connsiteX2" fmla="*/ 63857 w 127714"/>
                <a:gd name="connsiteY2" fmla="*/ 108840 h 127714"/>
                <a:gd name="connsiteX3" fmla="*/ 18874 w 127714"/>
                <a:gd name="connsiteY3" fmla="*/ 63857 h 127714"/>
                <a:gd name="connsiteX4" fmla="*/ 63857 w 127714"/>
                <a:gd name="connsiteY4" fmla="*/ 18874 h 127714"/>
                <a:gd name="connsiteX5" fmla="*/ 63857 w 127714"/>
                <a:gd name="connsiteY5" fmla="*/ 0 h 127714"/>
                <a:gd name="connsiteX6" fmla="*/ 0 w 127714"/>
                <a:gd name="connsiteY6" fmla="*/ 63857 h 127714"/>
                <a:gd name="connsiteX7" fmla="*/ 63857 w 127714"/>
                <a:gd name="connsiteY7" fmla="*/ 127714 h 127714"/>
                <a:gd name="connsiteX8" fmla="*/ 127714 w 127714"/>
                <a:gd name="connsiteY8" fmla="*/ 63857 h 127714"/>
                <a:gd name="connsiteX9" fmla="*/ 63857 w 127714"/>
                <a:gd name="connsiteY9" fmla="*/ 0 h 12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4" h="127714">
                  <a:moveTo>
                    <a:pt x="63857" y="18874"/>
                  </a:moveTo>
                  <a:cubicBezTo>
                    <a:pt x="88700" y="18874"/>
                    <a:pt x="108840" y="39014"/>
                    <a:pt x="108840" y="63857"/>
                  </a:cubicBezTo>
                  <a:cubicBezTo>
                    <a:pt x="108840" y="88700"/>
                    <a:pt x="88700" y="108840"/>
                    <a:pt x="63857" y="108840"/>
                  </a:cubicBezTo>
                  <a:cubicBezTo>
                    <a:pt x="39014" y="108840"/>
                    <a:pt x="18874" y="88700"/>
                    <a:pt x="18874" y="63857"/>
                  </a:cubicBezTo>
                  <a:cubicBezTo>
                    <a:pt x="18898" y="39024"/>
                    <a:pt x="39024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4"/>
                    <a:pt x="63857" y="127714"/>
                  </a:cubicBezTo>
                  <a:cubicBezTo>
                    <a:pt x="99124" y="127714"/>
                    <a:pt x="127714" y="99124"/>
                    <a:pt x="127714" y="63857"/>
                  </a:cubicBezTo>
                  <a:cubicBezTo>
                    <a:pt x="127714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accent2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" name="Graphic 14">
              <a:extLst>
                <a:ext uri="{FF2B5EF4-FFF2-40B4-BE49-F238E27FC236}">
                  <a16:creationId xmlns:a16="http://schemas.microsoft.com/office/drawing/2014/main" id="{AC75143B-C717-8D04-743C-B40FB5EFB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241555" y="446637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2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873764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80160" y="640080"/>
            <a:ext cx="10087699" cy="1280160"/>
          </a:xfrm>
        </p:spPr>
        <p:txBody>
          <a:bodyPr lIns="0" tIns="0" rIns="0" bIns="0" anchor="b" anchorCtr="0"/>
          <a:lstStyle>
            <a:lvl1pPr>
              <a:defRPr sz="4000" b="1" cap="all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116B8DF0-B7E6-5032-C3C7-E457E793B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280160" y="2103119"/>
            <a:ext cx="10087699" cy="4114800"/>
          </a:xfrm>
        </p:spPr>
        <p:txBody>
          <a:bodyPr lIns="0" tIns="0" rIns="0" bIns="0"/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C5F4D40-ADE4-5EEB-436C-8563A49C5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356350"/>
            <a:ext cx="4114800" cy="365125"/>
          </a:xfrm>
        </p:spPr>
        <p:txBody>
          <a:bodyPr lIns="0"/>
          <a:lstStyle>
            <a:lvl1pPr algn="l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Bubbles and Title 1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2897" y="585216"/>
            <a:ext cx="8965094" cy="2276856"/>
          </a:xfrm>
        </p:spPr>
        <p:txBody>
          <a:bodyPr lIns="0" tIns="0" rIns="0" anchor="b"/>
          <a:lstStyle>
            <a:lvl1pPr algn="r">
              <a:lnSpc>
                <a:spcPts val="4800"/>
              </a:lnSpc>
              <a:defRPr sz="4800" b="1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14">
            <a:extLst>
              <a:ext uri="{FF2B5EF4-FFF2-40B4-BE49-F238E27FC236}">
                <a16:creationId xmlns:a16="http://schemas.microsoft.com/office/drawing/2014/main" id="{FC9B12A4-113B-B3F6-5926-5C2A6F504AB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371606" y="3205313"/>
            <a:ext cx="3043077" cy="3043083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tIns="914400" anchor="t" anchorCtr="0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640609" y="3127248"/>
            <a:ext cx="6117381" cy="301752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AF51D36-DB19-27CD-47E0-A4261648DA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8614240">
            <a:off x="3975343" y="2819532"/>
            <a:ext cx="465456" cy="581432"/>
            <a:chOff x="7843462" y="2744546"/>
            <a:chExt cx="465456" cy="581432"/>
          </a:xfrm>
        </p:grpSpPr>
        <p:sp>
          <p:nvSpPr>
            <p:cNvPr id="4" name="Graphic 12">
              <a:extLst>
                <a:ext uri="{FF2B5EF4-FFF2-40B4-BE49-F238E27FC236}">
                  <a16:creationId xmlns:a16="http://schemas.microsoft.com/office/drawing/2014/main" id="{3EFED0E0-17D4-C5B0-09D0-B43338A856B3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" name="Graphic 13">
              <a:extLst>
                <a:ext uri="{FF2B5EF4-FFF2-40B4-BE49-F238E27FC236}">
                  <a16:creationId xmlns:a16="http://schemas.microsoft.com/office/drawing/2014/main" id="{8F798BBE-9B6F-700D-08A1-09ABC5388CCE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" name="Graphic 15">
              <a:extLst>
                <a:ext uri="{FF2B5EF4-FFF2-40B4-BE49-F238E27FC236}">
                  <a16:creationId xmlns:a16="http://schemas.microsoft.com/office/drawing/2014/main" id="{4AE2D1C5-9D85-9049-690C-3AFCE7E2DA56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D0FE75D-ACD3-655E-58A7-8F2C182760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93626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36525"/>
            <a:ext cx="10515600" cy="1509713"/>
          </a:xfrm>
        </p:spPr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390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632" y="726630"/>
            <a:ext cx="520991" cy="517379"/>
          </a:xfrm>
        </p:spPr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5B2B208-F5B9-0151-C982-A389CB0B29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15890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20EEA6CA-DE1E-18ED-E69E-54A1372FE2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15890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973C81-5E94-41F6-CE15-3B4763B3A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835B5C-F994-9D57-3118-919EE90F5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16544" y="614202"/>
            <a:ext cx="5918072" cy="2276856"/>
          </a:xfrm>
        </p:spPr>
        <p:txBody>
          <a:bodyPr lIns="0" tIns="0" rIns="0" bIns="0" anchor="b"/>
          <a:lstStyle>
            <a:lvl1pPr algn="r">
              <a:lnSpc>
                <a:spcPts val="4000"/>
              </a:lnSpc>
              <a:defRPr sz="4000" b="1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C738AB3-8054-6E21-C34C-36AF3A31AC4E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280160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tIns="914400" anchor="t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FD1B85-4BEF-C1C1-5619-B82E9E44A9F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116548" y="3161752"/>
            <a:ext cx="5918068" cy="3144965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1pPr>
            <a:lvl2pPr marL="45720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2pPr>
            <a:lvl3pPr marL="91440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3pPr>
            <a:lvl4pPr marL="137160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4pPr>
            <a:lvl5pPr marL="1828800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Graphic 12">
            <a:extLst>
              <a:ext uri="{FF2B5EF4-FFF2-40B4-BE49-F238E27FC236}">
                <a16:creationId xmlns:a16="http://schemas.microsoft.com/office/drawing/2014/main" id="{EA1B6985-3E5A-40F4-9268-D4AB3BBF8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13">
            <a:extLst>
              <a:ext uri="{FF2B5EF4-FFF2-40B4-BE49-F238E27FC236}">
                <a16:creationId xmlns:a16="http://schemas.microsoft.com/office/drawing/2014/main" id="{338BC906-9D03-4280-85E8-21A81BC21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C5C06D53-C9F6-47E8-BFE1-B8193A1AED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652402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E9872E9-2F0D-2FEB-0974-F0BBBC5E0331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7238999" y="6356350"/>
            <a:ext cx="379561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59" y="3386775"/>
            <a:ext cx="8311102" cy="3080335"/>
          </a:xfrm>
        </p:spPr>
        <p:txBody>
          <a:bodyPr lIns="0" tIns="274320" rIns="0" bIns="0" anchor="t" anchorCtr="0"/>
          <a:lstStyle>
            <a:lvl1pPr algn="l">
              <a:lnSpc>
                <a:spcPts val="5400"/>
              </a:lnSpc>
              <a:defRPr sz="5400" b="1" i="0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80160" y="0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22749162-63A5-5BF9-895E-B0577A6C4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9670435">
            <a:off x="7632743" y="794953"/>
            <a:ext cx="465456" cy="581432"/>
            <a:chOff x="7843462" y="2744546"/>
            <a:chExt cx="465456" cy="581432"/>
          </a:xfrm>
        </p:grpSpPr>
        <p:sp>
          <p:nvSpPr>
            <p:cNvPr id="19" name="Graphic 12">
              <a:extLst>
                <a:ext uri="{FF2B5EF4-FFF2-40B4-BE49-F238E27FC236}">
                  <a16:creationId xmlns:a16="http://schemas.microsoft.com/office/drawing/2014/main" id="{818B4386-1FCF-4ACE-BE25-AF9CC5E2256F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Graphic 13">
              <a:extLst>
                <a:ext uri="{FF2B5EF4-FFF2-40B4-BE49-F238E27FC236}">
                  <a16:creationId xmlns:a16="http://schemas.microsoft.com/office/drawing/2014/main" id="{19319560-50ED-4963-A2CF-74663239D426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Graphic 15">
              <a:extLst>
                <a:ext uri="{FF2B5EF4-FFF2-40B4-BE49-F238E27FC236}">
                  <a16:creationId xmlns:a16="http://schemas.microsoft.com/office/drawing/2014/main" id="{E5ABBDAD-943D-48F3-9C80-B29C48966C79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" name="Picture Placeholder 14">
            <a:extLst>
              <a:ext uri="{FF2B5EF4-FFF2-40B4-BE49-F238E27FC236}">
                <a16:creationId xmlns:a16="http://schemas.microsoft.com/office/drawing/2014/main" id="{01D87F51-D69B-9038-0566-4FDC355AB6F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197587" y="411831"/>
            <a:ext cx="3521337" cy="3521344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tIns="914400" anchor="t" anchorCtr="0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951239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+ Pictur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80159" y="640080"/>
            <a:ext cx="10302240" cy="1852046"/>
          </a:xfrm>
        </p:spPr>
        <p:txBody>
          <a:bodyPr lIns="0" tIns="0" rIns="0" bIns="0" anchor="b"/>
          <a:lstStyle>
            <a:lvl1pPr algn="l">
              <a:lnSpc>
                <a:spcPts val="5400"/>
              </a:lnSpc>
              <a:defRPr sz="5400" b="1" i="0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280158" y="2588447"/>
            <a:ext cx="7853678" cy="726645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80160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22749162-63A5-5BF9-895E-B0577A6C4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7659974" y="4456458"/>
            <a:ext cx="465456" cy="581432"/>
            <a:chOff x="7843462" y="2744546"/>
            <a:chExt cx="465456" cy="581432"/>
          </a:xfrm>
        </p:grpSpPr>
        <p:sp>
          <p:nvSpPr>
            <p:cNvPr id="19" name="Graphic 12">
              <a:extLst>
                <a:ext uri="{FF2B5EF4-FFF2-40B4-BE49-F238E27FC236}">
                  <a16:creationId xmlns:a16="http://schemas.microsoft.com/office/drawing/2014/main" id="{818B4386-1FCF-4ACE-BE25-AF9CC5E2256F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Graphic 13">
              <a:extLst>
                <a:ext uri="{FF2B5EF4-FFF2-40B4-BE49-F238E27FC236}">
                  <a16:creationId xmlns:a16="http://schemas.microsoft.com/office/drawing/2014/main" id="{19319560-50ED-4963-A2CF-74663239D426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Graphic 15">
              <a:extLst>
                <a:ext uri="{FF2B5EF4-FFF2-40B4-BE49-F238E27FC236}">
                  <a16:creationId xmlns:a16="http://schemas.microsoft.com/office/drawing/2014/main" id="{E5ABBDAD-943D-48F3-9C80-B29C48966C79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5" name="Picture Placeholder 14">
            <a:extLst>
              <a:ext uri="{FF2B5EF4-FFF2-40B4-BE49-F238E27FC236}">
                <a16:creationId xmlns:a16="http://schemas.microsoft.com/office/drawing/2014/main" id="{5DDB7824-50BA-B12F-AD49-CA8953CA3A0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536252" y="3205313"/>
            <a:ext cx="3043077" cy="3043083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tIns="914400" anchor="t" anchorCtr="0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652645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14800" y="640080"/>
            <a:ext cx="7498080" cy="1280160"/>
          </a:xfrm>
        </p:spPr>
        <p:txBody>
          <a:bodyPr lIns="0" tIns="0" rIns="0" bIns="0" anchor="b" anchorCtr="0"/>
          <a:lstStyle>
            <a:lvl1pPr>
              <a:defRPr sz="4000" b="1" cap="all" spc="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632" y="722376"/>
            <a:ext cx="520991" cy="517379"/>
          </a:xfrm>
        </p:spPr>
        <p:txBody>
          <a:bodyPr anchor="t" anchorCtr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317615" y="895646"/>
            <a:ext cx="1956925" cy="195692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tIns="91440" anchor="t" anchorCtr="0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114800" y="2194560"/>
            <a:ext cx="7498080" cy="402336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10000"/>
              </a:lnSpc>
              <a:buNone/>
              <a:defRPr sz="1800"/>
            </a:lvl1pPr>
            <a:lvl2pPr marL="228600">
              <a:defRPr sz="1600"/>
            </a:lvl2pPr>
            <a:lvl3pPr marL="457200">
              <a:defRPr sz="1400"/>
            </a:lvl3pPr>
            <a:lvl4pPr marL="685800">
              <a:defRPr sz="1200"/>
            </a:lvl4pPr>
            <a:lvl5pPr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58B5E78-A531-681D-1312-F21B52D06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970685" y="620661"/>
            <a:ext cx="403448" cy="381782"/>
            <a:chOff x="10969280" y="1780012"/>
            <a:chExt cx="403448" cy="381782"/>
          </a:xfrm>
        </p:grpSpPr>
        <p:sp>
          <p:nvSpPr>
            <p:cNvPr id="17" name="Graphic 10">
              <a:extLst>
                <a:ext uri="{FF2B5EF4-FFF2-40B4-BE49-F238E27FC236}">
                  <a16:creationId xmlns:a16="http://schemas.microsoft.com/office/drawing/2014/main" id="{AAD06B87-D9B2-4F94-B734-A8F039A203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281590" y="2070656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2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" name="Graphic 11">
              <a:extLst>
                <a:ext uri="{FF2B5EF4-FFF2-40B4-BE49-F238E27FC236}">
                  <a16:creationId xmlns:a16="http://schemas.microsoft.com/office/drawing/2014/main" id="{BB13A13C-36EA-4B13-9175-C5FE95B34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969280" y="1780012"/>
              <a:ext cx="139039" cy="139039"/>
            </a:xfrm>
            <a:custGeom>
              <a:avLst/>
              <a:gdLst>
                <a:gd name="connsiteX0" fmla="*/ 129602 w 139039"/>
                <a:gd name="connsiteY0" fmla="*/ 60082 h 139039"/>
                <a:gd name="connsiteX1" fmla="*/ 78957 w 139039"/>
                <a:gd name="connsiteY1" fmla="*/ 60082 h 139039"/>
                <a:gd name="connsiteX2" fmla="*/ 78957 w 139039"/>
                <a:gd name="connsiteY2" fmla="*/ 9437 h 139039"/>
                <a:gd name="connsiteX3" fmla="*/ 69520 w 139039"/>
                <a:gd name="connsiteY3" fmla="*/ 0 h 139039"/>
                <a:gd name="connsiteX4" fmla="*/ 60082 w 139039"/>
                <a:gd name="connsiteY4" fmla="*/ 9437 h 139039"/>
                <a:gd name="connsiteX5" fmla="*/ 60082 w 139039"/>
                <a:gd name="connsiteY5" fmla="*/ 60082 h 139039"/>
                <a:gd name="connsiteX6" fmla="*/ 9437 w 139039"/>
                <a:gd name="connsiteY6" fmla="*/ 60082 h 139039"/>
                <a:gd name="connsiteX7" fmla="*/ 0 w 139039"/>
                <a:gd name="connsiteY7" fmla="*/ 69520 h 139039"/>
                <a:gd name="connsiteX8" fmla="*/ 9437 w 139039"/>
                <a:gd name="connsiteY8" fmla="*/ 78957 h 139039"/>
                <a:gd name="connsiteX9" fmla="*/ 60082 w 139039"/>
                <a:gd name="connsiteY9" fmla="*/ 78957 h 139039"/>
                <a:gd name="connsiteX10" fmla="*/ 60082 w 139039"/>
                <a:gd name="connsiteY10" fmla="*/ 129602 h 139039"/>
                <a:gd name="connsiteX11" fmla="*/ 69520 w 139039"/>
                <a:gd name="connsiteY11" fmla="*/ 139039 h 139039"/>
                <a:gd name="connsiteX12" fmla="*/ 78957 w 139039"/>
                <a:gd name="connsiteY12" fmla="*/ 129602 h 139039"/>
                <a:gd name="connsiteX13" fmla="*/ 78957 w 139039"/>
                <a:gd name="connsiteY13" fmla="*/ 78957 h 139039"/>
                <a:gd name="connsiteX14" fmla="*/ 129602 w 139039"/>
                <a:gd name="connsiteY14" fmla="*/ 78957 h 139039"/>
                <a:gd name="connsiteX15" fmla="*/ 139039 w 139039"/>
                <a:gd name="connsiteY15" fmla="*/ 69520 h 139039"/>
                <a:gd name="connsiteX16" fmla="*/ 129602 w 139039"/>
                <a:gd name="connsiteY16" fmla="*/ 60082 h 13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9" h="139039">
                  <a:moveTo>
                    <a:pt x="129602" y="60082"/>
                  </a:moveTo>
                  <a:lnTo>
                    <a:pt x="78957" y="60082"/>
                  </a:lnTo>
                  <a:lnTo>
                    <a:pt x="78957" y="9437"/>
                  </a:lnTo>
                  <a:cubicBezTo>
                    <a:pt x="78957" y="4225"/>
                    <a:pt x="74731" y="0"/>
                    <a:pt x="69520" y="0"/>
                  </a:cubicBezTo>
                  <a:cubicBezTo>
                    <a:pt x="64308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8"/>
                    <a:pt x="0" y="69520"/>
                  </a:cubicBezTo>
                  <a:cubicBezTo>
                    <a:pt x="0" y="74731"/>
                    <a:pt x="4225" y="78957"/>
                    <a:pt x="9437" y="78957"/>
                  </a:cubicBezTo>
                  <a:lnTo>
                    <a:pt x="60082" y="78957"/>
                  </a:lnTo>
                  <a:lnTo>
                    <a:pt x="60082" y="129602"/>
                  </a:lnTo>
                  <a:cubicBezTo>
                    <a:pt x="60082" y="134814"/>
                    <a:pt x="64308" y="139039"/>
                    <a:pt x="69520" y="139039"/>
                  </a:cubicBezTo>
                  <a:cubicBezTo>
                    <a:pt x="74731" y="139039"/>
                    <a:pt x="78957" y="134814"/>
                    <a:pt x="78957" y="129602"/>
                  </a:cubicBezTo>
                  <a:lnTo>
                    <a:pt x="78957" y="78957"/>
                  </a:lnTo>
                  <a:lnTo>
                    <a:pt x="129602" y="78957"/>
                  </a:lnTo>
                  <a:cubicBezTo>
                    <a:pt x="134814" y="78957"/>
                    <a:pt x="139039" y="74731"/>
                    <a:pt x="139039" y="69520"/>
                  </a:cubicBezTo>
                  <a:cubicBezTo>
                    <a:pt x="139039" y="64308"/>
                    <a:pt x="134814" y="60082"/>
                    <a:pt x="129602" y="60082"/>
                  </a:cubicBezTo>
                  <a:close/>
                </a:path>
              </a:pathLst>
            </a:custGeom>
            <a:solidFill>
              <a:schemeClr val="accent2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" name="Footer Placeholder 8">
            <a:extLst>
              <a:ext uri="{FF2B5EF4-FFF2-40B4-BE49-F238E27FC236}">
                <a16:creationId xmlns:a16="http://schemas.microsoft.com/office/drawing/2014/main" id="{5189CAD3-7011-6481-11F8-05B5CB106F0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1280160" y="6356350"/>
            <a:ext cx="4114800" cy="365125"/>
          </a:xfrm>
        </p:spPr>
        <p:txBody>
          <a:bodyPr lIns="0" rIns="91440"/>
          <a:lstStyle>
            <a:lvl1pPr algn="l">
              <a:defRPr/>
            </a:lvl1pPr>
          </a:lstStyle>
          <a:p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B7CB27F-7A56-A747-A4D6-5627C2463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+ Subtitle slid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80159" y="3383280"/>
            <a:ext cx="10302240" cy="1852046"/>
          </a:xfrm>
        </p:spPr>
        <p:txBody>
          <a:bodyPr lIns="0" tIns="274320" rIns="0" bIns="0" anchor="t" anchorCtr="0"/>
          <a:lstStyle>
            <a:lvl1pPr algn="l">
              <a:lnSpc>
                <a:spcPts val="5400"/>
              </a:lnSpc>
              <a:defRPr sz="5400" b="1" i="0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280158" y="2966886"/>
            <a:ext cx="10302237" cy="397191"/>
          </a:xfrm>
        </p:spPr>
        <p:txBody>
          <a:bodyPr lIns="0" tIns="0" rIns="0" bIns="0" anchor="b" anchorCtr="0"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2749162-63A5-5BF9-895E-B0577A6C4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97692" y="620298"/>
            <a:ext cx="465456" cy="581432"/>
            <a:chOff x="7843462" y="2744546"/>
            <a:chExt cx="465456" cy="581432"/>
          </a:xfrm>
        </p:grpSpPr>
        <p:sp>
          <p:nvSpPr>
            <p:cNvPr id="19" name="Graphic 12">
              <a:extLst>
                <a:ext uri="{FF2B5EF4-FFF2-40B4-BE49-F238E27FC236}">
                  <a16:creationId xmlns:a16="http://schemas.microsoft.com/office/drawing/2014/main" id="{818B4386-1FCF-4ACE-BE25-AF9CC5E2256F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Graphic 13">
              <a:extLst>
                <a:ext uri="{FF2B5EF4-FFF2-40B4-BE49-F238E27FC236}">
                  <a16:creationId xmlns:a16="http://schemas.microsoft.com/office/drawing/2014/main" id="{19319560-50ED-4963-A2CF-74663239D426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Graphic 15">
              <a:extLst>
                <a:ext uri="{FF2B5EF4-FFF2-40B4-BE49-F238E27FC236}">
                  <a16:creationId xmlns:a16="http://schemas.microsoft.com/office/drawing/2014/main" id="{E5ABBDAD-943D-48F3-9C80-B29C48966C79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7912362-D30D-7B0B-BA94-0993B1EBC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80160" y="0"/>
            <a:ext cx="0" cy="2775857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7644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80160" y="685800"/>
            <a:ext cx="9137012" cy="1280160"/>
          </a:xfrm>
        </p:spPr>
        <p:txBody>
          <a:bodyPr lIns="0" tIns="0" rIns="0" bIns="0"/>
          <a:lstStyle>
            <a:lvl1pPr>
              <a:defRPr sz="4000" b="1" cap="all" spc="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0F91A5DB-A2CA-1D70-9A06-3869A288C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80160" y="2327440"/>
            <a:ext cx="4846320" cy="4040574"/>
          </a:xfrm>
        </p:spPr>
        <p:txBody>
          <a:bodyPr lIns="0" tIns="0" rIns="0" bIns="0">
            <a:normAutofit/>
          </a:bodyPr>
          <a:lstStyle>
            <a:lvl1pPr marL="0" indent="0">
              <a:spcAft>
                <a:spcPts val="0"/>
              </a:spcAft>
              <a:buNone/>
              <a:defRPr sz="1800"/>
            </a:lvl1pPr>
            <a:lvl2pPr marL="228600">
              <a:spcBef>
                <a:spcPts val="1200"/>
              </a:spcBef>
              <a:defRPr sz="1800"/>
            </a:lvl2pPr>
            <a:lvl3pPr marL="685800">
              <a:spcBef>
                <a:spcPts val="1200"/>
              </a:spcBef>
              <a:defRPr sz="1800"/>
            </a:lvl3pPr>
            <a:lvl4pPr marL="1143000">
              <a:spcBef>
                <a:spcPts val="1200"/>
              </a:spcBef>
              <a:defRPr sz="1800"/>
            </a:lvl4pPr>
            <a:lvl5pPr marL="1600200">
              <a:spcBef>
                <a:spcPts val="12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723402" y="2327441"/>
            <a:ext cx="4846320" cy="4040574"/>
          </a:xfrm>
        </p:spPr>
        <p:txBody>
          <a:bodyPr lIns="0" tIns="0" rIns="0" bIns="0">
            <a:normAutofit/>
          </a:bodyPr>
          <a:lstStyle>
            <a:lvl1pPr marL="0" indent="0">
              <a:spcAft>
                <a:spcPts val="0"/>
              </a:spcAft>
              <a:buNone/>
              <a:defRPr sz="1800"/>
            </a:lvl1pPr>
            <a:lvl2pPr marL="228600">
              <a:spcBef>
                <a:spcPts val="1200"/>
              </a:spcBef>
              <a:defRPr sz="1800"/>
            </a:lvl2pPr>
            <a:lvl3pPr marL="685800">
              <a:spcBef>
                <a:spcPts val="1200"/>
              </a:spcBef>
              <a:defRPr sz="1800"/>
            </a:lvl3pPr>
            <a:lvl4pPr marL="1143000">
              <a:spcBef>
                <a:spcPts val="1200"/>
              </a:spcBef>
              <a:defRPr sz="1800"/>
            </a:lvl4pPr>
            <a:lvl5pPr marL="1600200">
              <a:spcBef>
                <a:spcPts val="12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6D6A69CF-70D6-AB12-CD8B-FD75B7EE1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EFE408-BFE1-16DC-F7C6-47F55C171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412992" y="0"/>
            <a:ext cx="5779008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4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5572" y="685800"/>
            <a:ext cx="4754880" cy="5670550"/>
          </a:xfrm>
        </p:spPr>
        <p:txBody>
          <a:bodyPr lIns="0" tIns="0" rIns="0" bIns="0" anchor="ctr" anchorCtr="0"/>
          <a:lstStyle>
            <a:lvl1pPr algn="l">
              <a:defRPr sz="4000" b="1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4C0ED5DD-6381-0FFD-7B45-D21179A39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F042E432-AE48-385B-DEA1-32129394CE76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1279526" y="1533524"/>
            <a:ext cx="4663440" cy="1895475"/>
          </a:xfrm>
        </p:spPr>
        <p:txBody>
          <a:bodyPr lIns="0" tIns="0" rIns="0" bIns="0" anchor="t" anchorCtr="0">
            <a:noAutofit/>
          </a:bodyPr>
          <a:lstStyle>
            <a:lvl1pPr marL="342900" indent="-512064">
              <a:spcBef>
                <a:spcPts val="1000"/>
              </a:spcBef>
              <a:buFont typeface="+mj-lt"/>
              <a:buAutoNum type="arabicPeriod"/>
              <a:defRPr sz="1800"/>
            </a:lvl1pPr>
            <a:lvl2pPr marL="1028700" indent="-342900">
              <a:spcBef>
                <a:spcPts val="1200"/>
              </a:spcBef>
              <a:buFont typeface="+mj-lt"/>
              <a:buAutoNum type="alphaLcPeriod"/>
              <a:defRPr sz="1800"/>
            </a:lvl2pPr>
            <a:lvl3pPr marL="1257300" indent="-342900">
              <a:spcBef>
                <a:spcPts val="1200"/>
              </a:spcBef>
              <a:buFont typeface="+mj-lt"/>
              <a:buAutoNum type="arabicParenR"/>
              <a:defRPr sz="1800"/>
            </a:lvl3pPr>
            <a:lvl4pPr marL="1714500" indent="-342900">
              <a:spcBef>
                <a:spcPts val="1200"/>
              </a:spcBef>
              <a:buFont typeface="+mj-lt"/>
              <a:buAutoNum type="alphaLcParenR"/>
              <a:defRPr sz="1800"/>
            </a:lvl4pPr>
            <a:lvl5pPr marL="2228850" indent="-400050">
              <a:spcBef>
                <a:spcPts val="1200"/>
              </a:spcBef>
              <a:buFont typeface="+mj-lt"/>
              <a:buAutoNum type="romanLcPeriod"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DF111B2E-0535-57E2-FE92-620F9307A956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280160" y="3482974"/>
            <a:ext cx="4663440" cy="1190033"/>
          </a:xfr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spcBef>
                <a:spcPts val="1200"/>
              </a:spcBef>
              <a:buNone/>
              <a:defRPr sz="1600"/>
            </a:lvl2pPr>
            <a:lvl3pPr marL="914400" indent="0">
              <a:spcBef>
                <a:spcPts val="1200"/>
              </a:spcBef>
              <a:buNone/>
              <a:defRPr sz="1400"/>
            </a:lvl3pPr>
            <a:lvl4pPr marL="1371600" indent="0">
              <a:spcBef>
                <a:spcPts val="1200"/>
              </a:spcBef>
              <a:buNone/>
              <a:defRPr sz="1200"/>
            </a:lvl4pPr>
            <a:lvl5pPr marL="1828800" indent="0">
              <a:spcBef>
                <a:spcPts val="1200"/>
              </a:spcBef>
              <a:buNone/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1280160" y="4692058"/>
            <a:ext cx="4663440" cy="1584918"/>
          </a:xfrm>
        </p:spPr>
        <p:txBody>
          <a:bodyPr lIns="0" tIns="0" rIns="0" bIns="0" anchor="t" anchorCtr="0">
            <a:noAutofit/>
          </a:bodyPr>
          <a:lstStyle>
            <a:lvl1pPr>
              <a:spcBef>
                <a:spcPts val="1200"/>
              </a:spcBef>
              <a:defRPr sz="1800"/>
            </a:lvl1pPr>
            <a:lvl2pPr>
              <a:spcBef>
                <a:spcPts val="1200"/>
              </a:spcBef>
              <a:defRPr sz="1600"/>
            </a:lvl2pPr>
            <a:lvl3pPr>
              <a:spcBef>
                <a:spcPts val="1200"/>
              </a:spcBef>
              <a:defRPr sz="1400"/>
            </a:lvl3pPr>
            <a:lvl4pPr>
              <a:spcBef>
                <a:spcPts val="1200"/>
              </a:spcBef>
              <a:defRPr sz="1200"/>
            </a:lvl4pPr>
            <a:lvl5pPr>
              <a:spcBef>
                <a:spcPts val="1200"/>
              </a:spcBef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34C23E1A-9E5E-DA12-8E11-83F486766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356350"/>
            <a:ext cx="4114800" cy="365125"/>
          </a:xfrm>
        </p:spPr>
        <p:txBody>
          <a:bodyPr lIns="0" rIns="91440"/>
          <a:lstStyle>
            <a:lvl1pPr algn="l">
              <a:defRPr/>
            </a:lvl1pPr>
          </a:lstStyle>
          <a:p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3FE6E42-6A8F-C459-87EE-E2A5BAFA85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320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60" y="301752"/>
            <a:ext cx="4663438" cy="2441448"/>
          </a:xfrm>
        </p:spPr>
        <p:txBody>
          <a:bodyPr lIns="0" tIns="0" rIns="0" bIns="0" anchor="ctr" anchorCtr="0"/>
          <a:lstStyle>
            <a:lvl1pPr algn="l">
              <a:lnSpc>
                <a:spcPts val="4000"/>
              </a:lnSpc>
              <a:spcBef>
                <a:spcPts val="1000"/>
              </a:spcBef>
              <a:defRPr sz="4000" b="1" i="0" cap="all" spc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632" y="726630"/>
            <a:ext cx="520991" cy="517379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9FB40175-FA51-DA14-A5B2-CD06DE6ECC3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80161" y="2777067"/>
            <a:ext cx="4663440" cy="3550581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10000"/>
              </a:lnSpc>
              <a:buNone/>
              <a:defRPr sz="1800"/>
            </a:lvl1pPr>
            <a:lvl2pPr marL="228600">
              <a:lnSpc>
                <a:spcPct val="110000"/>
              </a:lnSpc>
              <a:defRPr sz="1600"/>
            </a:lvl2pPr>
            <a:lvl3pPr marL="457200">
              <a:lnSpc>
                <a:spcPct val="110000"/>
              </a:lnSpc>
              <a:defRPr sz="1400"/>
            </a:lvl3pPr>
            <a:lvl4pPr marL="685800">
              <a:lnSpc>
                <a:spcPct val="110000"/>
              </a:lnSpc>
              <a:defRPr sz="1200"/>
            </a:lvl4pPr>
            <a:lvl5pPr marL="914400">
              <a:lnSpc>
                <a:spcPct val="110000"/>
              </a:lnSpc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412089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695553" y="301752"/>
            <a:ext cx="5221224" cy="6263640"/>
          </a:xfrm>
        </p:spPr>
        <p:txBody>
          <a:bodyPr tIns="914400" anchor="t" anchorCtr="0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0" name="Footer Placeholder 8">
            <a:extLst>
              <a:ext uri="{FF2B5EF4-FFF2-40B4-BE49-F238E27FC236}">
                <a16:creationId xmlns:a16="http://schemas.microsoft.com/office/drawing/2014/main" id="{7A4AE671-C203-0370-2888-FC8F7D444D1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1280160" y="6356350"/>
            <a:ext cx="4434825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792BFA8-57AD-0B5C-2534-1E862B58D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5127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6807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5394" y="1"/>
            <a:ext cx="9918405" cy="164623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35394" y="1825625"/>
            <a:ext cx="991840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6121" y="726630"/>
            <a:ext cx="520991" cy="517379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sz="1800" b="1" i="0" cap="all" spc="100" baseline="0"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EF1C86-6A9C-D287-D381-5634A69BF1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435394" y="6356350"/>
            <a:ext cx="2743200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1B8477-3F24-EDCB-C8AC-8433636391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38999" y="6356350"/>
            <a:ext cx="4114800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17" r:id="rId2"/>
    <p:sldLayoutId id="2147483728" r:id="rId3"/>
    <p:sldLayoutId id="2147483729" r:id="rId4"/>
    <p:sldLayoutId id="2147483710" r:id="rId5"/>
    <p:sldLayoutId id="2147483727" r:id="rId6"/>
    <p:sldLayoutId id="2147483701" r:id="rId7"/>
    <p:sldLayoutId id="2147483721" r:id="rId8"/>
    <p:sldLayoutId id="2147483720" r:id="rId9"/>
    <p:sldLayoutId id="2147483730" r:id="rId10"/>
    <p:sldLayoutId id="2147483722" r:id="rId11"/>
    <p:sldLayoutId id="2147483698" r:id="rId12"/>
    <p:sldLayoutId id="2147483732" r:id="rId13"/>
    <p:sldLayoutId id="2147483702" r:id="rId14"/>
    <p:sldLayoutId id="2147483703" r:id="rId15"/>
  </p:sldLayoutIdLst>
  <p:hf sldNum="0" hdr="0" ftr="0"/>
  <p:txStyles>
    <p:titleStyle>
      <a:lvl1pPr algn="l" defTabSz="914400" rtl="0" eaLnBrk="1" latinLnBrk="0" hangingPunct="1">
        <a:lnSpc>
          <a:spcPts val="4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22695" y="1531001"/>
            <a:ext cx="7983110" cy="3080335"/>
          </a:xfrm>
        </p:spPr>
        <p:txBody>
          <a:bodyPr/>
          <a:lstStyle/>
          <a:p>
            <a:r>
              <a:rPr lang="en-US" dirty="0"/>
              <a:t>Domain driven </a:t>
            </a:r>
            <a:r>
              <a:rPr lang="en-US" dirty="0" err="1"/>
              <a:t>mikroservisne</a:t>
            </a:r>
            <a:r>
              <a:rPr lang="en-US" dirty="0"/>
              <a:t> </a:t>
            </a:r>
            <a:r>
              <a:rPr lang="en-US" dirty="0" err="1"/>
              <a:t>arhitekture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4030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10656-DEC7-E1B5-5931-229885625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0770"/>
            <a:ext cx="12192000" cy="662827"/>
          </a:xfrm>
        </p:spPr>
        <p:txBody>
          <a:bodyPr/>
          <a:lstStyle/>
          <a:p>
            <a:pPr algn="ctr"/>
            <a:r>
              <a:rPr lang="sr-Latn-RS" dirty="0"/>
              <a:t>Repository pattern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7C9E34-59EB-14C3-3C65-9E21B3CE0252}"/>
              </a:ext>
            </a:extLst>
          </p:cNvPr>
          <p:cNvSpPr txBox="1"/>
          <p:nvPr/>
        </p:nvSpPr>
        <p:spPr>
          <a:xfrm>
            <a:off x="862642" y="1242204"/>
            <a:ext cx="1074851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/>
              <a:t>Perzistiranje podataka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/>
              <a:t>Nije pattern samo DDD-a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sr-Latn-R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Popunjavaju</a:t>
            </a:r>
            <a:r>
              <a:rPr lang="en-US" dirty="0"/>
              <a:t> </a:t>
            </a:r>
            <a:r>
              <a:rPr lang="en-US" dirty="0" err="1"/>
              <a:t>podatke</a:t>
            </a:r>
            <a:r>
              <a:rPr lang="en-US" dirty="0"/>
              <a:t> o </a:t>
            </a:r>
            <a:r>
              <a:rPr lang="en-US" dirty="0" err="1"/>
              <a:t>domenskim</a:t>
            </a:r>
            <a:r>
              <a:rPr lang="en-US" dirty="0"/>
              <a:t> </a:t>
            </a:r>
            <a:r>
              <a:rPr lang="en-US" dirty="0" err="1"/>
              <a:t>entitetima</a:t>
            </a:r>
            <a:r>
              <a:rPr lang="en-US" dirty="0"/>
              <a:t> </a:t>
            </a:r>
            <a:r>
              <a:rPr lang="en-US" dirty="0" err="1"/>
              <a:t>iz</a:t>
            </a:r>
            <a:r>
              <a:rPr lang="en-US" dirty="0"/>
              <a:t> </a:t>
            </a:r>
            <a:r>
              <a:rPr lang="en-US" dirty="0" err="1"/>
              <a:t>memerije</a:t>
            </a:r>
            <a:r>
              <a:rPr lang="en-US" dirty="0"/>
              <a:t> u </a:t>
            </a:r>
            <a:r>
              <a:rPr lang="en-US" dirty="0" err="1"/>
              <a:t>bazu</a:t>
            </a:r>
            <a:endParaRPr lang="sr-Latn-R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sr-Latn-R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sr-Latn-R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/>
              <a:t>Apstrakcija (u domenskom ili aplikativnom delu)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/>
              <a:t>Implementacija (u infrastrukturnom delu)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r-Latn-R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sr-Latn-R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/>
              <a:t>1 aggregate : 1 repository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/>
              <a:t>Aggregate root se perzistira/menja/briše/manipuliše,...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6238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CE25D-EE08-59FA-DA70-0FA0F6907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4890"/>
            <a:ext cx="12192000" cy="671453"/>
          </a:xfrm>
        </p:spPr>
        <p:txBody>
          <a:bodyPr/>
          <a:lstStyle/>
          <a:p>
            <a:pPr algn="ctr"/>
            <a:r>
              <a:rPr lang="sr-Latn-RS" dirty="0"/>
              <a:t>Domain event (domenski događaj)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640C73-0987-A96A-BBCD-D6299FF0B916}"/>
              </a:ext>
            </a:extLst>
          </p:cNvPr>
          <p:cNvSpPr txBox="1"/>
          <p:nvPr/>
        </p:nvSpPr>
        <p:spPr>
          <a:xfrm>
            <a:off x="698741" y="1138687"/>
            <a:ext cx="1073988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/>
              <a:t>“Stvari se dešavaju, nisu sve interesantne. Posebno su interesantne one koje izazivaju reakciju.“ - Martin Fowler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r-Latn-R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sr-Latn-R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b="1" dirty="0"/>
              <a:t>Event</a:t>
            </a:r>
            <a:r>
              <a:rPr lang="sr-Latn-RS" dirty="0"/>
              <a:t> – nešto što se desilo u prošlosti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b="1" dirty="0"/>
              <a:t>Domain event </a:t>
            </a:r>
            <a:r>
              <a:rPr lang="sr-Latn-RS" dirty="0"/>
              <a:t>– nešto što se desilo u domenu i neophodno je da ostali delovi domena budu obavešteni (i reaguju na adekvatan način)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3251EF-C709-FC59-9D86-36637F5FB7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5938" y="3824018"/>
            <a:ext cx="6557925" cy="119655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E482B57-3E82-72B4-4416-7665EA25BB81}"/>
              </a:ext>
            </a:extLst>
          </p:cNvPr>
          <p:cNvSpPr txBox="1"/>
          <p:nvPr/>
        </p:nvSpPr>
        <p:spPr>
          <a:xfrm>
            <a:off x="4813539" y="5349981"/>
            <a:ext cx="5106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/>
              <a:t>Domain event 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4431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8461B-F79B-8D95-0CBE-415094AE3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0770"/>
            <a:ext cx="12192000" cy="697332"/>
          </a:xfrm>
        </p:spPr>
        <p:txBody>
          <a:bodyPr/>
          <a:lstStyle/>
          <a:p>
            <a:pPr algn="ctr"/>
            <a:r>
              <a:rPr lang="sr-Latn-RS" dirty="0"/>
              <a:t>Integration event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C401E1-7A05-DE37-0F2E-90F30ACC6939}"/>
              </a:ext>
            </a:extLst>
          </p:cNvPr>
          <p:cNvSpPr txBox="1"/>
          <p:nvPr/>
        </p:nvSpPr>
        <p:spPr>
          <a:xfrm>
            <a:off x="1026543" y="1207698"/>
            <a:ext cx="103430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/>
              <a:t>Notifikacija o nečemu što se desilo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/>
              <a:t>Slično domenskom eventu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/>
              <a:t>Razlika: obaveštavaju se drugi sistemi, mikroservisi, bounded context-i,...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r-Latn-R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/>
              <a:t>Message queue</a:t>
            </a:r>
          </a:p>
        </p:txBody>
      </p:sp>
      <p:pic>
        <p:nvPicPr>
          <p:cNvPr id="5" name="Picture 4" descr="A diagram of a service&#10;&#10;Description automatically generated">
            <a:extLst>
              <a:ext uri="{FF2B5EF4-FFF2-40B4-BE49-F238E27FC236}">
                <a16:creationId xmlns:a16="http://schemas.microsoft.com/office/drawing/2014/main" id="{43D3182A-56DF-ACAB-631A-1B22FF4F19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2583" y="2801904"/>
            <a:ext cx="7850820" cy="4056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9719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D3B2F-0D84-9B1D-A1EE-C79301932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05205"/>
          </a:xfrm>
        </p:spPr>
        <p:txBody>
          <a:bodyPr/>
          <a:lstStyle/>
          <a:p>
            <a:pPr algn="ctr"/>
            <a:r>
              <a:rPr lang="sr-Latn-RS" dirty="0"/>
              <a:t>CQRS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C5E612-B0B3-6329-AA8F-761BAB2E1557}"/>
              </a:ext>
            </a:extLst>
          </p:cNvPr>
          <p:cNvSpPr txBox="1"/>
          <p:nvPr/>
        </p:nvSpPr>
        <p:spPr>
          <a:xfrm>
            <a:off x="951167" y="705205"/>
            <a:ext cx="1085739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b="1" dirty="0"/>
              <a:t>C</a:t>
            </a:r>
            <a:r>
              <a:rPr lang="sr-Latn-RS" dirty="0"/>
              <a:t>ommand </a:t>
            </a:r>
            <a:r>
              <a:rPr lang="sr-Latn-RS" b="1" dirty="0"/>
              <a:t>Q</a:t>
            </a:r>
            <a:r>
              <a:rPr lang="sr-Latn-RS" dirty="0"/>
              <a:t>uery </a:t>
            </a:r>
            <a:r>
              <a:rPr lang="sr-Latn-RS" b="1" dirty="0"/>
              <a:t>R</a:t>
            </a:r>
            <a:r>
              <a:rPr lang="sr-Latn-RS" dirty="0"/>
              <a:t>esponsibility </a:t>
            </a:r>
            <a:r>
              <a:rPr lang="sr-Latn-RS" b="1" dirty="0"/>
              <a:t>S</a:t>
            </a:r>
            <a:r>
              <a:rPr lang="sr-Latn-RS" dirty="0"/>
              <a:t>egregation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/>
              <a:t>Arhitekturni pattern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/>
              <a:t>Query (upit) – operacija koja vraća rezultate i ne menja stanje sistema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/>
              <a:t>Command (komanda) – operacija koja menja stanje sistema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/>
              <a:t>Event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3D9780-0C06-A26A-A1AC-662BFDA9B3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329" y="2226941"/>
            <a:ext cx="5492750" cy="21971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A3E6A5C-3C87-0E60-2FD6-E1D0B37440F5}"/>
              </a:ext>
            </a:extLst>
          </p:cNvPr>
          <p:cNvSpPr txBox="1"/>
          <p:nvPr/>
        </p:nvSpPr>
        <p:spPr>
          <a:xfrm>
            <a:off x="7884627" y="2448804"/>
            <a:ext cx="392393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b="1" dirty="0"/>
              <a:t>Prednosti: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/>
              <a:t>Bolja skalabilnost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/>
              <a:t>Lakše održavanje koda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/>
              <a:t>Korišćenje prednosti baza sa efikasnim čitanjem/upisom 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1D1A9E-B8D9-5D0B-415B-3C0B8DA90BF6}"/>
              </a:ext>
            </a:extLst>
          </p:cNvPr>
          <p:cNvSpPr txBox="1"/>
          <p:nvPr/>
        </p:nvSpPr>
        <p:spPr>
          <a:xfrm>
            <a:off x="7884627" y="4535400"/>
            <a:ext cx="453372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b="1" dirty="0"/>
              <a:t>Mane: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Du</a:t>
            </a:r>
            <a:r>
              <a:rPr lang="sr-Latn-RS" dirty="0"/>
              <a:t>že vreme razvoja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/>
              <a:t>Nekonzistentnost (u slučaju 2 baze)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/>
              <a:t>Bespotrebna složenost za jednostavne sisteme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3210C1-4314-1EE7-6258-CAEAD4FAFEC2}"/>
              </a:ext>
            </a:extLst>
          </p:cNvPr>
          <p:cNvSpPr txBox="1"/>
          <p:nvPr/>
        </p:nvSpPr>
        <p:spPr>
          <a:xfrm>
            <a:off x="733330" y="4908430"/>
            <a:ext cx="695280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b="1" dirty="0"/>
              <a:t>CQRS + DDD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/>
              <a:t>Arhitekturni pattern i pristup u razvoju softvera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/>
              <a:t>CQRS upiti i komande mogu biti na nivou DDD aggregate-a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/>
              <a:t>DDD i CQRS podržavaju događaje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/>
              <a:t>DDD ima bounded context – izražava granice, kao i CQRS preko upita i komandi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sr-Latn-R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sr-Latn-R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sr-Latn-R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0586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02874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68171-F501-5EC9-8849-5D0FE73AE0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Overcoming nervousness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8A9D03-6CF8-D31E-2E06-88AEBCEF7D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Confidence-building strategies</a:t>
            </a:r>
          </a:p>
        </p:txBody>
      </p:sp>
      <p:pic>
        <p:nvPicPr>
          <p:cNvPr id="6" name="Picture Placeholder 21" descr="Mountains under near dusk sky">
            <a:extLst>
              <a:ext uri="{FF2B5EF4-FFF2-40B4-BE49-F238E27FC236}">
                <a16:creationId xmlns:a16="http://schemas.microsoft.com/office/drawing/2014/main" id="{56606EF5-1CC7-5421-5CF4-C03704056CC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l="16939" r="16939"/>
          <a:stretch/>
        </p:blipFill>
        <p:spPr/>
      </p:pic>
    </p:spTree>
    <p:extLst>
      <p:ext uri="{BB962C8B-B14F-4D97-AF65-F5344CB8AC3E}">
        <p14:creationId xmlns:p14="http://schemas.microsoft.com/office/powerpoint/2010/main" val="39627539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5698432-2D58-D940-A0AE-7748E2A487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Selecting visual aids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4C780BDD-62B7-3E51-C2DE-09259F62CC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Enhancing your presentation</a:t>
            </a:r>
          </a:p>
        </p:txBody>
      </p:sp>
    </p:spTree>
    <p:extLst>
      <p:ext uri="{BB962C8B-B14F-4D97-AF65-F5344CB8AC3E}">
        <p14:creationId xmlns:p14="http://schemas.microsoft.com/office/powerpoint/2010/main" val="37491687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8FDAA-00CD-846E-A576-B59DFA73F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685800"/>
            <a:ext cx="9137012" cy="1280160"/>
          </a:xfrm>
        </p:spPr>
        <p:txBody>
          <a:bodyPr/>
          <a:lstStyle/>
          <a:p>
            <a:r>
              <a:rPr lang="en-US" dirty="0"/>
              <a:t>Effective delivery techniques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2B3B4A-6ED2-64D9-BEC7-1B6C66971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80160" y="2327440"/>
            <a:ext cx="4846320" cy="4040574"/>
          </a:xfrm>
        </p:spPr>
        <p:txBody>
          <a:bodyPr/>
          <a:lstStyle/>
          <a:p>
            <a:r>
              <a:rPr lang="en-US" dirty="0"/>
              <a:t>This is a powerful tool in public speaking. It involves varying pitch, tone, and volume to convey emotion, emphasize points, and maintain interest. </a:t>
            </a:r>
          </a:p>
          <a:p>
            <a:pPr lvl="1"/>
            <a:r>
              <a:rPr lang="en-US" dirty="0"/>
              <a:t>Pitch variation</a:t>
            </a:r>
          </a:p>
          <a:p>
            <a:pPr lvl="1"/>
            <a:r>
              <a:rPr lang="en-US" dirty="0"/>
              <a:t>Tone inflection</a:t>
            </a:r>
          </a:p>
          <a:p>
            <a:pPr lvl="1"/>
            <a:r>
              <a:rPr lang="en-US" dirty="0"/>
              <a:t>Volume control</a:t>
            </a:r>
          </a:p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FF1654-306D-262A-D360-5E5C2E6B39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23402" y="2327441"/>
            <a:ext cx="4846320" cy="4040574"/>
          </a:xfrm>
        </p:spPr>
        <p:txBody>
          <a:bodyPr/>
          <a:lstStyle/>
          <a:p>
            <a:r>
              <a:rPr lang="en-US" dirty="0"/>
              <a:t>Effective body language enhances your message, making it more impactful and memorable.</a:t>
            </a:r>
          </a:p>
          <a:p>
            <a:pPr lvl="1"/>
            <a:r>
              <a:rPr lang="en-US" dirty="0"/>
              <a:t>Meaningful eye contact</a:t>
            </a:r>
          </a:p>
          <a:p>
            <a:pPr lvl="1"/>
            <a:r>
              <a:rPr lang="en-US" dirty="0"/>
              <a:t>Purposeful gestures</a:t>
            </a:r>
          </a:p>
          <a:p>
            <a:pPr lvl="1"/>
            <a:r>
              <a:rPr lang="en-US" dirty="0"/>
              <a:t>Maintain good posture</a:t>
            </a:r>
          </a:p>
          <a:p>
            <a:pPr lvl="1"/>
            <a:r>
              <a:rPr lang="en-US" dirty="0"/>
              <a:t>Control your expressions</a:t>
            </a:r>
          </a:p>
        </p:txBody>
      </p:sp>
    </p:spTree>
    <p:extLst>
      <p:ext uri="{BB962C8B-B14F-4D97-AF65-F5344CB8AC3E}">
        <p14:creationId xmlns:p14="http://schemas.microsoft.com/office/powerpoint/2010/main" val="21028164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E24D3-07BE-C483-3F42-95EEE8333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Navigating Q&amp;A sessions</a:t>
            </a:r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9EFE5C42-059F-482E-C029-E8FA5107EEDA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>
            <a:normAutofit/>
          </a:bodyPr>
          <a:lstStyle/>
          <a:p>
            <a:r>
              <a:rPr lang="en-US" dirty="0"/>
              <a:t>Know your material in advance</a:t>
            </a:r>
          </a:p>
          <a:p>
            <a:r>
              <a:rPr lang="en-US" dirty="0"/>
              <a:t>Anticipate common questions</a:t>
            </a:r>
          </a:p>
          <a:p>
            <a:r>
              <a:rPr lang="en-US" dirty="0"/>
              <a:t>Rehearse your responses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828FD192-492A-A40D-E86A-BABC77587C8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Maintaining composure during the Q&amp;A session is essential for projecting confidence and authority. Consider the following tips for staying composed: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62FCA4D-7EEE-9E3D-F691-FEFB5FB337E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Stay calm</a:t>
            </a:r>
          </a:p>
          <a:p>
            <a:r>
              <a:rPr lang="en-US" dirty="0"/>
              <a:t>Actively listen</a:t>
            </a:r>
          </a:p>
          <a:p>
            <a:r>
              <a:rPr lang="en-US" dirty="0"/>
              <a:t>Pause and reflect</a:t>
            </a:r>
          </a:p>
          <a:p>
            <a:r>
              <a:rPr lang="en-US" dirty="0"/>
              <a:t>Maintain eye contact</a:t>
            </a:r>
          </a:p>
        </p:txBody>
      </p:sp>
    </p:spTree>
    <p:extLst>
      <p:ext uri="{BB962C8B-B14F-4D97-AF65-F5344CB8AC3E}">
        <p14:creationId xmlns:p14="http://schemas.microsoft.com/office/powerpoint/2010/main" val="7196648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247ABD4-990A-BAC8-69FC-AF4C84F3AD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60" y="301752"/>
            <a:ext cx="4663438" cy="2441448"/>
          </a:xfrm>
        </p:spPr>
        <p:txBody>
          <a:bodyPr/>
          <a:lstStyle/>
          <a:p>
            <a:r>
              <a:rPr lang="en-US" dirty="0"/>
              <a:t>Speaking impact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1E6A21B-7748-174B-D77E-8EE0B288C7D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80161" y="2777067"/>
            <a:ext cx="4663440" cy="3550581"/>
          </a:xfrm>
        </p:spPr>
        <p:txBody>
          <a:bodyPr/>
          <a:lstStyle/>
          <a:p>
            <a:r>
              <a:rPr lang="en-US" dirty="0"/>
              <a:t>Your ability to communicate effectively will leave a lasting impact on your audience</a:t>
            </a:r>
          </a:p>
          <a:p>
            <a:r>
              <a:rPr lang="en-US" dirty="0"/>
              <a:t>Effectively communicating involves not only delivering a message but also resonating with the experiences, values, and emotions of those listening </a:t>
            </a:r>
          </a:p>
        </p:txBody>
      </p:sp>
      <p:pic>
        <p:nvPicPr>
          <p:cNvPr id="6" name="Picture Placeholder 21" descr="Mountains under near dusk sky">
            <a:extLst>
              <a:ext uri="{FF2B5EF4-FFF2-40B4-BE49-F238E27FC236}">
                <a16:creationId xmlns:a16="http://schemas.microsoft.com/office/drawing/2014/main" id="{1472EB4E-1296-AC66-19FA-B01BB8D8A5F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l="22444" r="22444"/>
          <a:stretch/>
        </p:blipFill>
        <p:spPr>
          <a:xfrm>
            <a:off x="6695553" y="301752"/>
            <a:ext cx="5221224" cy="6263640"/>
          </a:xfrm>
        </p:spPr>
      </p:pic>
    </p:spTree>
    <p:extLst>
      <p:ext uri="{BB962C8B-B14F-4D97-AF65-F5344CB8AC3E}">
        <p14:creationId xmlns:p14="http://schemas.microsoft.com/office/powerpoint/2010/main" val="3638111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243DF-1FE9-01BE-435F-1729F4AB3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Sadr</a:t>
            </a:r>
            <a:r>
              <a:rPr lang="sr-Latn-RS" dirty="0"/>
              <a:t>žaj</a:t>
            </a:r>
            <a:endParaRPr lang="en-US" dirty="0"/>
          </a:p>
        </p:txBody>
      </p:sp>
      <p:pic>
        <p:nvPicPr>
          <p:cNvPr id="6" name="Picture Placeholder 5" descr="Mountains at sunset">
            <a:extLst>
              <a:ext uri="{FF2B5EF4-FFF2-40B4-BE49-F238E27FC236}">
                <a16:creationId xmlns:a16="http://schemas.microsoft.com/office/drawing/2014/main" id="{B520C53E-8329-74AB-5229-BCDE630B2E1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/>
          <a:srcRect t="21" b="21"/>
          <a:stretch/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AF7377-87AF-3A8C-539C-8A9651F5DA3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sr-Latn-RS" dirty="0"/>
              <a:t>Uvod</a:t>
            </a:r>
            <a:endParaRPr lang="en-US" dirty="0"/>
          </a:p>
          <a:p>
            <a:r>
              <a:rPr lang="en-US" dirty="0"/>
              <a:t>	</a:t>
            </a:r>
            <a:r>
              <a:rPr lang="sr-Latn-RS" dirty="0"/>
              <a:t>Domain Driven Design</a:t>
            </a:r>
            <a:endParaRPr lang="en-US" dirty="0"/>
          </a:p>
          <a:p>
            <a:r>
              <a:rPr lang="sr-Latn-RS" dirty="0"/>
              <a:t>Mikroservisi</a:t>
            </a:r>
            <a:endParaRPr lang="en-US" dirty="0"/>
          </a:p>
          <a:p>
            <a:r>
              <a:rPr lang="sr-Latn-RS" dirty="0"/>
              <a:t>Ticket4U</a:t>
            </a:r>
          </a:p>
          <a:p>
            <a:r>
              <a:rPr lang="sr-Latn-RS" dirty="0"/>
              <a:t>Zaključak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8128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27B8245B-90F5-42D5-BB2F-B23140DB2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delivery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7262961-9495-E252-E690-1E733A8CCE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Learn to infuse energy into your delivery to leave a lasting impression</a:t>
            </a:r>
          </a:p>
          <a:p>
            <a:r>
              <a:rPr lang="en-US" dirty="0"/>
              <a:t>One of the goals of effective communication is to motivate your audience</a:t>
            </a:r>
          </a:p>
        </p:txBody>
      </p:sp>
      <p:graphicFrame>
        <p:nvGraphicFramePr>
          <p:cNvPr id="6" name="Table Placeholder 2">
            <a:extLst>
              <a:ext uri="{FF2B5EF4-FFF2-40B4-BE49-F238E27FC236}">
                <a16:creationId xmlns:a16="http://schemas.microsoft.com/office/drawing/2014/main" id="{6AF13B15-615A-B282-84CE-BCE3A52AFAF2}"/>
              </a:ext>
            </a:extLst>
          </p:cNvPr>
          <p:cNvGraphicFramePr>
            <a:graphicFrameLocks noGrp="1"/>
          </p:cNvGraphicFramePr>
          <p:nvPr>
            <p:ph idx="21"/>
            <p:extLst>
              <p:ext uri="{D42A27DB-BD31-4B8C-83A1-F6EECF244321}">
                <p14:modId xmlns:p14="http://schemas.microsoft.com/office/powerpoint/2010/main" val="540832049"/>
              </p:ext>
            </p:extLst>
          </p:nvPr>
        </p:nvGraphicFramePr>
        <p:xfrm>
          <a:off x="1279525" y="3017838"/>
          <a:ext cx="10374792" cy="3386137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2593698">
                  <a:extLst>
                    <a:ext uri="{9D8B030D-6E8A-4147-A177-3AD203B41FA5}">
                      <a16:colId xmlns:a16="http://schemas.microsoft.com/office/drawing/2014/main" val="127040821"/>
                    </a:ext>
                  </a:extLst>
                </a:gridCol>
                <a:gridCol w="2593698">
                  <a:extLst>
                    <a:ext uri="{9D8B030D-6E8A-4147-A177-3AD203B41FA5}">
                      <a16:colId xmlns:a16="http://schemas.microsoft.com/office/drawing/2014/main" val="149845700"/>
                    </a:ext>
                  </a:extLst>
                </a:gridCol>
                <a:gridCol w="2593698">
                  <a:extLst>
                    <a:ext uri="{9D8B030D-6E8A-4147-A177-3AD203B41FA5}">
                      <a16:colId xmlns:a16="http://schemas.microsoft.com/office/drawing/2014/main" val="3119692462"/>
                    </a:ext>
                  </a:extLst>
                </a:gridCol>
                <a:gridCol w="2593698">
                  <a:extLst>
                    <a:ext uri="{9D8B030D-6E8A-4147-A177-3AD203B41FA5}">
                      <a16:colId xmlns:a16="http://schemas.microsoft.com/office/drawing/2014/main" val="3472639139"/>
                    </a:ext>
                  </a:extLst>
                </a:gridCol>
              </a:tblGrid>
              <a:tr h="5217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Metric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Measurement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Target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Actual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8013591"/>
                  </a:ext>
                </a:extLst>
              </a:tr>
              <a:tr h="5217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Audience attendance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 of attendees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3867931"/>
                  </a:ext>
                </a:extLst>
              </a:tr>
              <a:tr h="5217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Engagement duration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Minutes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209771"/>
                  </a:ext>
                </a:extLst>
              </a:tr>
              <a:tr h="5217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Q&amp;A interaction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 of questions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1031278"/>
                  </a:ext>
                </a:extLst>
              </a:tr>
              <a:tr h="5217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Positive feedback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1840781"/>
                  </a:ext>
                </a:extLst>
              </a:tr>
              <a:tr h="77718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Rate of information retention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3897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05823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>
            <a:extLst>
              <a:ext uri="{FF2B5EF4-FFF2-40B4-BE49-F238E27FC236}">
                <a16:creationId xmlns:a16="http://schemas.microsoft.com/office/drawing/2014/main" id="{B4A8555D-2DFF-E6D8-3698-67C06B770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59" y="4970638"/>
            <a:ext cx="9144000" cy="1280160"/>
          </a:xfrm>
        </p:spPr>
        <p:txBody>
          <a:bodyPr/>
          <a:lstStyle/>
          <a:p>
            <a:r>
              <a:rPr lang="en-US" dirty="0"/>
              <a:t>Final tips &amp; takeaways</a:t>
            </a:r>
          </a:p>
        </p:txBody>
      </p: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E16BFA7C-979F-1D5E-79D4-DEEC56EBE2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80160" y="685800"/>
            <a:ext cx="4937760" cy="4023360"/>
          </a:xfrm>
        </p:spPr>
        <p:txBody>
          <a:bodyPr/>
          <a:lstStyle/>
          <a:p>
            <a:r>
              <a:rPr lang="en-US" dirty="0"/>
              <a:t>Consistent rehearsal</a:t>
            </a:r>
          </a:p>
          <a:p>
            <a:pPr lvl="1"/>
            <a:r>
              <a:rPr lang="en-US" dirty="0"/>
              <a:t>Strengthen your familiarity</a:t>
            </a:r>
          </a:p>
          <a:p>
            <a:r>
              <a:rPr lang="en-US" dirty="0"/>
              <a:t>Refine delivery style</a:t>
            </a:r>
          </a:p>
          <a:p>
            <a:pPr lvl="1"/>
            <a:r>
              <a:rPr lang="en-US" dirty="0"/>
              <a:t>Pacing, tone, and emphasis</a:t>
            </a:r>
          </a:p>
          <a:p>
            <a:r>
              <a:rPr lang="en-US" dirty="0"/>
              <a:t>Timing and transitions</a:t>
            </a:r>
          </a:p>
          <a:p>
            <a:pPr lvl="1"/>
            <a:r>
              <a:rPr lang="en-US" dirty="0"/>
              <a:t>Aim for seamless, professional delivery</a:t>
            </a:r>
          </a:p>
          <a:p>
            <a:r>
              <a:rPr lang="en-US" dirty="0"/>
              <a:t>Practice audience</a:t>
            </a:r>
          </a:p>
          <a:p>
            <a:pPr lvl="1"/>
            <a:r>
              <a:rPr lang="en-US" dirty="0"/>
              <a:t>Enlist colleagues to listen &amp; provide feedback</a:t>
            </a:r>
          </a:p>
          <a:p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1E42FE3-72C0-8885-D01D-FC08E0DEC2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04755" y="685800"/>
            <a:ext cx="4937760" cy="4023360"/>
          </a:xfrm>
        </p:spPr>
        <p:txBody>
          <a:bodyPr>
            <a:normAutofit/>
          </a:bodyPr>
          <a:lstStyle/>
          <a:p>
            <a:r>
              <a:rPr lang="en-US" dirty="0"/>
              <a:t>Seek feedback</a:t>
            </a:r>
          </a:p>
          <a:p>
            <a:r>
              <a:rPr lang="en-US" dirty="0"/>
              <a:t>Reflect on performance</a:t>
            </a:r>
          </a:p>
          <a:p>
            <a:r>
              <a:rPr lang="en-US" dirty="0"/>
              <a:t>Explore new techniques</a:t>
            </a:r>
          </a:p>
          <a:p>
            <a:r>
              <a:rPr lang="en-US" dirty="0"/>
              <a:t>Set personal goals</a:t>
            </a:r>
          </a:p>
          <a:p>
            <a:r>
              <a:rPr lang="en-US" dirty="0"/>
              <a:t>Iterate and adapt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9506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4923D-C618-15EF-E1D7-7C1B0DBB1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640080"/>
            <a:ext cx="10087699" cy="1280160"/>
          </a:xfrm>
        </p:spPr>
        <p:txBody>
          <a:bodyPr anchor="b" anchorCtr="0"/>
          <a:lstStyle/>
          <a:p>
            <a:r>
              <a:rPr lang="en-US" dirty="0"/>
              <a:t>Speaking engagement metrics</a:t>
            </a:r>
          </a:p>
        </p:txBody>
      </p:sp>
      <p:graphicFrame>
        <p:nvGraphicFramePr>
          <p:cNvPr id="6" name="Table Placeholder 3">
            <a:extLst>
              <a:ext uri="{FF2B5EF4-FFF2-40B4-BE49-F238E27FC236}">
                <a16:creationId xmlns:a16="http://schemas.microsoft.com/office/drawing/2014/main" id="{8B2437E8-72AB-C7C2-6EC7-E8366A2C8D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1316456"/>
              </p:ext>
            </p:extLst>
          </p:nvPr>
        </p:nvGraphicFramePr>
        <p:xfrm>
          <a:off x="1279525" y="2103438"/>
          <a:ext cx="10387544" cy="404029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2596886">
                  <a:extLst>
                    <a:ext uri="{9D8B030D-6E8A-4147-A177-3AD203B41FA5}">
                      <a16:colId xmlns:a16="http://schemas.microsoft.com/office/drawing/2014/main" val="2382218087"/>
                    </a:ext>
                  </a:extLst>
                </a:gridCol>
                <a:gridCol w="2596886">
                  <a:extLst>
                    <a:ext uri="{9D8B030D-6E8A-4147-A177-3AD203B41FA5}">
                      <a16:colId xmlns:a16="http://schemas.microsoft.com/office/drawing/2014/main" val="3953468724"/>
                    </a:ext>
                  </a:extLst>
                </a:gridCol>
                <a:gridCol w="2596886">
                  <a:extLst>
                    <a:ext uri="{9D8B030D-6E8A-4147-A177-3AD203B41FA5}">
                      <a16:colId xmlns:a16="http://schemas.microsoft.com/office/drawing/2014/main" val="4277526474"/>
                    </a:ext>
                  </a:extLst>
                </a:gridCol>
                <a:gridCol w="2596886">
                  <a:extLst>
                    <a:ext uri="{9D8B030D-6E8A-4147-A177-3AD203B41FA5}">
                      <a16:colId xmlns:a16="http://schemas.microsoft.com/office/drawing/2014/main" val="2438884888"/>
                    </a:ext>
                  </a:extLst>
                </a:gridCol>
              </a:tblGrid>
              <a:tr h="66856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Impact factor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Measurement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Target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Achieved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7107962"/>
                  </a:ext>
                </a:extLst>
              </a:tr>
              <a:tr h="66856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Audience interaction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1386868"/>
                  </a:ext>
                </a:extLst>
              </a:tr>
              <a:tr h="66856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Knowledge retention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626418"/>
                  </a:ext>
                </a:extLst>
              </a:tr>
              <a:tr h="68301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Post-presentation surveys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Average rating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2482967"/>
                  </a:ext>
                </a:extLst>
              </a:tr>
              <a:tr h="66856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Referral rate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6251906"/>
                  </a:ext>
                </a:extLst>
              </a:tr>
              <a:tr h="68301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Collaboration opportunities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 of opportunities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85371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93515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5D893-E98A-260A-9EC4-B9365E533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2897" y="585216"/>
            <a:ext cx="8965094" cy="2276856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pic>
        <p:nvPicPr>
          <p:cNvPr id="5" name="Picture Placeholder 14" descr="Mountains under near dusk sky">
            <a:extLst>
              <a:ext uri="{FF2B5EF4-FFF2-40B4-BE49-F238E27FC236}">
                <a16:creationId xmlns:a16="http://schemas.microsoft.com/office/drawing/2014/main" id="{DE72DC91-8DC9-B68C-C1D3-8F5273481A74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/>
          <a:srcRect l="13191" r="13191"/>
          <a:stretch/>
        </p:blipFill>
        <p:spPr>
          <a:xfrm>
            <a:off x="1371606" y="3205313"/>
            <a:ext cx="3043077" cy="3043083"/>
          </a:xfr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70D88C-5989-4007-4953-F54A4A34B77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640609" y="3127248"/>
            <a:ext cx="6117381" cy="3017520"/>
          </a:xfrm>
        </p:spPr>
        <p:txBody>
          <a:bodyPr/>
          <a:lstStyle/>
          <a:p>
            <a:r>
              <a:rPr lang="en-US" dirty="0"/>
              <a:t>Brita Tamm</a:t>
            </a:r>
          </a:p>
          <a:p>
            <a:r>
              <a:rPr lang="en-US" dirty="0"/>
              <a:t>502-555-0152</a:t>
            </a:r>
          </a:p>
          <a:p>
            <a:r>
              <a:rPr lang="en-US" dirty="0"/>
              <a:t>brita@firstupconsultants.com</a:t>
            </a:r>
          </a:p>
          <a:p>
            <a:r>
              <a:rPr lang="en-US" dirty="0"/>
              <a:t>www.firstupconsultants.com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949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5A271-8875-6BCE-0A4A-542683BB39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59" y="3386775"/>
            <a:ext cx="8311102" cy="3080335"/>
          </a:xfrm>
        </p:spPr>
        <p:txBody>
          <a:bodyPr/>
          <a:lstStyle/>
          <a:p>
            <a:r>
              <a:rPr lang="sr-Latn-RS" dirty="0"/>
              <a:t>Uvod</a:t>
            </a:r>
            <a:endParaRPr lang="en-US" dirty="0"/>
          </a:p>
        </p:txBody>
      </p:sp>
      <p:pic>
        <p:nvPicPr>
          <p:cNvPr id="7" name="Picture Placeholder 8" descr="Mountains at sunset">
            <a:extLst>
              <a:ext uri="{FF2B5EF4-FFF2-40B4-BE49-F238E27FC236}">
                <a16:creationId xmlns:a16="http://schemas.microsoft.com/office/drawing/2014/main" id="{DABEABE1-2983-8759-E3F7-CCC6330C6BA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l="23" r="23"/>
          <a:stretch/>
        </p:blipFill>
        <p:spPr>
          <a:xfrm>
            <a:off x="8197587" y="411831"/>
            <a:ext cx="3521337" cy="3521344"/>
          </a:xfrm>
        </p:spPr>
      </p:pic>
    </p:spTree>
    <p:extLst>
      <p:ext uri="{BB962C8B-B14F-4D97-AF65-F5344CB8AC3E}">
        <p14:creationId xmlns:p14="http://schemas.microsoft.com/office/powerpoint/2010/main" val="1941235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CA5C627-24A7-F6D5-4F97-477441F6EE82}"/>
              </a:ext>
            </a:extLst>
          </p:cNvPr>
          <p:cNvSpPr txBox="1"/>
          <p:nvPr/>
        </p:nvSpPr>
        <p:spPr>
          <a:xfrm>
            <a:off x="4287329" y="534838"/>
            <a:ext cx="458594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/>
              <a:t>Monolitne aplikacije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/>
              <a:t>1 baza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r-Latn-R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sr-Latn-R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/>
              <a:t>Jako složeni sistemi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/>
              <a:t>Komplikovani sistemi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/>
              <a:t>Teški za održavanje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r-Latn-R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sr-Latn-RS" dirty="0"/>
          </a:p>
        </p:txBody>
      </p:sp>
      <p:pic>
        <p:nvPicPr>
          <p:cNvPr id="5" name="Picture 4" descr="A black background with blue text and icons&#10;&#10;Description automatically generated">
            <a:extLst>
              <a:ext uri="{FF2B5EF4-FFF2-40B4-BE49-F238E27FC236}">
                <a16:creationId xmlns:a16="http://schemas.microsoft.com/office/drawing/2014/main" id="{E9B284D8-E7AD-D17F-CF6E-B8918CEBC8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9797" y="4718914"/>
            <a:ext cx="2889250" cy="18573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F741CDF-065C-D98E-ABFD-1DB009CE5AEE}"/>
              </a:ext>
            </a:extLst>
          </p:cNvPr>
          <p:cNvSpPr txBox="1"/>
          <p:nvPr/>
        </p:nvSpPr>
        <p:spPr>
          <a:xfrm>
            <a:off x="1242204" y="3286664"/>
            <a:ext cx="41061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/>
              <a:t>DDD – Domain Driven Design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/>
              <a:t>Razumevanje nekog problema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CBFCAF-A66D-8627-E759-8F60BBD49A6C}"/>
              </a:ext>
            </a:extLst>
          </p:cNvPr>
          <p:cNvSpPr txBox="1"/>
          <p:nvPr/>
        </p:nvSpPr>
        <p:spPr>
          <a:xfrm>
            <a:off x="7220309" y="3226279"/>
            <a:ext cx="46668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/>
              <a:t>Mikroservisna arhitektura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/>
              <a:t>Više manjih servisa koji zajedno rešavaju (kompleksan) problem</a:t>
            </a:r>
          </a:p>
          <a:p>
            <a:endParaRPr lang="en-US" dirty="0"/>
          </a:p>
        </p:txBody>
      </p:sp>
      <p:pic>
        <p:nvPicPr>
          <p:cNvPr id="13" name="Picture 12" descr="A book cover of a design&#10;&#10;Description automatically generated">
            <a:extLst>
              <a:ext uri="{FF2B5EF4-FFF2-40B4-BE49-F238E27FC236}">
                <a16:creationId xmlns:a16="http://schemas.microsoft.com/office/drawing/2014/main" id="{A9C82B7F-D3B0-F6E3-5C84-97535BD2E4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8803" y="4223185"/>
            <a:ext cx="1734237" cy="2353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88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12DCF-BACF-A7E0-2FE9-0E9FDC4F8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3517"/>
            <a:ext cx="10515600" cy="792223"/>
          </a:xfrm>
        </p:spPr>
        <p:txBody>
          <a:bodyPr/>
          <a:lstStyle/>
          <a:p>
            <a:pPr algn="ctr"/>
            <a:r>
              <a:rPr lang="sr-Latn-RS" dirty="0"/>
              <a:t>DDD-Domain Driven Design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675276-0513-FF5E-72A5-BF7DE0E95F90}"/>
              </a:ext>
            </a:extLst>
          </p:cNvPr>
          <p:cNvSpPr txBox="1"/>
          <p:nvPr/>
        </p:nvSpPr>
        <p:spPr>
          <a:xfrm>
            <a:off x="931653" y="1354347"/>
            <a:ext cx="10515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/>
              <a:t>Razumevanje domena problema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/>
              <a:t>Razvoj adekvatnog modela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r-Latn-R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/>
              <a:t>Niz šablona/pattern-a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r-Latn-R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/>
              <a:t>Posledice: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r-Latn-RS" dirty="0"/>
              <a:t>Jasan, čist i testabilan kod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r-Latn-RS" dirty="0"/>
              <a:t>Fleksibilan softver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r-Latn-RS" dirty="0"/>
              <a:t>Jasna putanja prilikom rešavanja kompleksnog problema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r-Latn-RS" dirty="0"/>
              <a:t>Centralizovana poslovna logika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sr-Latn-R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/>
              <a:t>Divide and conquer / Separation of concerns</a:t>
            </a:r>
            <a:endParaRPr lang="en-US" dirty="0"/>
          </a:p>
        </p:txBody>
      </p:sp>
      <p:pic>
        <p:nvPicPr>
          <p:cNvPr id="4" name="Picture 3" descr="A diagram of sales and inventory&#10;&#10;Description automatically generated">
            <a:extLst>
              <a:ext uri="{FF2B5EF4-FFF2-40B4-BE49-F238E27FC236}">
                <a16:creationId xmlns:a16="http://schemas.microsoft.com/office/drawing/2014/main" id="{EB13B798-8C18-69E2-E800-D0D5108E62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3829" y="3826197"/>
            <a:ext cx="3076518" cy="2307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622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B0BDD-DC7A-A10B-0C71-DE8DAD922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1717" y="86263"/>
            <a:ext cx="10515600" cy="662827"/>
          </a:xfrm>
        </p:spPr>
        <p:txBody>
          <a:bodyPr/>
          <a:lstStyle/>
          <a:p>
            <a:pPr algn="ctr"/>
            <a:r>
              <a:rPr lang="sr-Latn-RS" dirty="0"/>
              <a:t>Mind Map</a:t>
            </a:r>
            <a:endParaRPr lang="en-US" dirty="0"/>
          </a:p>
        </p:txBody>
      </p:sp>
      <p:pic>
        <p:nvPicPr>
          <p:cNvPr id="3" name="Picture 2" descr="A diagram of a company&#10;&#10;Description automatically generated">
            <a:extLst>
              <a:ext uri="{FF2B5EF4-FFF2-40B4-BE49-F238E27FC236}">
                <a16:creationId xmlns:a16="http://schemas.microsoft.com/office/drawing/2014/main" id="{FC68CB3D-9EAC-283F-C7E0-CC3BC34198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0298" y="1014287"/>
            <a:ext cx="5943600" cy="5398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753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FB132CD-F36F-A886-EA0A-91D1E97E756B}"/>
              </a:ext>
            </a:extLst>
          </p:cNvPr>
          <p:cNvSpPr txBox="1"/>
          <p:nvPr/>
        </p:nvSpPr>
        <p:spPr>
          <a:xfrm>
            <a:off x="779254" y="1500087"/>
            <a:ext cx="1094692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b="1" dirty="0"/>
              <a:t>Domain (domen) </a:t>
            </a:r>
            <a:r>
              <a:rPr lang="sr-Latn-RS" dirty="0"/>
              <a:t>– sfera znanja/informacija u stvarnom životu</a:t>
            </a:r>
            <a:endParaRPr lang="sr-Latn-R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b="1" dirty="0"/>
              <a:t>Subdomain </a:t>
            </a:r>
            <a:r>
              <a:rPr lang="sr-Latn-RS" dirty="0"/>
              <a:t>– deo domena problema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b="1" dirty="0"/>
              <a:t>Bounded context </a:t>
            </a:r>
            <a:r>
              <a:rPr lang="sr-Latn-RS" dirty="0"/>
              <a:t>– deo modela podataka (rešenje problema)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r-Latn-RS" dirty="0"/>
              <a:t>Granica gde se primenjuje model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r-Latn-RS" b="1" dirty="0"/>
              <a:t>Context map </a:t>
            </a:r>
            <a:r>
              <a:rPr lang="sr-Latn-RS" dirty="0"/>
              <a:t>– kako su povezani bounded context-i</a:t>
            </a:r>
            <a:endParaRPr lang="sr-Latn-RS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r-Latn-RS" dirty="0"/>
              <a:t>Svoj jezik </a:t>
            </a:r>
            <a:r>
              <a:rPr lang="sr-Latn-RS" b="1" dirty="0"/>
              <a:t>ubiquitous language </a:t>
            </a:r>
          </a:p>
          <a:p>
            <a:pPr lvl="1"/>
            <a:r>
              <a:rPr lang="sr-Latn-RS" b="1" dirty="0"/>
              <a:t>		</a:t>
            </a:r>
            <a:r>
              <a:rPr lang="sr-Latn-RS" dirty="0"/>
              <a:t>(konzistentna terminologija)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r-Latn-R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b="1" dirty="0"/>
              <a:t>Subdomain </a:t>
            </a:r>
            <a:r>
              <a:rPr lang="en-US" b="1" dirty="0"/>
              <a:t>== bounded context?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Nepisano</a:t>
            </a:r>
            <a:r>
              <a:rPr lang="en-US" b="1" dirty="0"/>
              <a:t> </a:t>
            </a:r>
            <a:r>
              <a:rPr lang="en-US" b="1" dirty="0" err="1"/>
              <a:t>pravilo</a:t>
            </a:r>
            <a:r>
              <a:rPr lang="en-US" b="1" dirty="0"/>
              <a:t>: </a:t>
            </a:r>
            <a:r>
              <a:rPr lang="sr-Latn-RS" b="1" dirty="0"/>
              <a:t>1 bounded context – 1 mikroservis – 1 baza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b="1" dirty="0"/>
              <a:t>Shared kernel</a:t>
            </a:r>
          </a:p>
          <a:p>
            <a:endParaRPr lang="sr-Latn-R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558A9C-8D75-F092-4EF6-DF60DCE9978B}"/>
              </a:ext>
            </a:extLst>
          </p:cNvPr>
          <p:cNvSpPr txBox="1"/>
          <p:nvPr/>
        </p:nvSpPr>
        <p:spPr>
          <a:xfrm>
            <a:off x="1098431" y="5516571"/>
            <a:ext cx="40889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b="1" dirty="0"/>
              <a:t>Anemičan domenski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/>
              <a:t>Stanje objekata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/>
              <a:t>Samo getteri i setteri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/>
              <a:t>Anti-pattern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10EB2D-11A9-DE15-73A8-DE1CB17FB1D9}"/>
              </a:ext>
            </a:extLst>
          </p:cNvPr>
          <p:cNvSpPr txBox="1"/>
          <p:nvPr/>
        </p:nvSpPr>
        <p:spPr>
          <a:xfrm>
            <a:off x="8022565" y="5652379"/>
            <a:ext cx="34505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b="1" dirty="0"/>
              <a:t>Bogat domenski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/>
              <a:t>Stanje + ponašanje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/>
              <a:t>Preporuka (pattern)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0BDB43-3E85-67C0-77E3-804FE3AE5C81}"/>
              </a:ext>
            </a:extLst>
          </p:cNvPr>
          <p:cNvSpPr txBox="1"/>
          <p:nvPr/>
        </p:nvSpPr>
        <p:spPr>
          <a:xfrm>
            <a:off x="0" y="431321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4000" b="1" dirty="0">
                <a:latin typeface="+mj-lt"/>
              </a:rPr>
              <a:t>Domain, subdomain, bounded context</a:t>
            </a:r>
            <a:endParaRPr lang="en-US" sz="4000" b="1" dirty="0">
              <a:latin typeface="+mj-lt"/>
            </a:endParaRPr>
          </a:p>
        </p:txBody>
      </p:sp>
      <p:pic>
        <p:nvPicPr>
          <p:cNvPr id="8" name="Picture 7" descr="Several different types of e-commerce&#10;&#10;Description automatically generated">
            <a:extLst>
              <a:ext uri="{FF2B5EF4-FFF2-40B4-BE49-F238E27FC236}">
                <a16:creationId xmlns:a16="http://schemas.microsoft.com/office/drawing/2014/main" id="{4FD65178-67F3-F5EC-C347-9B9499E55B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4876" y="1042663"/>
            <a:ext cx="2018475" cy="1683283"/>
          </a:xfrm>
          <a:prstGeom prst="rect">
            <a:avLst/>
          </a:prstGeom>
        </p:spPr>
      </p:pic>
      <p:pic>
        <p:nvPicPr>
          <p:cNvPr id="12" name="Picture 11" descr="A diagram of a customer and apartment&#10;&#10;Description automatically generated">
            <a:extLst>
              <a:ext uri="{FF2B5EF4-FFF2-40B4-BE49-F238E27FC236}">
                <a16:creationId xmlns:a16="http://schemas.microsoft.com/office/drawing/2014/main" id="{A2F1E19C-EAC5-0C1D-95B2-2D44A46084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3079" y="2860155"/>
            <a:ext cx="4088921" cy="2562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7953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8774B-5892-B1AB-C0F7-C6AB53859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9396"/>
            <a:ext cx="12192000" cy="697332"/>
          </a:xfrm>
        </p:spPr>
        <p:txBody>
          <a:bodyPr/>
          <a:lstStyle/>
          <a:p>
            <a:pPr algn="ctr"/>
            <a:r>
              <a:rPr lang="sr-Latn-RS" dirty="0"/>
              <a:t>Entitet i value object pattern-i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A24497-D15D-06DB-64E0-0C6A53B40FEB}"/>
              </a:ext>
            </a:extLst>
          </p:cNvPr>
          <p:cNvSpPr txBox="1"/>
          <p:nvPr/>
        </p:nvSpPr>
        <p:spPr>
          <a:xfrm>
            <a:off x="983411" y="1199072"/>
            <a:ext cx="108692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/>
              <a:t>2 osnovna gradivna elementa u DDD-u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/>
              <a:t>Razlika: Po čemu se definišu? (identitet ili vrednosti)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584701-1C4C-6257-D78B-A764103953BE}"/>
              </a:ext>
            </a:extLst>
          </p:cNvPr>
          <p:cNvSpPr txBox="1"/>
          <p:nvPr/>
        </p:nvSpPr>
        <p:spPr>
          <a:xfrm>
            <a:off x="2070340" y="1805912"/>
            <a:ext cx="48480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800" b="1" dirty="0"/>
              <a:t>Entitet</a:t>
            </a:r>
            <a:endParaRPr lang="en-US" sz="28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C08931-F298-0EA4-E4E1-41C8F38B0366}"/>
              </a:ext>
            </a:extLst>
          </p:cNvPr>
          <p:cNvSpPr txBox="1"/>
          <p:nvPr/>
        </p:nvSpPr>
        <p:spPr>
          <a:xfrm>
            <a:off x="8005315" y="1840418"/>
            <a:ext cx="3640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800" b="1" dirty="0"/>
              <a:t>Value object</a:t>
            </a:r>
            <a:endParaRPr lang="en-US" sz="28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BAF11B-94CC-CB5C-E159-653DF9D641E4}"/>
              </a:ext>
            </a:extLst>
          </p:cNvPr>
          <p:cNvSpPr txBox="1"/>
          <p:nvPr/>
        </p:nvSpPr>
        <p:spPr>
          <a:xfrm>
            <a:off x="1017918" y="2251342"/>
            <a:ext cx="55036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b="1" dirty="0"/>
              <a:t>Da li su ova 2 entiteta ista?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b="1" dirty="0"/>
              <a:t>Identifikator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b="1" dirty="0"/>
              <a:t>Ključ – jedinstveni identifikator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b="1" dirty="0"/>
              <a:t>Primer: </a:t>
            </a:r>
            <a:r>
              <a:rPr lang="sr-Latn-RS" dirty="0"/>
              <a:t>Čovek, narudžbenica, rezervacija,...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409AB13-188F-70C2-4E71-5BBCC180AF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4054" y="4020213"/>
            <a:ext cx="3093607" cy="264231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46A5004-51A9-6535-3E8D-7FEE379F1BC0}"/>
              </a:ext>
            </a:extLst>
          </p:cNvPr>
          <p:cNvSpPr txBox="1"/>
          <p:nvPr/>
        </p:nvSpPr>
        <p:spPr>
          <a:xfrm>
            <a:off x="7065034" y="3096883"/>
            <a:ext cx="484804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b="1" dirty="0"/>
              <a:t>Skup</a:t>
            </a:r>
            <a:r>
              <a:rPr lang="sr-Latn-RS" dirty="0"/>
              <a:t> </a:t>
            </a:r>
            <a:r>
              <a:rPr lang="sr-Latn-RS" b="1" dirty="0"/>
              <a:t>atributa</a:t>
            </a:r>
            <a:r>
              <a:rPr lang="sr-Latn-RS" dirty="0"/>
              <a:t> bez identiteta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/>
              <a:t>Nepromenljiv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trike="sngStrike" dirty="0"/>
              <a:t>Promena? </a:t>
            </a:r>
            <a:r>
              <a:rPr lang="sr-Latn-RS" dirty="0"/>
              <a:t>Kreiranje novog!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r-Latn-R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b="1" dirty="0"/>
              <a:t>Primer</a:t>
            </a:r>
            <a:r>
              <a:rPr lang="sr-Latn-RS" dirty="0"/>
              <a:t>: Novac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r-Latn-RS" dirty="0"/>
              <a:t>Količina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r-Latn-RS" dirty="0"/>
              <a:t>Valuta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3838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6428A-7A70-D65E-41A4-1E3E4FEDB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6264"/>
            <a:ext cx="12192000" cy="567936"/>
          </a:xfrm>
        </p:spPr>
        <p:txBody>
          <a:bodyPr/>
          <a:lstStyle/>
          <a:p>
            <a:pPr algn="ctr"/>
            <a:r>
              <a:rPr lang="sr-Latn-RS" dirty="0"/>
              <a:t>Aggregate i aggregate root pattern-i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E49EAD-0DC9-3D1D-84E5-877DAB884E78}"/>
              </a:ext>
            </a:extLst>
          </p:cNvPr>
          <p:cNvSpPr txBox="1"/>
          <p:nvPr/>
        </p:nvSpPr>
        <p:spPr>
          <a:xfrm>
            <a:off x="1052423" y="1199072"/>
            <a:ext cx="1054147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b="1" dirty="0"/>
              <a:t>Aggregate</a:t>
            </a:r>
            <a:r>
              <a:rPr lang="sr-Latn-RS" dirty="0"/>
              <a:t> – skup više entiteta i/ili value object-a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r-Latn-RS" dirty="0"/>
              <a:t>Celina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r-Latn-RS" dirty="0"/>
              <a:t>Primer: entitet </a:t>
            </a:r>
            <a:r>
              <a:rPr lang="sr-Latn-RS" b="1" dirty="0"/>
              <a:t>order</a:t>
            </a:r>
            <a:r>
              <a:rPr lang="sr-Latn-RS" dirty="0"/>
              <a:t> + entitet </a:t>
            </a:r>
            <a:r>
              <a:rPr lang="sr-Latn-RS" b="1" dirty="0"/>
              <a:t>order item </a:t>
            </a:r>
            <a:r>
              <a:rPr lang="sr-Latn-RS" dirty="0"/>
              <a:t>+ value object </a:t>
            </a:r>
            <a:r>
              <a:rPr lang="sr-Latn-RS" b="1" dirty="0"/>
              <a:t>price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r-Latn-RS" dirty="0"/>
              <a:t>Osnovna jedinica transfera/izmene podataka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sr-Latn-R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b="1" dirty="0"/>
              <a:t>Aggregate root </a:t>
            </a:r>
            <a:r>
              <a:rPr lang="sr-Latn-RS" dirty="0"/>
              <a:t>– glavna komponenta aggregate-a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/>
              <a:t>Svaka referenca/izmena u aggregate-u ide preko aggregate root-a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/>
              <a:t>Integritet, konzistentnost</a:t>
            </a:r>
          </a:p>
        </p:txBody>
      </p:sp>
      <p:pic>
        <p:nvPicPr>
          <p:cNvPr id="5" name="Picture 4" descr="A diagram of a type of root project&#10;&#10;Description automatically generated">
            <a:extLst>
              <a:ext uri="{FF2B5EF4-FFF2-40B4-BE49-F238E27FC236}">
                <a16:creationId xmlns:a16="http://schemas.microsoft.com/office/drawing/2014/main" id="{54A2285B-CDF1-52D4-F810-305073DDA4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0550" y="4388607"/>
            <a:ext cx="6278832" cy="2469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807740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axy presentation_Win32_SL_V16" id="{36B34AD0-AFC2-468E-8620-6CFD159B149F}" vid="{ACCF8893-1A0E-437D-A612-1659D305EA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ABD9919-8F5A-4B99-83E1-E90FE1DCF2E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0E87F72-70BF-43BC-A0D4-53665DC1267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52D646E0-DCC8-4209-B539-AA58186B682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a8468511-bbdb-4426-8803-3642ff74a7e0}" enabled="1" method="Standard" siteId="{d0ef711e-8b6b-40e5-9710-c4e4628db12c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{61FE1F75-732C-4162-B355-6F6F47D0E6C1}tf89338750_win32</Template>
  <TotalTime>1752</TotalTime>
  <Words>879</Words>
  <Application>Microsoft Office PowerPoint</Application>
  <PresentationFormat>Widescreen</PresentationFormat>
  <Paragraphs>236</Paragraphs>
  <Slides>23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Univers</vt:lpstr>
      <vt:lpstr>GradientVTI</vt:lpstr>
      <vt:lpstr>Domain driven mikroservisne arhitekture</vt:lpstr>
      <vt:lpstr>Sadržaj</vt:lpstr>
      <vt:lpstr>Uvod</vt:lpstr>
      <vt:lpstr>PowerPoint Presentation</vt:lpstr>
      <vt:lpstr>DDD-Domain Driven Design</vt:lpstr>
      <vt:lpstr>Mind Map</vt:lpstr>
      <vt:lpstr>PowerPoint Presentation</vt:lpstr>
      <vt:lpstr>Entitet i value object pattern-i</vt:lpstr>
      <vt:lpstr>Aggregate i aggregate root pattern-i</vt:lpstr>
      <vt:lpstr>Repository pattern</vt:lpstr>
      <vt:lpstr>Domain event (domenski događaj)</vt:lpstr>
      <vt:lpstr>Integration event</vt:lpstr>
      <vt:lpstr>CQRS</vt:lpstr>
      <vt:lpstr>PowerPoint Presentation</vt:lpstr>
      <vt:lpstr>Overcoming nervousness</vt:lpstr>
      <vt:lpstr>Selecting visual aids</vt:lpstr>
      <vt:lpstr>Effective delivery techniques</vt:lpstr>
      <vt:lpstr>Navigating Q&amp;A sessions</vt:lpstr>
      <vt:lpstr>Speaking impact</vt:lpstr>
      <vt:lpstr>Dynamic delivery</vt:lpstr>
      <vt:lpstr>Final tips &amp; takeaways</vt:lpstr>
      <vt:lpstr>Speaking engagement metrics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Galaxy</dc:title>
  <dc:creator>Dusan Dimitrov</dc:creator>
  <cp:lastModifiedBy>Dusan Dimitrov</cp:lastModifiedBy>
  <cp:revision>86</cp:revision>
  <dcterms:created xsi:type="dcterms:W3CDTF">2024-03-23T17:12:27Z</dcterms:created>
  <dcterms:modified xsi:type="dcterms:W3CDTF">2024-03-25T07:43:57Z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a8468511-bbdb-4426-8803-3642ff74a7e0_Enabled">
    <vt:lpwstr>true</vt:lpwstr>
  </property>
  <property fmtid="{D5CDD505-2E9C-101B-9397-08002B2CF9AE}" pid="4" name="MSIP_Label_a8468511-bbdb-4426-8803-3642ff74a7e0_SetDate">
    <vt:lpwstr>2024-03-23T17:12:41Z</vt:lpwstr>
  </property>
  <property fmtid="{D5CDD505-2E9C-101B-9397-08002B2CF9AE}" pid="5" name="MSIP_Label_a8468511-bbdb-4426-8803-3642ff74a7e0_Method">
    <vt:lpwstr>Standard</vt:lpwstr>
  </property>
  <property fmtid="{D5CDD505-2E9C-101B-9397-08002B2CF9AE}" pid="6" name="MSIP_Label_a8468511-bbdb-4426-8803-3642ff74a7e0_Name">
    <vt:lpwstr>defa4170-0d19-0005-0004-bc88714345d2</vt:lpwstr>
  </property>
  <property fmtid="{D5CDD505-2E9C-101B-9397-08002B2CF9AE}" pid="7" name="MSIP_Label_a8468511-bbdb-4426-8803-3642ff74a7e0_SiteId">
    <vt:lpwstr>d0ef711e-8b6b-40e5-9710-c4e4628db12c</vt:lpwstr>
  </property>
  <property fmtid="{D5CDD505-2E9C-101B-9397-08002B2CF9AE}" pid="8" name="MSIP_Label_a8468511-bbdb-4426-8803-3642ff74a7e0_ActionId">
    <vt:lpwstr>fcb00ba2-5064-44d8-b2d5-d9da7e084ed2</vt:lpwstr>
  </property>
  <property fmtid="{D5CDD505-2E9C-101B-9397-08002B2CF9AE}" pid="9" name="MSIP_Label_a8468511-bbdb-4426-8803-3642ff74a7e0_ContentBits">
    <vt:lpwstr>0</vt:lpwstr>
  </property>
</Properties>
</file>