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2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7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7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8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8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8D03-514A-409C-B961-5A61F855F16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9803-5C71-4C2E-88DE-6842074D3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Description and Documentation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A.Milosevic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 vs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= Machine readable contracts as Swagger 2.0 in .</a:t>
            </a:r>
            <a:r>
              <a:rPr lang="en-US" dirty="0" err="1" smtClean="0"/>
              <a:t>yaml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Events</a:t>
            </a:r>
          </a:p>
          <a:p>
            <a:r>
              <a:rPr lang="en-US" dirty="0" smtClean="0"/>
              <a:t>Developer documentation = Getting started guide + reference for errors and classifications as markdown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Guide</a:t>
            </a:r>
          </a:p>
          <a:p>
            <a:pPr lvl="1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Classifications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5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description (written by API owner)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2254" cy="4351338"/>
          </a:xfrm>
          <a:solidFill>
            <a:srgbClr val="F1F8EC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-name}.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Operations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 models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models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Resource models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Enumerations</a:t>
            </a:r>
          </a:p>
          <a:p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442254" cy="4351338"/>
          </a:xfrm>
          <a:prstGeom prst="rect">
            <a:avLst/>
          </a:prstGeom>
          <a:solidFill>
            <a:srgbClr val="F1F8E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-name}-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events.yaml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Models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 header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 events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Enumerations</a:t>
            </a:r>
          </a:p>
          <a:p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 (written by API owner)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02362" cy="4351338"/>
          </a:xfrm>
          <a:solidFill>
            <a:srgbClr val="F1F8EC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-name}-guide.md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 resources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Getting started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Scenario with 3-6 steps that touch 3-4 key operations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-name}-classifications.md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Descriptions of classification schemes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Tables with literals, codes and descriptions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-name}-problems.md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Descriptions of classification schemes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Tables with literals, codes and descriptions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descriptions (written by AM)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2254" cy="4351338"/>
          </a:xfrm>
          <a:solidFill>
            <a:srgbClr val="F1F8EC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models.yaml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urrency, problem, paged list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responses.yaml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400, default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arameters.yaml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Paging, sorting, shaping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documentation (written by AM)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481" y="1690688"/>
            <a:ext cx="8602362" cy="4351338"/>
          </a:xfrm>
          <a:solidFill>
            <a:srgbClr val="F1F8EC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general-guide.md</a:t>
            </a:r>
          </a:p>
          <a:p>
            <a:pPr lvl="1"/>
            <a:r>
              <a:rPr lang="en-GB" dirty="0" smtClean="0"/>
              <a:t>Authentication</a:t>
            </a:r>
            <a:endParaRPr lang="en-GB" dirty="0"/>
          </a:p>
          <a:p>
            <a:pPr lvl="1"/>
            <a:r>
              <a:rPr lang="en-GB" dirty="0"/>
              <a:t>Versioning</a:t>
            </a:r>
          </a:p>
          <a:p>
            <a:pPr lvl="1"/>
            <a:r>
              <a:rPr lang="en-GB" dirty="0"/>
              <a:t>Response shaping</a:t>
            </a:r>
          </a:p>
          <a:p>
            <a:pPr lvl="1"/>
            <a:r>
              <a:rPr lang="en-GB" dirty="0"/>
              <a:t>Paging</a:t>
            </a:r>
          </a:p>
          <a:p>
            <a:pPr lvl="1"/>
            <a:r>
              <a:rPr lang="en-GB" dirty="0"/>
              <a:t>Sorting</a:t>
            </a:r>
          </a:p>
          <a:p>
            <a:pPr lvl="1"/>
            <a:r>
              <a:rPr lang="en-GB" dirty="0"/>
              <a:t>Filtering </a:t>
            </a:r>
            <a:endParaRPr lang="en-GB" dirty="0" smtClean="0"/>
          </a:p>
          <a:p>
            <a:pPr lvl="1"/>
            <a:r>
              <a:rPr lang="en-GB" dirty="0" smtClean="0"/>
              <a:t>Searching</a:t>
            </a:r>
            <a:endParaRPr lang="en-GB" dirty="0"/>
          </a:p>
          <a:p>
            <a:pPr lvl="1"/>
            <a:r>
              <a:rPr lang="en-GB" dirty="0" smtClean="0"/>
              <a:t>Hypermedia</a:t>
            </a:r>
            <a:endParaRPr lang="en-GB" dirty="0"/>
          </a:p>
          <a:p>
            <a:pPr lvl="1"/>
            <a:r>
              <a:rPr lang="en-GB" dirty="0"/>
              <a:t>Error handling</a:t>
            </a:r>
          </a:p>
          <a:p>
            <a:pPr lvl="1"/>
            <a:r>
              <a:rPr lang="en-GB" dirty="0"/>
              <a:t>Content negotiation</a:t>
            </a:r>
          </a:p>
          <a:p>
            <a:pPr lvl="1"/>
            <a:r>
              <a:rPr lang="en-GB" dirty="0"/>
              <a:t>Asynchronous </a:t>
            </a:r>
            <a:r>
              <a:rPr lang="en-GB" dirty="0" smtClean="0"/>
              <a:t>requests</a:t>
            </a:r>
            <a:endParaRPr lang="en-GB" dirty="0"/>
          </a:p>
          <a:p>
            <a:pPr lvl="1"/>
            <a:r>
              <a:rPr lang="en-GB" dirty="0"/>
              <a:t>Events</a:t>
            </a:r>
          </a:p>
          <a:p>
            <a:pPr lvl="1"/>
            <a:r>
              <a:rPr lang="en-GB" dirty="0"/>
              <a:t>Classifications and enumerations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build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Developers checks in .md and/or .</a:t>
            </a:r>
            <a:r>
              <a:rPr lang="en-US" dirty="0" err="1" smtClean="0"/>
              <a:t>yaml</a:t>
            </a:r>
            <a:r>
              <a:rPr lang="en-US" dirty="0" smtClean="0"/>
              <a:t>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script converts .</a:t>
            </a:r>
            <a:r>
              <a:rPr lang="en-US" dirty="0" err="1" smtClean="0"/>
              <a:t>yaml</a:t>
            </a:r>
            <a:r>
              <a:rPr lang="en-US" dirty="0" smtClean="0"/>
              <a:t> to .</a:t>
            </a:r>
            <a:r>
              <a:rPr lang="en-US" dirty="0" err="1" smtClean="0"/>
              <a:t>json</a:t>
            </a:r>
            <a:r>
              <a:rPr lang="en-US" dirty="0" smtClean="0"/>
              <a:t> and processes links to common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script generates static HTML site with pretzel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script publishes static site to docs publishing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9710</TotalTime>
  <Words>224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API Description and Documentation</vt:lpstr>
      <vt:lpstr>API documentation vs description</vt:lpstr>
      <vt:lpstr>API description (written by API owner)</vt:lpstr>
      <vt:lpstr>API documentation (written by API owner)</vt:lpstr>
      <vt:lpstr>Common descriptions (written by AM)</vt:lpstr>
      <vt:lpstr>Common documentation (written by AM) </vt:lpstr>
      <vt:lpstr>Documentation build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Milošević</dc:creator>
  <cp:lastModifiedBy>Aleksandar Milošević</cp:lastModifiedBy>
  <cp:revision>17</cp:revision>
  <dcterms:created xsi:type="dcterms:W3CDTF">2015-11-26T19:29:26Z</dcterms:created>
  <dcterms:modified xsi:type="dcterms:W3CDTF">2015-12-03T13:20:16Z</dcterms:modified>
</cp:coreProperties>
</file>