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93" r:id="rId4"/>
    <p:sldId id="394" r:id="rId5"/>
    <p:sldId id="39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86" d="100"/>
          <a:sy n="86" d="100"/>
        </p:scale>
        <p:origin x="48" y="4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11/21/2018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11/21/2018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11/21/2018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11/21/2018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11/21/2018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11/21/2018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11/21/2018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11/21/2018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Tank </a:t>
            </a:r>
            <a:r>
              <a:rPr lang="en-US" sz="6000" dirty="0" err="1"/>
              <a:t>Refillerator</a:t>
            </a:r>
            <a:r>
              <a:rPr lang="en-US" sz="6000" dirty="0"/>
              <a:t> PCB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11/19/18</a:t>
            </a:r>
          </a:p>
          <a:p>
            <a:r>
              <a:rPr lang="en-US" dirty="0"/>
              <a:t>Adulfo Amador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a result of the mostly successful midterm project, I decided to create a PCB attachment for the </a:t>
            </a:r>
            <a:r>
              <a:rPr lang="en-US" dirty="0" err="1"/>
              <a:t>PocketBeagle</a:t>
            </a:r>
            <a:r>
              <a:rPr lang="en-US" dirty="0"/>
              <a:t> that would allow for all the external pieces to be connected to one small board. This will include attachments for the temperature probe, the motor, and the button/limit switch. Additionally, the board will be able to house the OLED display as well. Much like the functionality of my Tank </a:t>
            </a:r>
            <a:r>
              <a:rPr lang="en-US" dirty="0" err="1"/>
              <a:t>Refillerator</a:t>
            </a:r>
            <a:r>
              <a:rPr lang="en-US" dirty="0"/>
              <a:t> midterm, the board will have input for all of the items mentioned previously. This will allow for saving space as well as create a more compact model. The board will be able to be </a:t>
            </a:r>
            <a:r>
              <a:rPr lang="en-US" dirty="0" err="1"/>
              <a:t>unpressed</a:t>
            </a:r>
            <a:r>
              <a:rPr lang="en-US" dirty="0"/>
              <a:t>/pressed to allow water flow or not through the use a transistor and a diode. Additionally, for future project additions there will be inputs for an ultrasonic sensor that will possibly be used later in the progression of the project. 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349307E3-4689-42CB-AC0C-EFC936186F4D}"/>
              </a:ext>
            </a:extLst>
          </p:cNvPr>
          <p:cNvSpPr/>
          <p:nvPr/>
        </p:nvSpPr>
        <p:spPr>
          <a:xfrm>
            <a:off x="495300" y="685801"/>
            <a:ext cx="10210800" cy="579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549A528-871F-446E-BEFF-E62960A64530}"/>
              </a:ext>
            </a:extLst>
          </p:cNvPr>
          <p:cNvCxnSpPr>
            <a:cxnSpLocks/>
          </p:cNvCxnSpPr>
          <p:nvPr/>
        </p:nvCxnSpPr>
        <p:spPr>
          <a:xfrm>
            <a:off x="4016877" y="3436859"/>
            <a:ext cx="914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AC428BD-74AD-4E39-A69E-46DAAEF71BBA}"/>
              </a:ext>
            </a:extLst>
          </p:cNvPr>
          <p:cNvCxnSpPr>
            <a:cxnSpLocks/>
          </p:cNvCxnSpPr>
          <p:nvPr/>
        </p:nvCxnSpPr>
        <p:spPr>
          <a:xfrm>
            <a:off x="6302877" y="5265659"/>
            <a:ext cx="0" cy="2286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D61A492B-8B31-452D-BAD5-6A3CA471B050}"/>
              </a:ext>
            </a:extLst>
          </p:cNvPr>
          <p:cNvSpPr/>
          <p:nvPr/>
        </p:nvSpPr>
        <p:spPr>
          <a:xfrm>
            <a:off x="4931277" y="1608059"/>
            <a:ext cx="2743200" cy="365760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PocketBeagle</a:t>
            </a:r>
            <a:endParaRPr lang="en-US" sz="16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39D0265-BF23-4B1F-AD98-C86FC5743AE0}"/>
              </a:ext>
            </a:extLst>
          </p:cNvPr>
          <p:cNvCxnSpPr>
            <a:cxnSpLocks/>
          </p:cNvCxnSpPr>
          <p:nvPr/>
        </p:nvCxnSpPr>
        <p:spPr>
          <a:xfrm>
            <a:off x="6299362" y="5494259"/>
            <a:ext cx="0" cy="2286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F175143-0256-454A-9A29-562EAA5DF919}"/>
              </a:ext>
            </a:extLst>
          </p:cNvPr>
          <p:cNvSpPr txBox="1"/>
          <p:nvPr/>
        </p:nvSpPr>
        <p:spPr>
          <a:xfrm>
            <a:off x="5539317" y="4865550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SPI0</a:t>
            </a:r>
          </a:p>
          <a:p>
            <a:pPr algn="ctr"/>
            <a:r>
              <a:rPr lang="en-US" sz="1000" dirty="0" err="1"/>
              <a:t>ClickBoard</a:t>
            </a:r>
            <a:r>
              <a:rPr lang="en-US" sz="1000" dirty="0"/>
              <a:t> 1 Position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7CC98B3-AA64-47EB-8EB7-288A6ABABA83}"/>
              </a:ext>
            </a:extLst>
          </p:cNvPr>
          <p:cNvSpPr txBox="1"/>
          <p:nvPr/>
        </p:nvSpPr>
        <p:spPr>
          <a:xfrm>
            <a:off x="7124700" y="2846608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GPIO</a:t>
            </a:r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ABCF85E-6543-4E5A-A515-A2DE24E44878}"/>
              </a:ext>
            </a:extLst>
          </p:cNvPr>
          <p:cNvSpPr txBox="1"/>
          <p:nvPr/>
        </p:nvSpPr>
        <p:spPr>
          <a:xfrm>
            <a:off x="4931277" y="4028840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USB0</a:t>
            </a:r>
            <a:endParaRPr lang="en-US" sz="12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D6B5470-F2F0-404E-87E0-E12B27676269}"/>
              </a:ext>
            </a:extLst>
          </p:cNvPr>
          <p:cNvSpPr txBox="1"/>
          <p:nvPr/>
        </p:nvSpPr>
        <p:spPr>
          <a:xfrm>
            <a:off x="4016879" y="3208261"/>
            <a:ext cx="64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 Volts</a:t>
            </a:r>
          </a:p>
        </p:txBody>
      </p:sp>
      <p:sp>
        <p:nvSpPr>
          <p:cNvPr id="180" name="Title 1">
            <a:extLst>
              <a:ext uri="{FF2B5EF4-FFF2-40B4-BE49-F238E27FC236}">
                <a16:creationId xmlns:a16="http://schemas.microsoft.com/office/drawing/2014/main" id="{F3CC2B0F-DE8F-4AD8-B88C-E6B21FEF92CC}"/>
              </a:ext>
            </a:extLst>
          </p:cNvPr>
          <p:cNvSpPr txBox="1">
            <a:spLocks/>
          </p:cNvSpPr>
          <p:nvPr/>
        </p:nvSpPr>
        <p:spPr>
          <a:xfrm>
            <a:off x="609600" y="114301"/>
            <a:ext cx="10972800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System Block Diagram</a:t>
            </a: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884D204E-067E-4C5A-A076-41731BDB03A1}"/>
              </a:ext>
            </a:extLst>
          </p:cNvPr>
          <p:cNvSpPr/>
          <p:nvPr/>
        </p:nvSpPr>
        <p:spPr>
          <a:xfrm>
            <a:off x="5845677" y="5700823"/>
            <a:ext cx="914400" cy="45720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OLED Screen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4C2F93-EEA2-49DD-B183-FD860B40475E}"/>
              </a:ext>
            </a:extLst>
          </p:cNvPr>
          <p:cNvSpPr txBox="1"/>
          <p:nvPr/>
        </p:nvSpPr>
        <p:spPr>
          <a:xfrm>
            <a:off x="7124700" y="2286000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GPIO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FDFFDA-E1CC-46E5-8C9D-78F409BB8C34}"/>
              </a:ext>
            </a:extLst>
          </p:cNvPr>
          <p:cNvSpPr txBox="1"/>
          <p:nvPr/>
        </p:nvSpPr>
        <p:spPr>
          <a:xfrm>
            <a:off x="7124700" y="3407216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GPIO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DD4CF8-BB03-4E34-A694-8451C5495DF8}"/>
              </a:ext>
            </a:extLst>
          </p:cNvPr>
          <p:cNvSpPr txBox="1"/>
          <p:nvPr/>
        </p:nvSpPr>
        <p:spPr>
          <a:xfrm>
            <a:off x="7124700" y="3967824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GPIO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A62687-630D-4BD8-8712-FA9AE127E623}"/>
              </a:ext>
            </a:extLst>
          </p:cNvPr>
          <p:cNvSpPr txBox="1"/>
          <p:nvPr/>
        </p:nvSpPr>
        <p:spPr>
          <a:xfrm>
            <a:off x="7124700" y="4697372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GPIO</a:t>
            </a:r>
            <a:endParaRPr lang="en-US" sz="12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9E86662-407D-4AFC-966B-A7C977CD7527}"/>
              </a:ext>
            </a:extLst>
          </p:cNvPr>
          <p:cNvSpPr/>
          <p:nvPr/>
        </p:nvSpPr>
        <p:spPr>
          <a:xfrm>
            <a:off x="8152136" y="2159596"/>
            <a:ext cx="914400" cy="45720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PIN 110: Transistor 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F9F3EB4-CA4F-4723-8E12-4B20265B00BB}"/>
              </a:ext>
            </a:extLst>
          </p:cNvPr>
          <p:cNvSpPr/>
          <p:nvPr/>
        </p:nvSpPr>
        <p:spPr>
          <a:xfrm>
            <a:off x="8147959" y="2746273"/>
            <a:ext cx="914400" cy="45720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PIN 117: Limit Switch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C3980B4-94EA-4F6A-997A-72E7B6F996DE}"/>
              </a:ext>
            </a:extLst>
          </p:cNvPr>
          <p:cNvCxnSpPr>
            <a:cxnSpLocks/>
          </p:cNvCxnSpPr>
          <p:nvPr/>
        </p:nvCxnSpPr>
        <p:spPr>
          <a:xfrm flipH="1">
            <a:off x="7674478" y="2409110"/>
            <a:ext cx="47348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DEADC6F-97AB-45D9-9280-EC65D61FBC1F}"/>
              </a:ext>
            </a:extLst>
          </p:cNvPr>
          <p:cNvCxnSpPr>
            <a:cxnSpLocks/>
          </p:cNvCxnSpPr>
          <p:nvPr/>
        </p:nvCxnSpPr>
        <p:spPr>
          <a:xfrm flipH="1">
            <a:off x="7674477" y="2969718"/>
            <a:ext cx="47348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5C27D92-3B70-4AD2-924C-F17CE72A51FF}"/>
              </a:ext>
            </a:extLst>
          </p:cNvPr>
          <p:cNvCxnSpPr>
            <a:cxnSpLocks/>
          </p:cNvCxnSpPr>
          <p:nvPr/>
        </p:nvCxnSpPr>
        <p:spPr>
          <a:xfrm flipH="1">
            <a:off x="7674476" y="3530326"/>
            <a:ext cx="47348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337D26A-372C-465F-A350-4BA87C467B5E}"/>
              </a:ext>
            </a:extLst>
          </p:cNvPr>
          <p:cNvSpPr/>
          <p:nvPr/>
        </p:nvSpPr>
        <p:spPr>
          <a:xfrm>
            <a:off x="8107136" y="3313570"/>
            <a:ext cx="996045" cy="45720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PIN 45: Temperature Probe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433A39E-7D42-4015-B5DC-6D4DE998858D}"/>
              </a:ext>
            </a:extLst>
          </p:cNvPr>
          <p:cNvSpPr/>
          <p:nvPr/>
        </p:nvSpPr>
        <p:spPr>
          <a:xfrm>
            <a:off x="8147957" y="3903820"/>
            <a:ext cx="996045" cy="45720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PIN 88: Ultrasonic Sensor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2DF9B5D-0CD1-4C9D-A3F0-EF4E34979D82}"/>
              </a:ext>
            </a:extLst>
          </p:cNvPr>
          <p:cNvCxnSpPr>
            <a:cxnSpLocks/>
          </p:cNvCxnSpPr>
          <p:nvPr/>
        </p:nvCxnSpPr>
        <p:spPr>
          <a:xfrm flipH="1">
            <a:off x="7674475" y="4132420"/>
            <a:ext cx="47348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73656F2-0E3E-4CF7-95E4-36D556B64A75}"/>
              </a:ext>
            </a:extLst>
          </p:cNvPr>
          <p:cNvSpPr/>
          <p:nvPr/>
        </p:nvSpPr>
        <p:spPr>
          <a:xfrm>
            <a:off x="8147956" y="4579680"/>
            <a:ext cx="996045" cy="45720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PIN 111: Emergency Stop Button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DF1D7D-8AE0-4B6B-A09E-C04497C63C79}"/>
              </a:ext>
            </a:extLst>
          </p:cNvPr>
          <p:cNvCxnSpPr>
            <a:cxnSpLocks/>
          </p:cNvCxnSpPr>
          <p:nvPr/>
        </p:nvCxnSpPr>
        <p:spPr>
          <a:xfrm flipH="1">
            <a:off x="7680286" y="4855461"/>
            <a:ext cx="47348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88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88BC45-E097-4FCF-870C-13BDD7FC7AAC}"/>
              </a:ext>
            </a:extLst>
          </p:cNvPr>
          <p:cNvSpPr/>
          <p:nvPr/>
        </p:nvSpPr>
        <p:spPr>
          <a:xfrm>
            <a:off x="609600" y="685800"/>
            <a:ext cx="9525000" cy="579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E6AD7D-9CD0-41D1-B412-55D4FBAD511B}"/>
              </a:ext>
            </a:extLst>
          </p:cNvPr>
          <p:cNvCxnSpPr>
            <a:cxnSpLocks/>
          </p:cNvCxnSpPr>
          <p:nvPr/>
        </p:nvCxnSpPr>
        <p:spPr>
          <a:xfrm>
            <a:off x="6248400" y="2847201"/>
            <a:ext cx="1143000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DF0EA5-18F9-4BE9-B651-F39509D9AD45}"/>
              </a:ext>
            </a:extLst>
          </p:cNvPr>
          <p:cNvSpPr txBox="1"/>
          <p:nvPr/>
        </p:nvSpPr>
        <p:spPr>
          <a:xfrm>
            <a:off x="6477000" y="2618601"/>
            <a:ext cx="81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3.3 Volts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25F6BB-37FE-4EB7-B102-A1EE8C972CA8}"/>
              </a:ext>
            </a:extLst>
          </p:cNvPr>
          <p:cNvCxnSpPr>
            <a:cxnSpLocks/>
          </p:cNvCxnSpPr>
          <p:nvPr/>
        </p:nvCxnSpPr>
        <p:spPr>
          <a:xfrm flipV="1">
            <a:off x="2146610" y="4092892"/>
            <a:ext cx="1352582" cy="88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DB1BDC-D6D7-455C-AFAB-F390FDF95CC0}"/>
              </a:ext>
            </a:extLst>
          </p:cNvPr>
          <p:cNvSpPr txBox="1"/>
          <p:nvPr/>
        </p:nvSpPr>
        <p:spPr>
          <a:xfrm>
            <a:off x="1152022" y="4510503"/>
            <a:ext cx="66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 Volts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37C214-7DBD-4903-A6F9-C721C917651E}"/>
              </a:ext>
            </a:extLst>
          </p:cNvPr>
          <p:cNvSpPr/>
          <p:nvPr/>
        </p:nvSpPr>
        <p:spPr>
          <a:xfrm>
            <a:off x="3499192" y="1103470"/>
            <a:ext cx="2743200" cy="504682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F06AFA-BA39-4667-8EE5-34703B922E44}"/>
              </a:ext>
            </a:extLst>
          </p:cNvPr>
          <p:cNvSpPr txBox="1"/>
          <p:nvPr/>
        </p:nvSpPr>
        <p:spPr>
          <a:xfrm>
            <a:off x="5155235" y="5693092"/>
            <a:ext cx="10871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SYS_RTC_1P8V</a:t>
            </a:r>
            <a:endParaRPr lang="en-US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774661-40C8-47F9-AC00-7BB94E3FE48E}"/>
              </a:ext>
            </a:extLst>
          </p:cNvPr>
          <p:cNvSpPr txBox="1"/>
          <p:nvPr/>
        </p:nvSpPr>
        <p:spPr>
          <a:xfrm>
            <a:off x="5556592" y="3749992"/>
            <a:ext cx="737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VDDSHV1</a:t>
            </a:r>
            <a:endParaRPr 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D8E301-14D9-4171-8E86-D8732E76F096}"/>
              </a:ext>
            </a:extLst>
          </p:cNvPr>
          <p:cNvSpPr txBox="1"/>
          <p:nvPr/>
        </p:nvSpPr>
        <p:spPr>
          <a:xfrm>
            <a:off x="5071879" y="3407092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SYS_VDD3_3P3V</a:t>
            </a:r>
            <a:endParaRPr 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60A1D5-EE96-4826-AA13-6AE3C67979E5}"/>
              </a:ext>
            </a:extLst>
          </p:cNvPr>
          <p:cNvSpPr txBox="1"/>
          <p:nvPr/>
        </p:nvSpPr>
        <p:spPr>
          <a:xfrm>
            <a:off x="3499192" y="4664392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VIN_USB</a:t>
            </a:r>
            <a:endParaRPr 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981926-E524-4E3F-BE50-599946ACE68E}"/>
              </a:ext>
            </a:extLst>
          </p:cNvPr>
          <p:cNvSpPr txBox="1"/>
          <p:nvPr/>
        </p:nvSpPr>
        <p:spPr>
          <a:xfrm>
            <a:off x="5147220" y="5235892"/>
            <a:ext cx="1095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SYS_VDD_1P8V</a:t>
            </a:r>
            <a:endParaRPr 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AFF1E6-109D-4A4D-80CF-FEC74FBE7BC9}"/>
              </a:ext>
            </a:extLst>
          </p:cNvPr>
          <p:cNvSpPr txBox="1"/>
          <p:nvPr/>
        </p:nvSpPr>
        <p:spPr>
          <a:xfrm>
            <a:off x="5071879" y="2703671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SYS_VDD1_3P3V</a:t>
            </a:r>
            <a:endParaRPr 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0043DA-974E-4DEC-8754-4AC32EF5433D}"/>
              </a:ext>
            </a:extLst>
          </p:cNvPr>
          <p:cNvSpPr txBox="1"/>
          <p:nvPr/>
        </p:nvSpPr>
        <p:spPr>
          <a:xfrm>
            <a:off x="3499192" y="396097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VIN_AC</a:t>
            </a:r>
            <a:endParaRPr lang="en-US" sz="1200" b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3A60C3-F82D-41BC-B590-A18FA7BFDD7D}"/>
              </a:ext>
            </a:extLst>
          </p:cNvPr>
          <p:cNvCxnSpPr>
            <a:cxnSpLocks/>
          </p:cNvCxnSpPr>
          <p:nvPr/>
        </p:nvCxnSpPr>
        <p:spPr>
          <a:xfrm>
            <a:off x="6242392" y="3521392"/>
            <a:ext cx="571500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13C30AF-1297-484C-BA76-1426680C4D33}"/>
              </a:ext>
            </a:extLst>
          </p:cNvPr>
          <p:cNvSpPr/>
          <p:nvPr/>
        </p:nvSpPr>
        <p:spPr>
          <a:xfrm>
            <a:off x="7391399" y="2628900"/>
            <a:ext cx="2590793" cy="2743198"/>
          </a:xfrm>
          <a:prstGeom prst="roundRect">
            <a:avLst/>
          </a:prstGeom>
          <a:noFill/>
          <a:ln w="254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3.3V Components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(up to 500 mA)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4B4F74-B288-4313-9D10-EF2471CCF11C}"/>
              </a:ext>
            </a:extLst>
          </p:cNvPr>
          <p:cNvSpPr txBox="1"/>
          <p:nvPr/>
        </p:nvSpPr>
        <p:spPr>
          <a:xfrm>
            <a:off x="5560795" y="3978592"/>
            <a:ext cx="737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VDDSHV2</a:t>
            </a:r>
            <a:endParaRPr lang="en-US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B2A12A-DF89-4E98-9C94-2EE0D7AD0E3B}"/>
              </a:ext>
            </a:extLst>
          </p:cNvPr>
          <p:cNvSpPr txBox="1"/>
          <p:nvPr/>
        </p:nvSpPr>
        <p:spPr>
          <a:xfrm>
            <a:off x="5556592" y="4207192"/>
            <a:ext cx="737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VDDSHV3</a:t>
            </a:r>
            <a:endParaRPr lang="en-US" sz="1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FF8964-FC22-46F0-8953-9F1E3787D07E}"/>
              </a:ext>
            </a:extLst>
          </p:cNvPr>
          <p:cNvSpPr txBox="1"/>
          <p:nvPr/>
        </p:nvSpPr>
        <p:spPr>
          <a:xfrm>
            <a:off x="5556592" y="4435792"/>
            <a:ext cx="737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VDDSHV4</a:t>
            </a:r>
            <a:endParaRPr lang="en-US" sz="1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599C39-B3B1-419A-9DB0-5C3487BDEFB7}"/>
              </a:ext>
            </a:extLst>
          </p:cNvPr>
          <p:cNvSpPr txBox="1"/>
          <p:nvPr/>
        </p:nvSpPr>
        <p:spPr>
          <a:xfrm>
            <a:off x="5556592" y="4664392"/>
            <a:ext cx="737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VDDSHV5</a:t>
            </a:r>
            <a:endParaRPr 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5A7FA4-7F33-4D5D-B3C8-EF41D87BCF7E}"/>
              </a:ext>
            </a:extLst>
          </p:cNvPr>
          <p:cNvSpPr txBox="1"/>
          <p:nvPr/>
        </p:nvSpPr>
        <p:spPr>
          <a:xfrm>
            <a:off x="5560795" y="4892992"/>
            <a:ext cx="737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VDDSHV6</a:t>
            </a:r>
            <a:endParaRPr lang="en-US" sz="12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8031B7-98A7-4A58-86B8-70326B2A8BBE}"/>
              </a:ext>
            </a:extLst>
          </p:cNvPr>
          <p:cNvCxnSpPr>
            <a:cxnSpLocks/>
          </p:cNvCxnSpPr>
          <p:nvPr/>
        </p:nvCxnSpPr>
        <p:spPr>
          <a:xfrm>
            <a:off x="6242392" y="3864292"/>
            <a:ext cx="4572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F556B6-61D2-4F2C-B7B7-02EFA67FFD45}"/>
              </a:ext>
            </a:extLst>
          </p:cNvPr>
          <p:cNvCxnSpPr>
            <a:cxnSpLocks/>
          </p:cNvCxnSpPr>
          <p:nvPr/>
        </p:nvCxnSpPr>
        <p:spPr>
          <a:xfrm>
            <a:off x="6242392" y="4092892"/>
            <a:ext cx="4572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D52B746-5D7F-4EDC-A241-8F7AAE6ED1AA}"/>
              </a:ext>
            </a:extLst>
          </p:cNvPr>
          <p:cNvCxnSpPr>
            <a:cxnSpLocks/>
          </p:cNvCxnSpPr>
          <p:nvPr/>
        </p:nvCxnSpPr>
        <p:spPr>
          <a:xfrm>
            <a:off x="6242392" y="4321492"/>
            <a:ext cx="4572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18BF57-41D7-4AB4-9603-B1B61482B8FA}"/>
              </a:ext>
            </a:extLst>
          </p:cNvPr>
          <p:cNvCxnSpPr>
            <a:cxnSpLocks/>
          </p:cNvCxnSpPr>
          <p:nvPr/>
        </p:nvCxnSpPr>
        <p:spPr>
          <a:xfrm>
            <a:off x="6242392" y="4550092"/>
            <a:ext cx="4572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0132A5D-9075-439E-A9FF-CBF91AEC6765}"/>
              </a:ext>
            </a:extLst>
          </p:cNvPr>
          <p:cNvCxnSpPr>
            <a:cxnSpLocks/>
          </p:cNvCxnSpPr>
          <p:nvPr/>
        </p:nvCxnSpPr>
        <p:spPr>
          <a:xfrm>
            <a:off x="6242392" y="4778692"/>
            <a:ext cx="4572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869822-AD50-4FCF-913E-8BE4EB0A18CF}"/>
              </a:ext>
            </a:extLst>
          </p:cNvPr>
          <p:cNvCxnSpPr>
            <a:cxnSpLocks/>
          </p:cNvCxnSpPr>
          <p:nvPr/>
        </p:nvCxnSpPr>
        <p:spPr>
          <a:xfrm>
            <a:off x="6242392" y="5007292"/>
            <a:ext cx="4572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81E42E-7FA5-4568-933B-F681D90934EC}"/>
              </a:ext>
            </a:extLst>
          </p:cNvPr>
          <p:cNvCxnSpPr>
            <a:cxnSpLocks/>
          </p:cNvCxnSpPr>
          <p:nvPr/>
        </p:nvCxnSpPr>
        <p:spPr>
          <a:xfrm flipV="1">
            <a:off x="6813892" y="3521392"/>
            <a:ext cx="0" cy="22860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B78FFB1-E73E-4585-846A-F0EA4DC99479}"/>
              </a:ext>
            </a:extLst>
          </p:cNvPr>
          <p:cNvSpPr/>
          <p:nvPr/>
        </p:nvSpPr>
        <p:spPr>
          <a:xfrm>
            <a:off x="8753571" y="3086100"/>
            <a:ext cx="1093381" cy="3429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OLED display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F775E2B-F3E8-4E33-8E29-01CFE1F46D39}"/>
              </a:ext>
            </a:extLst>
          </p:cNvPr>
          <p:cNvSpPr/>
          <p:nvPr/>
        </p:nvSpPr>
        <p:spPr>
          <a:xfrm>
            <a:off x="8768971" y="3598305"/>
            <a:ext cx="1083619" cy="32527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Temp Probe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732F6C0-A0F4-489B-8D70-C6B1D7DDA650}"/>
              </a:ext>
            </a:extLst>
          </p:cNvPr>
          <p:cNvSpPr/>
          <p:nvPr/>
        </p:nvSpPr>
        <p:spPr>
          <a:xfrm>
            <a:off x="6585292" y="3767613"/>
            <a:ext cx="457200" cy="1371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3.3V or 1.8V Connections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1BBE7B3D-470E-46F0-B82E-A6DEB7F34FE4}"/>
              </a:ext>
            </a:extLst>
          </p:cNvPr>
          <p:cNvSpPr txBox="1">
            <a:spLocks/>
          </p:cNvSpPr>
          <p:nvPr/>
        </p:nvSpPr>
        <p:spPr>
          <a:xfrm>
            <a:off x="609600" y="114301"/>
            <a:ext cx="10972800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Power Block Diagram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D0E3845-7E49-4D77-8492-2C49288E6BA7}"/>
              </a:ext>
            </a:extLst>
          </p:cNvPr>
          <p:cNvCxnSpPr>
            <a:cxnSpLocks/>
          </p:cNvCxnSpPr>
          <p:nvPr/>
        </p:nvCxnSpPr>
        <p:spPr>
          <a:xfrm>
            <a:off x="609600" y="4778692"/>
            <a:ext cx="1543496" cy="88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4BC187C-53F4-41AE-81B3-CBA3A0439700}"/>
              </a:ext>
            </a:extLst>
          </p:cNvPr>
          <p:cNvSpPr/>
          <p:nvPr/>
        </p:nvSpPr>
        <p:spPr>
          <a:xfrm>
            <a:off x="1712912" y="2703671"/>
            <a:ext cx="9144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Motor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C63E6C-2D8F-4FB2-B33E-C54F164EC24A}"/>
              </a:ext>
            </a:extLst>
          </p:cNvPr>
          <p:cNvCxnSpPr>
            <a:cxnSpLocks/>
          </p:cNvCxnSpPr>
          <p:nvPr/>
        </p:nvCxnSpPr>
        <p:spPr>
          <a:xfrm flipV="1">
            <a:off x="2153096" y="3173241"/>
            <a:ext cx="0" cy="6910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764502B-AE4D-4B54-929F-D773BDFB0B10}"/>
              </a:ext>
            </a:extLst>
          </p:cNvPr>
          <p:cNvSpPr/>
          <p:nvPr/>
        </p:nvSpPr>
        <p:spPr>
          <a:xfrm>
            <a:off x="1689410" y="3479324"/>
            <a:ext cx="9144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Transistor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6CF3162-DFEA-4FD3-9BEE-697EDBE9A094}"/>
              </a:ext>
            </a:extLst>
          </p:cNvPr>
          <p:cNvCxnSpPr>
            <a:cxnSpLocks/>
            <a:endCxn id="49" idx="2"/>
          </p:cNvCxnSpPr>
          <p:nvPr/>
        </p:nvCxnSpPr>
        <p:spPr>
          <a:xfrm flipH="1" flipV="1">
            <a:off x="2146610" y="3936524"/>
            <a:ext cx="4790" cy="84217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314FF59-CB67-439A-9770-7B6E613600DA}"/>
              </a:ext>
            </a:extLst>
          </p:cNvPr>
          <p:cNvSpPr/>
          <p:nvPr/>
        </p:nvSpPr>
        <p:spPr>
          <a:xfrm>
            <a:off x="8768971" y="4128134"/>
            <a:ext cx="1093381" cy="32527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Button/Limit Switch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A73C910-8A7B-48C6-97E2-244DDAB3F432}"/>
              </a:ext>
            </a:extLst>
          </p:cNvPr>
          <p:cNvSpPr/>
          <p:nvPr/>
        </p:nvSpPr>
        <p:spPr>
          <a:xfrm>
            <a:off x="8753571" y="4648329"/>
            <a:ext cx="1083619" cy="32527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Emergency Stop Button</a:t>
            </a:r>
          </a:p>
        </p:txBody>
      </p:sp>
    </p:spTree>
    <p:extLst>
      <p:ext uri="{BB962C8B-B14F-4D97-AF65-F5344CB8AC3E}">
        <p14:creationId xmlns:p14="http://schemas.microsoft.com/office/powerpoint/2010/main" val="318462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88BC45-E097-4FCF-870C-13BDD7FC7AAC}"/>
              </a:ext>
            </a:extLst>
          </p:cNvPr>
          <p:cNvSpPr/>
          <p:nvPr/>
        </p:nvSpPr>
        <p:spPr>
          <a:xfrm>
            <a:off x="609600" y="638414"/>
            <a:ext cx="9525000" cy="579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37C214-7DBD-4903-A6F9-C721C917651E}"/>
              </a:ext>
            </a:extLst>
          </p:cNvPr>
          <p:cNvSpPr/>
          <p:nvPr/>
        </p:nvSpPr>
        <p:spPr>
          <a:xfrm>
            <a:off x="4000500" y="1905000"/>
            <a:ext cx="2743200" cy="354473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Tank PCB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1BBE7B3D-470E-46F0-B82E-A6DEB7F34FE4}"/>
              </a:ext>
            </a:extLst>
          </p:cNvPr>
          <p:cNvSpPr txBox="1">
            <a:spLocks/>
          </p:cNvSpPr>
          <p:nvPr/>
        </p:nvSpPr>
        <p:spPr>
          <a:xfrm>
            <a:off x="609600" y="114301"/>
            <a:ext cx="10972800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Power Block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13C0B-A3EB-4F14-9E5C-488C10492701}"/>
              </a:ext>
            </a:extLst>
          </p:cNvPr>
          <p:cNvSpPr txBox="1"/>
          <p:nvPr/>
        </p:nvSpPr>
        <p:spPr>
          <a:xfrm>
            <a:off x="6934200" y="330803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56mm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738855-7610-4B9E-9731-EC8D87430362}"/>
              </a:ext>
            </a:extLst>
          </p:cNvPr>
          <p:cNvSpPr txBox="1"/>
          <p:nvPr/>
        </p:nvSpPr>
        <p:spPr>
          <a:xfrm>
            <a:off x="4953000" y="153566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35mm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E5D7AF-5553-46C1-ADF5-9ED2A430834F}"/>
              </a:ext>
            </a:extLst>
          </p:cNvPr>
          <p:cNvSpPr/>
          <p:nvPr/>
        </p:nvSpPr>
        <p:spPr>
          <a:xfrm>
            <a:off x="4419600" y="2247900"/>
            <a:ext cx="190500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C6AAC4B-5A0C-4EEF-90FA-5815A91A7487}"/>
              </a:ext>
            </a:extLst>
          </p:cNvPr>
          <p:cNvSpPr/>
          <p:nvPr/>
        </p:nvSpPr>
        <p:spPr>
          <a:xfrm>
            <a:off x="6096000" y="2247900"/>
            <a:ext cx="190500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0AB95A-9912-402A-B5F3-FA938215D843}"/>
              </a:ext>
            </a:extLst>
          </p:cNvPr>
          <p:cNvSpPr/>
          <p:nvPr/>
        </p:nvSpPr>
        <p:spPr>
          <a:xfrm>
            <a:off x="4286250" y="4081186"/>
            <a:ext cx="4572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FFC3EF0-3F96-411D-A6CA-AA4F8821E145}"/>
              </a:ext>
            </a:extLst>
          </p:cNvPr>
          <p:cNvSpPr/>
          <p:nvPr/>
        </p:nvSpPr>
        <p:spPr>
          <a:xfrm>
            <a:off x="4286250" y="4762499"/>
            <a:ext cx="4572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0B43C0-F56B-4EE1-BA90-88EBBA0D3B82}"/>
              </a:ext>
            </a:extLst>
          </p:cNvPr>
          <p:cNvSpPr/>
          <p:nvPr/>
        </p:nvSpPr>
        <p:spPr>
          <a:xfrm>
            <a:off x="6057900" y="4056935"/>
            <a:ext cx="4572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A6452E-79A1-42BD-BEB6-D2F5ACE65246}"/>
              </a:ext>
            </a:extLst>
          </p:cNvPr>
          <p:cNvSpPr txBox="1"/>
          <p:nvPr/>
        </p:nvSpPr>
        <p:spPr>
          <a:xfrm>
            <a:off x="1447800" y="4214345"/>
            <a:ext cx="2324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Auxiliary Motor Connector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C89AB6-48D3-4358-A686-6A2F2AAD2D94}"/>
              </a:ext>
            </a:extLst>
          </p:cNvPr>
          <p:cNvSpPr txBox="1"/>
          <p:nvPr/>
        </p:nvSpPr>
        <p:spPr>
          <a:xfrm>
            <a:off x="952500" y="4851556"/>
            <a:ext cx="2848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Auxiliary Temperature Connector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16EB7F7-8064-480F-A719-D830E3B2354F}"/>
              </a:ext>
            </a:extLst>
          </p:cNvPr>
          <p:cNvSpPr txBox="1"/>
          <p:nvPr/>
        </p:nvSpPr>
        <p:spPr>
          <a:xfrm>
            <a:off x="6800850" y="4169746"/>
            <a:ext cx="318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Auxiliary Ultrasonic Sensor Connector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8B792-0F1D-4129-B5B8-B6B9F7D8193B}"/>
              </a:ext>
            </a:extLst>
          </p:cNvPr>
          <p:cNvSpPr txBox="1"/>
          <p:nvPr/>
        </p:nvSpPr>
        <p:spPr>
          <a:xfrm>
            <a:off x="6800850" y="4851555"/>
            <a:ext cx="268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Auxiliary Button Hub (accepts up to 3 buttons/limit switches)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CC2D46-92ED-4FEA-B949-A8EF9C347C1B}"/>
              </a:ext>
            </a:extLst>
          </p:cNvPr>
          <p:cNvSpPr txBox="1"/>
          <p:nvPr/>
        </p:nvSpPr>
        <p:spPr>
          <a:xfrm>
            <a:off x="1352550" y="2301548"/>
            <a:ext cx="2324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 OLED Screen Plugin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6EB8E8-0618-417F-8C51-52C037846704}"/>
              </a:ext>
            </a:extLst>
          </p:cNvPr>
          <p:cNvSpPr/>
          <p:nvPr/>
        </p:nvSpPr>
        <p:spPr>
          <a:xfrm rot="5400000">
            <a:off x="5181600" y="4892632"/>
            <a:ext cx="457200" cy="53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2AB6AD-4813-404C-A771-60D8367580F2}"/>
              </a:ext>
            </a:extLst>
          </p:cNvPr>
          <p:cNvSpPr/>
          <p:nvPr/>
        </p:nvSpPr>
        <p:spPr>
          <a:xfrm>
            <a:off x="5143824" y="5152405"/>
            <a:ext cx="542925" cy="495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0C1D82-B904-49E6-B7F3-3F32F90406A3}"/>
              </a:ext>
            </a:extLst>
          </p:cNvPr>
          <p:cNvSpPr txBox="1"/>
          <p:nvPr/>
        </p:nvSpPr>
        <p:spPr>
          <a:xfrm>
            <a:off x="4722018" y="5869084"/>
            <a:ext cx="1300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Barrel Jack (Power)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E4DF49-288F-4F99-8FEF-66949341553A}"/>
              </a:ext>
            </a:extLst>
          </p:cNvPr>
          <p:cNvSpPr/>
          <p:nvPr/>
        </p:nvSpPr>
        <p:spPr>
          <a:xfrm>
            <a:off x="5295900" y="4278590"/>
            <a:ext cx="260042" cy="2435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A3C99-1E65-40F3-82D1-2753D49FE847}"/>
              </a:ext>
            </a:extLst>
          </p:cNvPr>
          <p:cNvSpPr/>
          <p:nvPr/>
        </p:nvSpPr>
        <p:spPr>
          <a:xfrm>
            <a:off x="7512358" y="1177824"/>
            <a:ext cx="260042" cy="2435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677EA5-BD85-47A3-97D3-7F0697D7C88A}"/>
              </a:ext>
            </a:extLst>
          </p:cNvPr>
          <p:cNvSpPr txBox="1"/>
          <p:nvPr/>
        </p:nvSpPr>
        <p:spPr>
          <a:xfrm>
            <a:off x="7886700" y="97642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Emergency Stop Button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8A2FAA-6C33-478C-BC25-7E23CA59862A}"/>
              </a:ext>
            </a:extLst>
          </p:cNvPr>
          <p:cNvSpPr/>
          <p:nvPr/>
        </p:nvSpPr>
        <p:spPr>
          <a:xfrm>
            <a:off x="6051146" y="4766743"/>
            <a:ext cx="4572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376949-5CB5-49C6-A141-1DC79CACACFC}"/>
              </a:ext>
            </a:extLst>
          </p:cNvPr>
          <p:cNvSpPr/>
          <p:nvPr/>
        </p:nvSpPr>
        <p:spPr>
          <a:xfrm>
            <a:off x="6056688" y="4959574"/>
            <a:ext cx="4572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D85C0E-4258-4D23-870D-C0D00E479D76}"/>
              </a:ext>
            </a:extLst>
          </p:cNvPr>
          <p:cNvSpPr/>
          <p:nvPr/>
        </p:nvSpPr>
        <p:spPr>
          <a:xfrm>
            <a:off x="6056688" y="5152405"/>
            <a:ext cx="4572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2CFF6A-1CC8-4A08-9101-3C1400ECE86A}"/>
              </a:ext>
            </a:extLst>
          </p:cNvPr>
          <p:cNvSpPr txBox="1"/>
          <p:nvPr/>
        </p:nvSpPr>
        <p:spPr>
          <a:xfrm>
            <a:off x="7140505" y="5898888"/>
            <a:ext cx="2848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Auxiliary Connectors will be of the through hole type JST. </a:t>
            </a:r>
          </a:p>
        </p:txBody>
      </p:sp>
    </p:spTree>
    <p:extLst>
      <p:ext uri="{BB962C8B-B14F-4D97-AF65-F5344CB8AC3E}">
        <p14:creationId xmlns:p14="http://schemas.microsoft.com/office/powerpoint/2010/main" val="174891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18242</TotalTime>
  <Words>324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Tank Refillerator PCB </vt:lpstr>
      <vt:lpstr>Background Information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Adulfo</cp:lastModifiedBy>
  <cp:revision>420</cp:revision>
  <dcterms:created xsi:type="dcterms:W3CDTF">2018-01-09T20:24:50Z</dcterms:created>
  <dcterms:modified xsi:type="dcterms:W3CDTF">2018-11-28T00:59:03Z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