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5" r:id="rId28"/>
    <p:sldId id="284" r:id="rId29"/>
    <p:sldId id="281" r:id="rId30"/>
    <p:sldId id="286" r:id="rId31"/>
    <p:sldId id="282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ED9B-EDA2-4C65-B826-20B3B178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4C68C-B9F1-4054-A70D-79FB64EF4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9F5B-36FA-43FC-A5A2-EB826CCF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E942-8B2A-425B-8C2A-8692B200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88A5-82E5-474B-AA39-CB3F4375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4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39CD-A1FE-450A-849C-4973627E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6978E-28FC-46C8-BCC8-4384598C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19C1-CC0C-4931-A82E-F70C0600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765D-F18E-49C9-87CB-ACB6137A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C974-02EF-480E-A213-C5956366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1B813-B226-4A06-BF57-08985B729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D4DFF-1815-4847-B685-59BF308F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812B-DEB0-40CF-9853-D8155C4B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84EF-CDD0-4A54-A059-E85D8271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45F7-0C40-4583-BACC-5AC7EFEA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C3C4-582B-483D-9BE2-7917BADE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05CE-7AA4-4CCE-AA6B-C899C995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5C5A-7C46-495A-84A6-286EE008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0846-2235-48B0-BF01-7BF8CDF3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2A17-A9C3-41C3-B41E-F64A9F8F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474B-A3F1-4599-ADAA-50B7D989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BF14-D183-4600-8224-E96D77F9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D5914-4DF1-422B-85F3-13B97066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FDD5-4231-4275-AE6B-D4E9D6EC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1212-82C9-4B31-A774-6AACA18F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E63C-4BB4-4184-B417-4BA8F596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CCB0-9BC7-44EB-A1BC-D28063CFA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76D18-B2BE-4645-B0B3-B3F886200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A5669-117A-42AD-8CAB-7D3DC7DA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8148B-01AA-447A-910C-9CE2C01C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F1FA7-FE9E-4120-9981-E46CDBD7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8C90-3127-4A92-9940-FEAC3731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67FD-7F22-4457-891B-9560CE20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32AE4-F1FB-47F6-A878-1C1717B1D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C3C95-EC35-4E7D-8F0F-492C52642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AB7BD-B49E-4F4F-A46A-7CF56741B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57357-6084-47CE-BCC4-E4EFD4BF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2EEE1-84D7-4BF9-B161-2468AD3D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9F71A-7E8D-4E78-89D3-C65422D5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99AA-BA60-44B9-B6F0-6FAA1C15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36A18-4E63-4758-B95C-E5C84001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365F8-EC71-4CD8-B5DA-D9011454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DA4C8-79A4-419D-8C5E-868E5C6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B4ABC-F6C4-46FE-929D-0623AAEA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A0307-2152-4C63-9BC5-301B5452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CA9B2-46BB-4585-9359-C6FA6684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9CDC-0319-4A22-AB67-6A0AFC93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A23A-B50E-4EFE-A112-E85FB5B1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F0042-4F2C-4C29-A448-72B338BBD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91489-B8D1-43E1-8D16-3C124AF9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DA7F-ABF1-44B5-9E8C-2AA6F2D2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71E4F-2AE5-443C-B806-42C16B50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9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A9DE-50A1-440D-A76A-D127CBFD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FEAA2-3D1D-41C0-BBD0-4A71F1F3D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80EF2-70BB-403C-A8F5-9D5454864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6C793-CAE7-46B1-94C7-79072F92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2C20B-E6B9-492B-96A3-4749F543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5D2D2-659D-46A1-9620-225536F2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94C4D-16B3-4103-A677-4527320D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068D2-E5CC-4D09-AAF8-09C4836E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94FE-EE6F-46A1-B526-653F2CA4C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541F-0936-45FC-B831-4A0145E91B42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5570-54D4-496C-9089-79B382FF6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5280-E658-4643-BB1A-EFDA86BB0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0137-42FA-4F8C-938D-F110EB1C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75CF-C80F-41A2-9843-5E5E60E77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Calculator </a:t>
            </a:r>
            <a:r>
              <a:rPr lang="en-US" dirty="0" err="1"/>
              <a:t>Binar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00B61-7FBD-406F-A945-FBB012351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Dulhac Alexandru</a:t>
            </a:r>
          </a:p>
        </p:txBody>
      </p:sp>
    </p:spTree>
    <p:extLst>
      <p:ext uri="{BB962C8B-B14F-4D97-AF65-F5344CB8AC3E}">
        <p14:creationId xmlns:p14="http://schemas.microsoft.com/office/powerpoint/2010/main" val="62091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4F81-9B6B-43BB-92F0-F5389AFC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Pentru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parolei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A9CE0-D737-479D-9323-9386F5404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62" y="2572544"/>
            <a:ext cx="9896475" cy="2857500"/>
          </a:xfrm>
        </p:spPr>
      </p:pic>
    </p:spTree>
    <p:extLst>
      <p:ext uri="{BB962C8B-B14F-4D97-AF65-F5344CB8AC3E}">
        <p14:creationId xmlns:p14="http://schemas.microsoft.com/office/powerpoint/2010/main" val="429133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27C5-0767-4F01-96EB-04235B65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C2B5-D209-4FCD-AB5F-B1F59794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InputKey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semnalul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parola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ValidCmd</a:t>
            </a:r>
            <a:r>
              <a:rPr lang="en-US" dirty="0"/>
              <a:t> </a:t>
            </a:r>
            <a:r>
              <a:rPr lang="en-US" dirty="0" err="1"/>
              <a:t>semnalizeaza</a:t>
            </a:r>
            <a:r>
              <a:rPr lang="en-US" dirty="0"/>
              <a:t> ca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introdusa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Daca </a:t>
            </a:r>
            <a:r>
              <a:rPr lang="en-US" dirty="0" err="1"/>
              <a:t>ValidCmd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oprit</a:t>
            </a:r>
            <a:r>
              <a:rPr lang="en-US" dirty="0"/>
              <a:t> in </a:t>
            </a:r>
            <a:r>
              <a:rPr lang="en-US" dirty="0" err="1"/>
              <a:t>mijlocul</a:t>
            </a:r>
            <a:r>
              <a:rPr lang="en-US" dirty="0"/>
              <a:t> </a:t>
            </a:r>
            <a:r>
              <a:rPr lang="en-US" dirty="0" err="1"/>
              <a:t>introducerii</a:t>
            </a:r>
            <a:r>
              <a:rPr lang="en-US" dirty="0"/>
              <a:t> </a:t>
            </a:r>
            <a:r>
              <a:rPr lang="en-US" dirty="0" err="1"/>
              <a:t>parolei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introdusa</a:t>
            </a:r>
            <a:r>
              <a:rPr lang="en-US" dirty="0"/>
              <a:t> </a:t>
            </a:r>
            <a:r>
              <a:rPr lang="en-US" dirty="0" err="1"/>
              <a:t>gresit</a:t>
            </a:r>
            <a:r>
              <a:rPr lang="en-US" dirty="0"/>
              <a:t>, </a:t>
            </a:r>
            <a:r>
              <a:rPr lang="en-US" dirty="0" err="1"/>
              <a:t>calculatorul</a:t>
            </a:r>
            <a:r>
              <a:rPr lang="en-US" dirty="0"/>
              <a:t> trebuie </a:t>
            </a:r>
            <a:r>
              <a:rPr lang="en-US" dirty="0" err="1"/>
              <a:t>resetat</a:t>
            </a:r>
            <a:r>
              <a:rPr lang="en-US" dirty="0"/>
              <a:t> pentru a reintroduce </a:t>
            </a:r>
            <a:r>
              <a:rPr lang="en-US" dirty="0" err="1"/>
              <a:t>parola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Daca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introdusa</a:t>
            </a:r>
            <a:r>
              <a:rPr lang="en-US" dirty="0"/>
              <a:t> correct, atunci Active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activat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Mode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ultimul</a:t>
            </a:r>
            <a:r>
              <a:rPr lang="en-US" dirty="0"/>
              <a:t> bit al </a:t>
            </a:r>
            <a:r>
              <a:rPr lang="en-US" dirty="0" err="1"/>
              <a:t>parolei</a:t>
            </a:r>
            <a:r>
              <a:rPr lang="en-US" dirty="0"/>
              <a:t>. Mode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modificat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front </a:t>
            </a:r>
            <a:r>
              <a:rPr lang="en-US" dirty="0" err="1"/>
              <a:t>pozitiv</a:t>
            </a:r>
            <a:r>
              <a:rPr lang="en-US" dirty="0"/>
              <a:t> de </a:t>
            </a:r>
            <a:r>
              <a:rPr lang="en-US" dirty="0" err="1"/>
              <a:t>ceas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InputKey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ca </a:t>
            </a:r>
            <a:r>
              <a:rPr lang="en-US" dirty="0" err="1"/>
              <a:t>ValidCmd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activ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EEE0A-87C7-4442-A393-8F5B8C07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896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60D-AEAE-48F8-BAC2-96A09989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9DDE-51D4-4F7B-B134-17842EB0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5359F-93DB-44FE-BD39-54F184AA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3" y="823912"/>
            <a:ext cx="5772150" cy="521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2142D-DBAB-4D03-999E-9C883D58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773" y="823912"/>
            <a:ext cx="6562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272-6314-4367-B40E-0879CBEF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Not-so-fun-fact: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F163-6412-4E03-B59E-A16234BF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Motivul</a:t>
            </a:r>
            <a:r>
              <a:rPr lang="en-US" dirty="0"/>
              <a:t> pentru care </a:t>
            </a:r>
            <a:r>
              <a:rPr lang="en-US" dirty="0" err="1"/>
              <a:t>automatul</a:t>
            </a:r>
            <a:r>
              <a:rPr lang="en-US" dirty="0"/>
              <a:t> are 2 </a:t>
            </a:r>
            <a:r>
              <a:rPr lang="en-US" dirty="0" err="1"/>
              <a:t>stari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</a:t>
            </a:r>
            <a:r>
              <a:rPr lang="en-US" dirty="0" err="1"/>
              <a:t>schimbarii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acela</a:t>
            </a:r>
            <a:r>
              <a:rPr lang="en-US" dirty="0"/>
              <a:t> ca o singura stare </a:t>
            </a:r>
            <a:r>
              <a:rPr lang="en-US" dirty="0" err="1"/>
              <a:t>imi</a:t>
            </a:r>
            <a:r>
              <a:rPr lang="en-US" dirty="0"/>
              <a:t> </a:t>
            </a:r>
            <a:r>
              <a:rPr lang="en-US" dirty="0" err="1"/>
              <a:t>declansa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always din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o singura data, la </a:t>
            </a:r>
            <a:r>
              <a:rPr lang="en-US" dirty="0" err="1"/>
              <a:t>activarea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r>
              <a:rPr lang="en-US" dirty="0"/>
              <a:t>, </a:t>
            </a:r>
            <a:r>
              <a:rPr lang="en-US" dirty="0" err="1"/>
              <a:t>schimbari</a:t>
            </a:r>
            <a:r>
              <a:rPr lang="en-US" dirty="0"/>
              <a:t> successive ale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imposibile</a:t>
            </a:r>
            <a:r>
              <a:rPr lang="en-US" dirty="0"/>
              <a:t>. Nu am </a:t>
            </a:r>
            <a:r>
              <a:rPr lang="en-US" dirty="0" err="1"/>
              <a:t>adaugat</a:t>
            </a:r>
            <a:r>
              <a:rPr lang="en-US" dirty="0"/>
              <a:t> </a:t>
            </a:r>
            <a:r>
              <a:rPr lang="en-US" dirty="0" err="1"/>
              <a:t>ValidCmd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 de </a:t>
            </a:r>
            <a:r>
              <a:rPr lang="en-US" dirty="0" err="1"/>
              <a:t>blocul</a:t>
            </a:r>
            <a:r>
              <a:rPr lang="en-US" dirty="0"/>
              <a:t> always </a:t>
            </a:r>
            <a:r>
              <a:rPr lang="en-US" dirty="0" err="1"/>
              <a:t>deoarece</a:t>
            </a:r>
            <a:r>
              <a:rPr lang="en-US" dirty="0"/>
              <a:t> am </a:t>
            </a:r>
            <a:r>
              <a:rPr lang="en-US" dirty="0" err="1"/>
              <a:t>vrut</a:t>
            </a:r>
            <a:r>
              <a:rPr lang="en-US" dirty="0"/>
              <a:t> ca </a:t>
            </a:r>
            <a:r>
              <a:rPr lang="en-US" dirty="0" err="1"/>
              <a:t>automatul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unul</a:t>
            </a:r>
            <a:r>
              <a:rPr lang="en-US" dirty="0"/>
              <a:t> de tip Moore,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nu </a:t>
            </a:r>
            <a:r>
              <a:rPr lang="en-US" dirty="0" err="1"/>
              <a:t>iau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inputul</a:t>
            </a:r>
            <a:r>
              <a:rPr lang="en-US" dirty="0"/>
              <a:t> care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starii</a:t>
            </a:r>
            <a:r>
              <a:rPr lang="en-US" dirty="0"/>
              <a:t> atunci cand </a:t>
            </a:r>
            <a:r>
              <a:rPr lang="en-US" dirty="0" err="1"/>
              <a:t>determin</a:t>
            </a:r>
            <a:r>
              <a:rPr lang="en-US" dirty="0"/>
              <a:t> </a:t>
            </a:r>
            <a:r>
              <a:rPr lang="en-US" dirty="0" err="1"/>
              <a:t>outputul</a:t>
            </a:r>
            <a:r>
              <a:rPr lang="en-US" dirty="0"/>
              <a:t>, ci doar </a:t>
            </a:r>
            <a:r>
              <a:rPr lang="en-US" dirty="0" err="1"/>
              <a:t>starea</a:t>
            </a:r>
            <a:r>
              <a:rPr lang="en-US" dirty="0"/>
              <a:t> in sine.</a:t>
            </a:r>
          </a:p>
        </p:txBody>
      </p:sp>
    </p:spTree>
    <p:extLst>
      <p:ext uri="{BB962C8B-B14F-4D97-AF65-F5344CB8AC3E}">
        <p14:creationId xmlns:p14="http://schemas.microsoft.com/office/powerpoint/2010/main" val="215709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0278-6CF7-419A-89F3-A4B16DCC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functionare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B35-7EE4-41D2-97E0-421DBD99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5ABFC-13BB-46C7-9AF5-7AE5C43C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1" y="1825625"/>
            <a:ext cx="9239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C081-4135-4E42-8163-FFFD877F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functionare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119B-021B-4817-BD8E-1B438ACF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EB5A9-E218-462B-9851-4F9E75CC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46" y="1825625"/>
            <a:ext cx="79914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3C1B-0A59-4552-893C-02986089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</a:t>
            </a:r>
            <a:r>
              <a:rPr lang="en-US" dirty="0"/>
              <a:t>, acum </a:t>
            </a:r>
            <a:r>
              <a:rPr lang="en-US" dirty="0" err="1"/>
              <a:t>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1B9F-2C3E-48C4-95FB-AA4F8104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a fost </a:t>
            </a:r>
            <a:r>
              <a:rPr lang="en-US" dirty="0" err="1"/>
              <a:t>introdusa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, </a:t>
            </a:r>
            <a:r>
              <a:rPr lang="en-US" dirty="0" err="1"/>
              <a:t>calculatorul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citirea</a:t>
            </a:r>
            <a:r>
              <a:rPr lang="en-US" dirty="0"/>
              <a:t> din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direct din concatenator a </a:t>
            </a:r>
            <a:r>
              <a:rPr lang="en-US" dirty="0" err="1"/>
              <a:t>rezultatelor</a:t>
            </a:r>
            <a:r>
              <a:rPr lang="en-US" dirty="0"/>
              <a:t>.</a:t>
            </a:r>
          </a:p>
          <a:p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operatiei</a:t>
            </a:r>
            <a:r>
              <a:rPr lang="en-US" dirty="0"/>
              <a:t> de Read/Write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determinat</a:t>
            </a:r>
            <a:r>
              <a:rPr lang="en-US" dirty="0"/>
              <a:t> de 2 </a:t>
            </a:r>
            <a:r>
              <a:rPr lang="en-US" dirty="0" err="1"/>
              <a:t>semnale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 = 0: </a:t>
            </a:r>
            <a:r>
              <a:rPr lang="en-US" dirty="0" err="1"/>
              <a:t>citire</a:t>
            </a:r>
            <a:r>
              <a:rPr lang="en-US" dirty="0"/>
              <a:t> direct din concatenator</a:t>
            </a:r>
          </a:p>
          <a:p>
            <a:pPr lvl="1"/>
            <a:r>
              <a:rPr lang="en-US" dirty="0"/>
              <a:t>Mode = 1:</a:t>
            </a:r>
          </a:p>
          <a:p>
            <a:pPr lvl="3"/>
            <a:r>
              <a:rPr lang="en-US" dirty="0"/>
              <a:t>RW = 0 : </a:t>
            </a:r>
            <a:r>
              <a:rPr lang="en-US" dirty="0" err="1"/>
              <a:t>Citire</a:t>
            </a:r>
            <a:r>
              <a:rPr lang="en-US" dirty="0"/>
              <a:t> din </a:t>
            </a:r>
            <a:r>
              <a:rPr lang="en-US" dirty="0" err="1"/>
              <a:t>memorie</a:t>
            </a:r>
            <a:r>
              <a:rPr lang="en-US" dirty="0"/>
              <a:t> de la </a:t>
            </a:r>
            <a:r>
              <a:rPr lang="en-US" dirty="0" err="1"/>
              <a:t>addresa</a:t>
            </a:r>
            <a:r>
              <a:rPr lang="en-US" dirty="0"/>
              <a:t> </a:t>
            </a:r>
            <a:r>
              <a:rPr lang="en-US" dirty="0" err="1"/>
              <a:t>citita</a:t>
            </a:r>
            <a:r>
              <a:rPr lang="en-US" dirty="0"/>
              <a:t> de la </a:t>
            </a:r>
            <a:r>
              <a:rPr lang="en-US" dirty="0" err="1"/>
              <a:t>portul</a:t>
            </a:r>
            <a:r>
              <a:rPr lang="en-US" dirty="0"/>
              <a:t> </a:t>
            </a:r>
            <a:r>
              <a:rPr lang="en-US" dirty="0" err="1"/>
              <a:t>Addr</a:t>
            </a:r>
            <a:endParaRPr lang="en-US" dirty="0"/>
          </a:p>
          <a:p>
            <a:pPr lvl="3"/>
            <a:r>
              <a:rPr lang="en-US" dirty="0"/>
              <a:t>RW = 1: </a:t>
            </a:r>
            <a:r>
              <a:rPr lang="en-US" dirty="0" err="1"/>
              <a:t>Scriere</a:t>
            </a:r>
            <a:r>
              <a:rPr lang="en-US" dirty="0"/>
              <a:t> in </a:t>
            </a:r>
            <a:r>
              <a:rPr lang="en-US" dirty="0" err="1"/>
              <a:t>memorie</a:t>
            </a:r>
            <a:r>
              <a:rPr lang="en-US" dirty="0"/>
              <a:t> la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Addr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29E5-0C40-434C-A23F-C19A9E0F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FEB6-1851-41A1-8C8A-949ECF2B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B65F0-1900-4BF7-94FF-7C365400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73" y="621942"/>
            <a:ext cx="6906253" cy="56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4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C46E-20D0-41AA-ACDB-2C6ED578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662E-DBEB-4ECC-890C-939E11C6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Circuitul</a:t>
            </a:r>
            <a:r>
              <a:rPr lang="en-US" dirty="0"/>
              <a:t> care se </a:t>
            </a:r>
            <a:r>
              <a:rPr lang="en-US" dirty="0" err="1"/>
              <a:t>ocupa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operatiilor</a:t>
            </a:r>
            <a:r>
              <a:rPr lang="en-US" dirty="0"/>
              <a:t> de read/write.</a:t>
            </a:r>
          </a:p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pentru a </a:t>
            </a:r>
            <a:r>
              <a:rPr lang="en-US" dirty="0" err="1"/>
              <a:t>scrie</a:t>
            </a:r>
            <a:r>
              <a:rPr lang="en-US" dirty="0"/>
              <a:t>/</a:t>
            </a:r>
            <a:r>
              <a:rPr lang="en-US" dirty="0" err="1"/>
              <a:t>citi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un MUX,</a:t>
            </a:r>
            <a:br>
              <a:rPr lang="en-US" dirty="0"/>
            </a:br>
            <a:r>
              <a:rPr lang="en-US" dirty="0"/>
              <a:t>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seriala</a:t>
            </a:r>
            <a:br>
              <a:rPr lang="en-US" dirty="0"/>
            </a:br>
            <a:r>
              <a:rPr lang="en-US" dirty="0" err="1"/>
              <a:t>rezultatul</a:t>
            </a:r>
            <a:r>
              <a:rPr lang="en-US" dirty="0"/>
              <a:t> 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BCC18-1AC0-4EAE-A9CD-2FC2FE14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72" y="229168"/>
            <a:ext cx="5077794" cy="41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C1FB-CF1B-4157-869A-C349A21E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7F8D-6A55-4D84-95C0-065B4E35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E12C0-9FA6-43A5-A26A-A1BCE7AC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21" y="71306"/>
            <a:ext cx="5765926" cy="67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0CCD-FEFF-4343-8420-96489DE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8930-212F-4010-8A8E-4718D2DB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pe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reprezentate</a:t>
            </a:r>
            <a:r>
              <a:rPr lang="en-US" dirty="0"/>
              <a:t> pe 8 </a:t>
            </a:r>
            <a:r>
              <a:rPr lang="en-US" dirty="0" err="1"/>
              <a:t>biti</a:t>
            </a:r>
            <a:r>
              <a:rPr lang="en-US" dirty="0"/>
              <a:t>;</a:t>
            </a:r>
          </a:p>
          <a:p>
            <a:r>
              <a:rPr lang="en-US" dirty="0"/>
              <a:t>Poate </a:t>
            </a:r>
            <a:r>
              <a:rPr lang="en-US" dirty="0" err="1"/>
              <a:t>memora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256 de </a:t>
            </a:r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transfera</a:t>
            </a:r>
            <a:r>
              <a:rPr lang="en-US" dirty="0"/>
              <a:t> serial </a:t>
            </a:r>
            <a:r>
              <a:rPr lang="en-US" dirty="0" err="1"/>
              <a:t>rezultatele</a:t>
            </a:r>
            <a:r>
              <a:rPr lang="en-US" dirty="0"/>
              <a:t>, la </a:t>
            </a:r>
            <a:r>
              <a:rPr lang="en-US" dirty="0" err="1"/>
              <a:t>frecvente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;</a:t>
            </a:r>
          </a:p>
          <a:p>
            <a:r>
              <a:rPr lang="en-US" dirty="0"/>
              <a:t>Se </a:t>
            </a:r>
            <a:r>
              <a:rPr lang="en-US" dirty="0" err="1"/>
              <a:t>activeaza</a:t>
            </a:r>
            <a:r>
              <a:rPr lang="en-US" dirty="0"/>
              <a:t> </a:t>
            </a:r>
            <a:r>
              <a:rPr lang="en-US" dirty="0" err="1"/>
              <a:t>folosindu</a:t>
            </a:r>
            <a:r>
              <a:rPr lang="en-US" dirty="0"/>
              <a:t>-se o </a:t>
            </a:r>
            <a:r>
              <a:rPr lang="en-US" dirty="0" err="1"/>
              <a:t>parola</a:t>
            </a:r>
            <a:r>
              <a:rPr lang="en-US" dirty="0"/>
              <a:t>, </a:t>
            </a:r>
            <a:r>
              <a:rPr lang="en-US" dirty="0" err="1"/>
              <a:t>altfel</a:t>
            </a:r>
            <a:r>
              <a:rPr lang="en-US" dirty="0"/>
              <a:t> nu poate fi </a:t>
            </a:r>
            <a:r>
              <a:rPr lang="en-US" dirty="0" err="1"/>
              <a:t>utilizat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552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B120-CBC6-4BDA-9B86-1BB07619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3B7B-D788-411A-AF8C-3483704E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14444-AA19-4346-9540-9C440D79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03" y="0"/>
            <a:ext cx="7358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46C2-4329-4A9D-8866-9EC6C5EC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4A2-9129-47A1-B824-1937112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273E-556D-48BE-9B7B-E0479426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76" y="0"/>
            <a:ext cx="408326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74583-E31C-4118-B23C-99D8CD40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8" y="619708"/>
            <a:ext cx="651628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AEE8-139A-4924-BA13-792E5480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D178-1DCE-4852-B16E-37F89368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86C22-A985-4FFB-99C7-C556514C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585482"/>
            <a:ext cx="119824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C308-994B-457B-B5B7-CEB1C7CF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3402-AE56-43EC-AF81-671DB99F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Primeste</a:t>
            </a:r>
            <a:r>
              <a:rPr lang="en-US" dirty="0"/>
              <a:t> de la Controller</a:t>
            </a:r>
            <a:br>
              <a:rPr lang="en-US" dirty="0"/>
            </a:br>
            <a:r>
              <a:rPr lang="en-US" dirty="0" err="1"/>
              <a:t>comenzi</a:t>
            </a:r>
            <a:r>
              <a:rPr lang="en-US" dirty="0"/>
              <a:t>;</a:t>
            </a:r>
          </a:p>
          <a:p>
            <a:r>
              <a:rPr lang="en-US" dirty="0" err="1"/>
              <a:t>Rezultatul</a:t>
            </a:r>
            <a:r>
              <a:rPr lang="en-US" dirty="0"/>
              <a:t> care trebuie </a:t>
            </a:r>
            <a:r>
              <a:rPr lang="en-US" dirty="0" err="1"/>
              <a:t>memorat</a:t>
            </a:r>
            <a:br>
              <a:rPr lang="en-US" dirty="0"/>
            </a:b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de la concatenator;</a:t>
            </a:r>
          </a:p>
          <a:p>
            <a:r>
              <a:rPr lang="en-US" dirty="0"/>
              <a:t>Daca </a:t>
            </a:r>
            <a:r>
              <a:rPr lang="en-US" dirty="0" err="1"/>
              <a:t>semnalul</a:t>
            </a:r>
            <a:r>
              <a:rPr lang="en-US" dirty="0"/>
              <a:t> de Reset </a:t>
            </a:r>
            <a:r>
              <a:rPr lang="en-US" dirty="0" err="1"/>
              <a:t>este</a:t>
            </a:r>
            <a:br>
              <a:rPr lang="en-US" dirty="0"/>
            </a:br>
            <a:r>
              <a:rPr lang="en-US" dirty="0" err="1"/>
              <a:t>activ</a:t>
            </a:r>
            <a:r>
              <a:rPr lang="en-US" dirty="0"/>
              <a:t> atunci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registrii</a:t>
            </a:r>
            <a:r>
              <a:rPr lang="en-US" dirty="0"/>
              <a:t> </a:t>
            </a:r>
            <a:r>
              <a:rPr lang="en-US" dirty="0" err="1"/>
              <a:t>interni</a:t>
            </a:r>
            <a:br>
              <a:rPr lang="en-US" dirty="0"/>
            </a:br>
            <a:r>
              <a:rPr lang="en-US" dirty="0" err="1"/>
              <a:t>primesc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0;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8922D-E606-420A-A99D-BC106BF87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5625"/>
            <a:ext cx="5410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57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355-8AAF-4460-B56F-B08889D0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8202-B8A9-46B3-BADD-35817250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4D72F-C4B2-421B-B34A-116DAAD9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019675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D487A-77A3-42F2-8D6E-B8D0E3BA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19" y="2119313"/>
            <a:ext cx="6681569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8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EAC6-5555-465B-817E-F3576BB7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29FF-91EB-455C-AA64-9D23D74C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A5331-5EF9-44FC-A459-CB41E63E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1" y="1825625"/>
            <a:ext cx="11887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4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C710-E524-4366-B459-F78974BB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FrequencyDivider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5D6C-3C60-4C4E-9B41-38702E3D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F10A1-62F9-43C4-BB09-5BB6A10D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15" y="2866414"/>
            <a:ext cx="6162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21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5A91-563C-4ADB-93A1-ECEB9B87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EC72-25DF-42CC-AB13-0D049B34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98C06-4232-44BA-8E25-5612207C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9" y="0"/>
            <a:ext cx="579382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413CD-0B46-4A48-B027-4BB38796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37" y="2194027"/>
            <a:ext cx="4286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E385-1262-4FB4-AEFF-FF91F684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5A86-9DA7-461B-8AB3-8B646614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F891D-52DC-4C92-9F52-115C8F6D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13" y="1971805"/>
            <a:ext cx="9658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2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5C66-D319-4CA1-AB06-2E7B478B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SerialTransceiver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9A198-07D9-459E-AC23-FCC680199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0" y="1896269"/>
            <a:ext cx="5562600" cy="4210050"/>
          </a:xfrm>
        </p:spPr>
      </p:pic>
    </p:spTree>
    <p:extLst>
      <p:ext uri="{BB962C8B-B14F-4D97-AF65-F5344CB8AC3E}">
        <p14:creationId xmlns:p14="http://schemas.microsoft.com/office/powerpoint/2010/main" val="363056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1FA7-3264-4F06-93D9-C030A768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Codificare</a:t>
            </a:r>
            <a:r>
              <a:rPr lang="en-US" dirty="0"/>
              <a:t> output-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7265-29B6-4CE8-A40E-32BAE69C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InA</a:t>
            </a:r>
            <a:r>
              <a:rPr lang="en-US" dirty="0"/>
              <a:t> ∈ [8’h0 : 8’hFF];	//</a:t>
            </a:r>
            <a:r>
              <a:rPr lang="en-US" dirty="0" err="1"/>
              <a:t>primul</a:t>
            </a:r>
            <a:r>
              <a:rPr lang="en-US" dirty="0"/>
              <a:t> operand</a:t>
            </a:r>
          </a:p>
          <a:p>
            <a:r>
              <a:rPr lang="en-US" dirty="0" err="1"/>
              <a:t>InB</a:t>
            </a:r>
            <a:r>
              <a:rPr lang="en-US" dirty="0"/>
              <a:t> ∈ [8’h0 : 8’hFF];	//al </a:t>
            </a:r>
            <a:r>
              <a:rPr lang="en-US" dirty="0" err="1"/>
              <a:t>doilea</a:t>
            </a:r>
            <a:r>
              <a:rPr lang="en-US" dirty="0"/>
              <a:t> operand</a:t>
            </a:r>
          </a:p>
          <a:p>
            <a:r>
              <a:rPr lang="en-US" dirty="0"/>
              <a:t>Out ∈ [8’h0 : 8’hFF];	//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operatiei</a:t>
            </a:r>
            <a:endParaRPr lang="en-US" dirty="0"/>
          </a:p>
          <a:p>
            <a:r>
              <a:rPr lang="en-US" dirty="0" err="1"/>
              <a:t>Sel</a:t>
            </a:r>
            <a:r>
              <a:rPr lang="en-US" dirty="0"/>
              <a:t> ∈ [4’h0 : 4’hB];	//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operatiei</a:t>
            </a:r>
            <a:endParaRPr lang="en-US" dirty="0"/>
          </a:p>
          <a:p>
            <a:r>
              <a:rPr lang="en-US" dirty="0"/>
              <a:t>Flag ∈ [4’h0 : 4’hF];	//</a:t>
            </a:r>
            <a:r>
              <a:rPr lang="en-US" dirty="0" err="1"/>
              <a:t>flaguri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din </a:t>
            </a:r>
            <a:r>
              <a:rPr lang="en-US" dirty="0" err="1"/>
              <a:t>operatie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Ouput_Calculator</a:t>
            </a:r>
            <a:r>
              <a:rPr lang="en-US" dirty="0"/>
              <a:t> = {Flag, </a:t>
            </a:r>
            <a:r>
              <a:rPr lang="en-US" dirty="0" err="1"/>
              <a:t>Sel</a:t>
            </a:r>
            <a:r>
              <a:rPr lang="en-US" dirty="0"/>
              <a:t>, Out, </a:t>
            </a:r>
            <a:r>
              <a:rPr lang="en-US" dirty="0" err="1"/>
              <a:t>InB</a:t>
            </a:r>
            <a:r>
              <a:rPr lang="en-US" dirty="0"/>
              <a:t>, </a:t>
            </a:r>
            <a:r>
              <a:rPr lang="en-US" dirty="0" err="1"/>
              <a:t>InA</a:t>
            </a:r>
            <a:r>
              <a:rPr lang="en-US" dirty="0"/>
              <a:t>};	//</a:t>
            </a:r>
            <a:r>
              <a:rPr lang="en-US" dirty="0" err="1"/>
              <a:t>concatenare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9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1C42-7B4A-4542-94B5-7EF73750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860A-5367-4E36-95A6-984A8151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2440A-5A24-47CB-B4F4-2E8955EC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8" y="365125"/>
            <a:ext cx="7172325" cy="534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FD87D-308E-4424-B3CC-EEABAF3A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68" y="2419787"/>
            <a:ext cx="71532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8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28DA-53BA-4375-A9A0-3A1A99E2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B8E7-9D23-46BB-8D9E-5D800DD0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F5BF0-F265-4603-BECE-99C0BF1E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915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79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A81C-514E-496E-845B-037580A1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197C-186E-41F4-A52F-0051795F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3FD48-A98F-4E48-AF73-1739F489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27" y="0"/>
            <a:ext cx="5064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32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8C86-8FDD-43A8-9B0A-6B11E8C5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1DCB-EE2B-4013-91F5-FEB88CD1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4A8A9-C622-4FA1-8782-7C09F9A5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709"/>
            <a:ext cx="12192000" cy="469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37D22-62F4-4969-8AAC-C96C0428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709"/>
            <a:ext cx="12192000" cy="46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1DB3-530D-4306-A1B3-1DBF0834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375F-694C-4F46-832A-94A0FD9D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F2C09-5724-4AD6-838B-44CC6291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176"/>
            <a:ext cx="12192000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9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7AE5-AD90-4EC4-A211-75E80AF1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ajungem</a:t>
            </a:r>
            <a:r>
              <a:rPr lang="en-US" dirty="0"/>
              <a:t> la </a:t>
            </a:r>
            <a:r>
              <a:rPr lang="en-US" dirty="0" err="1"/>
              <a:t>acest</a:t>
            </a:r>
            <a:r>
              <a:rPr lang="en-US" dirty="0"/>
              <a:t> output?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AF6B51-A024-41A7-8F74-10DE2A133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9" y="1825625"/>
            <a:ext cx="6708682" cy="4351338"/>
          </a:xfrm>
        </p:spPr>
      </p:pic>
    </p:spTree>
    <p:extLst>
      <p:ext uri="{BB962C8B-B14F-4D97-AF65-F5344CB8AC3E}">
        <p14:creationId xmlns:p14="http://schemas.microsoft.com/office/powerpoint/2010/main" val="38914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12FF-8520-44AA-9EB7-A95D4565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Muxurile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pentru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operanzi</a:t>
            </a:r>
            <a:r>
              <a:rPr lang="en-US" dirty="0"/>
              <a:t>/</a:t>
            </a:r>
            <a:r>
              <a:rPr lang="en-US" dirty="0" err="1"/>
              <a:t>operatie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83E9D4-DF80-4B2D-A55B-DBC76968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bitului</a:t>
            </a:r>
            <a:r>
              <a:rPr lang="en-US" dirty="0"/>
              <a:t> de </a:t>
            </a:r>
            <a:r>
              <a:rPr lang="en-US" dirty="0" err="1"/>
              <a:t>selectie</a:t>
            </a:r>
            <a:br>
              <a:rPr lang="en-US" dirty="0"/>
            </a:b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semnalul</a:t>
            </a:r>
            <a:r>
              <a:rPr lang="en-US" dirty="0"/>
              <a:t> Reset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err="1"/>
              <a:t>daca</a:t>
            </a:r>
            <a:r>
              <a:rPr lang="en-US" dirty="0"/>
              <a:t> Reset = 1 =&gt; out = 0 )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ED68D4-388B-44D5-A52A-30550EBF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992" y="2229644"/>
            <a:ext cx="42005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17C6-2093-49FE-91E4-17B93124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1E74-77DA-4081-9863-4BE177B9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arithmetic-logic unit</a:t>
            </a:r>
          </a:p>
          <a:p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+ </a:t>
            </a:r>
            <a:r>
              <a:rPr lang="en-US" dirty="0" err="1"/>
              <a:t>flaguri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here is the list 	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82400-DD12-4244-8682-7D0B97B8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29" y="185737"/>
            <a:ext cx="54673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4ABF-FA98-4238-9AC3-070CF25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4346-9C5B-47E7-AC3B-1FFBFE5B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50BFD-B9B3-4CEF-A08C-30088123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39" y="0"/>
            <a:ext cx="9493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E915-4178-4765-B914-4503CC4D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Concatenatorul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CF42A-1723-42EB-B35E-E4BE4B32A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337" y="2348706"/>
            <a:ext cx="4505325" cy="3305175"/>
          </a:xfrm>
        </p:spPr>
      </p:pic>
    </p:spTree>
    <p:extLst>
      <p:ext uri="{BB962C8B-B14F-4D97-AF65-F5344CB8AC3E}">
        <p14:creationId xmlns:p14="http://schemas.microsoft.com/office/powerpoint/2010/main" val="206450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CEB5-7B76-46FB-8FF9-DE9F30AC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 putem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fara </a:t>
            </a:r>
            <a:r>
              <a:rPr lang="en-US" dirty="0" err="1"/>
              <a:t>parola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FA02-1BAE-405A-B933-DAE9D9AA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Calculatorul</a:t>
            </a:r>
            <a:r>
              <a:rPr lang="en-US" dirty="0"/>
              <a:t> trebuie </a:t>
            </a:r>
            <a:r>
              <a:rPr lang="en-US" dirty="0" err="1"/>
              <a:t>activat</a:t>
            </a:r>
            <a:r>
              <a:rPr lang="en-US" dirty="0"/>
              <a:t> inainte de a fi </a:t>
            </a:r>
            <a:r>
              <a:rPr lang="en-US" dirty="0" err="1"/>
              <a:t>folosit</a:t>
            </a:r>
            <a:r>
              <a:rPr lang="en-US" dirty="0"/>
              <a:t>;</a:t>
            </a:r>
          </a:p>
          <a:p>
            <a:r>
              <a:rPr lang="en-US" dirty="0" err="1"/>
              <a:t>Parola</a:t>
            </a:r>
            <a:r>
              <a:rPr lang="en-US" dirty="0"/>
              <a:t> = 0b1010M, unde M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in care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operam</a:t>
            </a:r>
            <a:r>
              <a:rPr lang="en-US" dirty="0"/>
              <a:t> </a:t>
            </a:r>
            <a:r>
              <a:rPr lang="en-US" dirty="0" err="1"/>
              <a:t>calculatorul</a:t>
            </a:r>
            <a:r>
              <a:rPr lang="en-US" dirty="0"/>
              <a:t> (despre care </a:t>
            </a:r>
            <a:r>
              <a:rPr lang="en-US" dirty="0" err="1"/>
              <a:t>discutam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tarziu</a:t>
            </a:r>
            <a:r>
              <a:rPr lang="en-US" dirty="0"/>
              <a:t>)</a:t>
            </a:r>
          </a:p>
          <a:p>
            <a:r>
              <a:rPr lang="en-US" dirty="0" err="1"/>
              <a:t>Fiecare</a:t>
            </a:r>
            <a:r>
              <a:rPr lang="en-US" dirty="0"/>
              <a:t> bit al </a:t>
            </a:r>
            <a:r>
              <a:rPr lang="en-US" dirty="0" err="1"/>
              <a:t>parolei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la </a:t>
            </a:r>
            <a:r>
              <a:rPr lang="en-US" dirty="0" err="1"/>
              <a:t>fronturi</a:t>
            </a:r>
            <a:r>
              <a:rPr lang="en-US" dirty="0"/>
              <a:t> successive de </a:t>
            </a:r>
            <a:r>
              <a:rPr lang="en-US" dirty="0" err="1"/>
              <a:t>ceas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48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566</Words>
  <Application>Microsoft Office PowerPoint</Application>
  <PresentationFormat>Widescreen</PresentationFormat>
  <Paragraphs>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Prezentare Calculator Binar</vt:lpstr>
      <vt:lpstr>Ce face?</vt:lpstr>
      <vt:lpstr>Codificare output-ului</vt:lpstr>
      <vt:lpstr>Cum ajungem la acest output?</vt:lpstr>
      <vt:lpstr>Muxurile folosite pentru citire operanzi/operatie</vt:lpstr>
      <vt:lpstr>ALU</vt:lpstr>
      <vt:lpstr>PowerPoint Presentation</vt:lpstr>
      <vt:lpstr>Concatenatorul</vt:lpstr>
      <vt:lpstr>Nu putem accesa rezultatul fara parola!</vt:lpstr>
      <vt:lpstr>Pentru verificarea parolei</vt:lpstr>
      <vt:lpstr>PowerPoint Presentation</vt:lpstr>
      <vt:lpstr>PowerPoint Presentation</vt:lpstr>
      <vt:lpstr>Not-so-fun-fact:</vt:lpstr>
      <vt:lpstr>Exemplu functionare 1:</vt:lpstr>
      <vt:lpstr>Exemplu functionare 2</vt:lpstr>
      <vt:lpstr>Calculatorul este activ, acum 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Memoria</vt:lpstr>
      <vt:lpstr>PowerPoint Presentation</vt:lpstr>
      <vt:lpstr>PowerPoint Presentation</vt:lpstr>
      <vt:lpstr>FrequencyDivider</vt:lpstr>
      <vt:lpstr>PowerPoint Presentation</vt:lpstr>
      <vt:lpstr>PowerPoint Presentation</vt:lpstr>
      <vt:lpstr>SerialTransceiver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Calculator Binar</dc:title>
  <dc:creator>Dulhac Alexandru</dc:creator>
  <cp:lastModifiedBy>Dulhac Alexandru</cp:lastModifiedBy>
  <cp:revision>17</cp:revision>
  <dcterms:created xsi:type="dcterms:W3CDTF">2023-07-12T21:32:47Z</dcterms:created>
  <dcterms:modified xsi:type="dcterms:W3CDTF">2023-07-13T00:28:29Z</dcterms:modified>
</cp:coreProperties>
</file>