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84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0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课后作业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9512" y="1196752"/>
            <a:ext cx="8856984" cy="5112568"/>
          </a:xfrm>
        </p:spPr>
        <p:txBody>
          <a:bodyPr>
            <a:normAutofit/>
          </a:bodyPr>
          <a:lstStyle/>
          <a:p>
            <a:pPr lvl="0" algn="l"/>
            <a:r>
              <a:rPr lang="en-US" altLang="zh-CN" dirty="0" smtClean="0">
                <a:solidFill>
                  <a:schemeClr val="tx1"/>
                </a:solidFill>
              </a:rPr>
              <a:t>1.</a:t>
            </a:r>
            <a:r>
              <a:rPr lang="zh-CN" altLang="en-US" dirty="0" smtClean="0">
                <a:solidFill>
                  <a:schemeClr val="tx1"/>
                </a:solidFill>
              </a:rPr>
              <a:t>请用一句话描述如下技术原理：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0" algn="l"/>
            <a:r>
              <a:rPr lang="zh-CN" altLang="zh-CN" dirty="0" smtClean="0">
                <a:solidFill>
                  <a:schemeClr val="tx1"/>
                </a:solidFill>
              </a:rPr>
              <a:t>拒绝</a:t>
            </a:r>
            <a:r>
              <a:rPr lang="zh-CN" altLang="zh-CN" dirty="0">
                <a:solidFill>
                  <a:schemeClr val="tx1"/>
                </a:solidFill>
              </a:rPr>
              <a:t>服务</a:t>
            </a:r>
            <a:r>
              <a:rPr lang="zh-CN" altLang="zh-CN" dirty="0" smtClean="0">
                <a:solidFill>
                  <a:schemeClr val="tx1"/>
                </a:solidFill>
              </a:rPr>
              <a:t>攻击</a:t>
            </a:r>
            <a:r>
              <a:rPr lang="zh-CN" altLang="en-US" dirty="0" smtClean="0">
                <a:solidFill>
                  <a:schemeClr val="tx1"/>
                </a:solidFill>
              </a:rPr>
              <a:t>，分布式拒绝服务攻击，</a:t>
            </a:r>
            <a:endParaRPr lang="zh-CN" altLang="zh-CN" dirty="0">
              <a:solidFill>
                <a:schemeClr val="tx1"/>
              </a:solidFill>
            </a:endParaRPr>
          </a:p>
          <a:p>
            <a:pPr lvl="0" algn="l"/>
            <a:r>
              <a:rPr lang="zh-CN" altLang="zh-CN" dirty="0" smtClean="0">
                <a:solidFill>
                  <a:schemeClr val="tx1"/>
                </a:solidFill>
              </a:rPr>
              <a:t>缓冲区</a:t>
            </a:r>
            <a:r>
              <a:rPr lang="zh-CN" altLang="zh-CN" dirty="0">
                <a:solidFill>
                  <a:schemeClr val="tx1"/>
                </a:solidFill>
              </a:rPr>
              <a:t>溢出</a:t>
            </a:r>
            <a:r>
              <a:rPr lang="zh-CN" altLang="zh-CN" dirty="0" smtClean="0">
                <a:solidFill>
                  <a:schemeClr val="tx1"/>
                </a:solidFill>
              </a:rPr>
              <a:t>攻击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zh-CN" altLang="zh-CN" dirty="0" smtClean="0">
                <a:solidFill>
                  <a:schemeClr val="tx1"/>
                </a:solidFill>
              </a:rPr>
              <a:t>社会</a:t>
            </a:r>
            <a:r>
              <a:rPr lang="zh-CN" altLang="zh-CN" dirty="0">
                <a:solidFill>
                  <a:schemeClr val="tx1"/>
                </a:solidFill>
              </a:rPr>
              <a:t>工程</a:t>
            </a:r>
            <a:r>
              <a:rPr lang="zh-CN" altLang="zh-CN" dirty="0" smtClean="0">
                <a:solidFill>
                  <a:schemeClr val="tx1"/>
                </a:solidFill>
              </a:rPr>
              <a:t>攻击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zh-CN" altLang="zh-CN" dirty="0" smtClean="0">
                <a:solidFill>
                  <a:schemeClr val="tx1"/>
                </a:solidFill>
              </a:rPr>
              <a:t>漏洞</a:t>
            </a:r>
            <a:r>
              <a:rPr lang="zh-CN" altLang="zh-CN" dirty="0" smtClean="0">
                <a:solidFill>
                  <a:schemeClr val="tx1"/>
                </a:solidFill>
              </a:rPr>
              <a:t>攻击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0" algn="l"/>
            <a:r>
              <a:rPr lang="en-US" altLang="zh-CN" dirty="0" smtClean="0">
                <a:solidFill>
                  <a:srgbClr val="FF0000"/>
                </a:solidFill>
              </a:rPr>
              <a:t>SQL</a:t>
            </a:r>
            <a:r>
              <a:rPr lang="zh-CN" altLang="en-US" dirty="0" smtClean="0">
                <a:solidFill>
                  <a:srgbClr val="FF0000"/>
                </a:solidFill>
              </a:rPr>
              <a:t>注入攻击，</a:t>
            </a:r>
            <a:r>
              <a:rPr lang="en-US" altLang="zh-CN" dirty="0" smtClean="0">
                <a:solidFill>
                  <a:srgbClr val="FF0000"/>
                </a:solidFill>
              </a:rPr>
              <a:t>XSS</a:t>
            </a:r>
            <a:r>
              <a:rPr lang="zh-CN" altLang="en-US" dirty="0" smtClean="0">
                <a:solidFill>
                  <a:srgbClr val="FF0000"/>
                </a:solidFill>
              </a:rPr>
              <a:t>攻击，</a:t>
            </a:r>
            <a:r>
              <a:rPr lang="en-US" altLang="zh-CN" dirty="0" smtClean="0">
                <a:solidFill>
                  <a:srgbClr val="FF0000"/>
                </a:solidFill>
              </a:rPr>
              <a:t>CSRF</a:t>
            </a:r>
            <a:r>
              <a:rPr lang="zh-CN" altLang="en-US" dirty="0" smtClean="0">
                <a:solidFill>
                  <a:srgbClr val="FF0000"/>
                </a:solidFill>
              </a:rPr>
              <a:t>攻击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0" algn="l"/>
            <a:endParaRPr lang="en-US" altLang="zh-CN" dirty="0" smtClean="0">
              <a:solidFill>
                <a:schemeClr val="tx1"/>
              </a:solidFill>
            </a:endParaRPr>
          </a:p>
          <a:p>
            <a:pPr lvl="0" algn="l"/>
            <a:r>
              <a:rPr lang="en-US" altLang="zh-CN" dirty="0" smtClean="0">
                <a:solidFill>
                  <a:schemeClr val="tx1"/>
                </a:solidFill>
              </a:rPr>
              <a:t>2.</a:t>
            </a:r>
            <a:r>
              <a:rPr lang="zh-CN" altLang="en-US" dirty="0" smtClean="0">
                <a:solidFill>
                  <a:schemeClr val="tx1"/>
                </a:solidFill>
              </a:rPr>
              <a:t>请根据同学的课件，总结罗列出</a:t>
            </a:r>
            <a:endParaRPr lang="zh-CN" altLang="zh-CN" dirty="0">
              <a:solidFill>
                <a:schemeClr val="tx1"/>
              </a:solidFill>
            </a:endParaRPr>
          </a:p>
          <a:p>
            <a:pPr lvl="0" algn="l"/>
            <a:r>
              <a:rPr lang="en-US" altLang="zh-CN" dirty="0" smtClean="0">
                <a:solidFill>
                  <a:schemeClr val="tx1"/>
                </a:solidFill>
              </a:rPr>
              <a:t>Kali </a:t>
            </a:r>
            <a:r>
              <a:rPr lang="en-US" altLang="zh-CN" dirty="0" err="1">
                <a:solidFill>
                  <a:schemeClr val="tx1"/>
                </a:solidFill>
              </a:rPr>
              <a:t>linux</a:t>
            </a:r>
            <a:r>
              <a:rPr lang="zh-CN" altLang="zh-CN" dirty="0">
                <a:solidFill>
                  <a:schemeClr val="tx1"/>
                </a:solidFill>
              </a:rPr>
              <a:t>攻击</a:t>
            </a:r>
            <a:r>
              <a:rPr lang="zh-CN" altLang="zh-CN" dirty="0" smtClean="0">
                <a:solidFill>
                  <a:schemeClr val="tx1"/>
                </a:solidFill>
              </a:rPr>
              <a:t>功能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zh-CN" altLang="zh-CN" dirty="0" smtClean="0">
                <a:solidFill>
                  <a:schemeClr val="tx1"/>
                </a:solidFill>
              </a:rPr>
              <a:t>针对</a:t>
            </a:r>
            <a:r>
              <a:rPr lang="zh-CN" altLang="zh-CN" dirty="0">
                <a:solidFill>
                  <a:schemeClr val="tx1"/>
                </a:solidFill>
              </a:rPr>
              <a:t>机器学习的攻击技术</a:t>
            </a:r>
          </a:p>
          <a:p>
            <a:pPr lvl="0" algn="l"/>
            <a:r>
              <a:rPr lang="zh-CN" altLang="zh-CN" dirty="0" smtClean="0">
                <a:solidFill>
                  <a:schemeClr val="tx1"/>
                </a:solidFill>
              </a:rPr>
              <a:t>针对</a:t>
            </a:r>
            <a:r>
              <a:rPr lang="zh-CN" altLang="zh-CN" dirty="0">
                <a:solidFill>
                  <a:schemeClr val="tx1"/>
                </a:solidFill>
              </a:rPr>
              <a:t>区块链技术的</a:t>
            </a:r>
            <a:r>
              <a:rPr lang="zh-CN" altLang="zh-CN" dirty="0" smtClean="0">
                <a:solidFill>
                  <a:schemeClr val="tx1"/>
                </a:solidFill>
              </a:rPr>
              <a:t>攻击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129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Microsoft Office PowerPoint</Application>
  <PresentationFormat>全屏显示(4:3)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课后作业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课后作业</dc:title>
  <dc:creator>Administrator</dc:creator>
  <cp:lastModifiedBy>ch</cp:lastModifiedBy>
  <cp:revision>2</cp:revision>
  <dcterms:created xsi:type="dcterms:W3CDTF">2018-10-29T01:36:39Z</dcterms:created>
  <dcterms:modified xsi:type="dcterms:W3CDTF">2018-10-30T00:22:48Z</dcterms:modified>
</cp:coreProperties>
</file>