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C6EA43-F241-4B83-8039-FEAC0F688349}" v="13" dt="2023-10-06T20:31:59.8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lah Qayyum" userId="449f52b43bac2572" providerId="LiveId" clId="{8FC6EA43-F241-4B83-8039-FEAC0F688349}"/>
    <pc:docChg chg="undo custSel addSld delSld modSld">
      <pc:chgData name="Abdullah Qayyum" userId="449f52b43bac2572" providerId="LiveId" clId="{8FC6EA43-F241-4B83-8039-FEAC0F688349}" dt="2023-10-06T20:40:14.255" v="2679" actId="478"/>
      <pc:docMkLst>
        <pc:docMk/>
      </pc:docMkLst>
      <pc:sldChg chg="addSp delSp modSp mod">
        <pc:chgData name="Abdullah Qayyum" userId="449f52b43bac2572" providerId="LiveId" clId="{8FC6EA43-F241-4B83-8039-FEAC0F688349}" dt="2023-10-05T23:14:51.249" v="619" actId="20577"/>
        <pc:sldMkLst>
          <pc:docMk/>
          <pc:sldMk cId="205009423" sldId="257"/>
        </pc:sldMkLst>
        <pc:spChg chg="del mod">
          <ac:chgData name="Abdullah Qayyum" userId="449f52b43bac2572" providerId="LiveId" clId="{8FC6EA43-F241-4B83-8039-FEAC0F688349}" dt="2023-10-05T23:09:35.209" v="115" actId="478"/>
          <ac:spMkLst>
            <pc:docMk/>
            <pc:sldMk cId="205009423" sldId="257"/>
            <ac:spMk id="2" creationId="{2AC57E8C-40C7-AFA1-EE54-FF257F7346A3}"/>
          </ac:spMkLst>
        </pc:spChg>
        <pc:spChg chg="mod">
          <ac:chgData name="Abdullah Qayyum" userId="449f52b43bac2572" providerId="LiveId" clId="{8FC6EA43-F241-4B83-8039-FEAC0F688349}" dt="2023-10-05T23:14:51.249" v="619" actId="20577"/>
          <ac:spMkLst>
            <pc:docMk/>
            <pc:sldMk cId="205009423" sldId="257"/>
            <ac:spMk id="3" creationId="{54B671D9-1559-917C-2785-462BB1609B03}"/>
          </ac:spMkLst>
        </pc:spChg>
        <pc:spChg chg="add mod">
          <ac:chgData name="Abdullah Qayyum" userId="449f52b43bac2572" providerId="LiveId" clId="{8FC6EA43-F241-4B83-8039-FEAC0F688349}" dt="2023-10-05T23:09:43.610" v="143" actId="20577"/>
          <ac:spMkLst>
            <pc:docMk/>
            <pc:sldMk cId="205009423" sldId="257"/>
            <ac:spMk id="5" creationId="{3B505B1E-9766-ECEA-F5C8-8087382B775B}"/>
          </ac:spMkLst>
        </pc:spChg>
        <pc:spChg chg="add del mod">
          <ac:chgData name="Abdullah Qayyum" userId="449f52b43bac2572" providerId="LiveId" clId="{8FC6EA43-F241-4B83-8039-FEAC0F688349}" dt="2023-10-05T23:13:04.951" v="500" actId="21"/>
          <ac:spMkLst>
            <pc:docMk/>
            <pc:sldMk cId="205009423" sldId="257"/>
            <ac:spMk id="6" creationId="{098450CE-8804-EE80-BEE2-E0050849E34C}"/>
          </ac:spMkLst>
        </pc:spChg>
      </pc:sldChg>
      <pc:sldChg chg="addSp delSp modSp new mod">
        <pc:chgData name="Abdullah Qayyum" userId="449f52b43bac2572" providerId="LiveId" clId="{8FC6EA43-F241-4B83-8039-FEAC0F688349}" dt="2023-10-05T23:27:02.993" v="1316" actId="20577"/>
        <pc:sldMkLst>
          <pc:docMk/>
          <pc:sldMk cId="656452377" sldId="258"/>
        </pc:sldMkLst>
        <pc:spChg chg="mod">
          <ac:chgData name="Abdullah Qayyum" userId="449f52b43bac2572" providerId="LiveId" clId="{8FC6EA43-F241-4B83-8039-FEAC0F688349}" dt="2023-10-05T23:22:49.574" v="1179" actId="26606"/>
          <ac:spMkLst>
            <pc:docMk/>
            <pc:sldMk cId="656452377" sldId="258"/>
            <ac:spMk id="2" creationId="{30B3FAF0-1931-39EF-D208-F1C89B513689}"/>
          </ac:spMkLst>
        </pc:spChg>
        <pc:spChg chg="add del mod">
          <ac:chgData name="Abdullah Qayyum" userId="449f52b43bac2572" providerId="LiveId" clId="{8FC6EA43-F241-4B83-8039-FEAC0F688349}" dt="2023-10-05T23:27:02.993" v="1316" actId="20577"/>
          <ac:spMkLst>
            <pc:docMk/>
            <pc:sldMk cId="656452377" sldId="258"/>
            <ac:spMk id="3" creationId="{663255AE-B1A7-222C-67DD-67284B18D4C1}"/>
          </ac:spMkLst>
        </pc:spChg>
        <pc:spChg chg="add del mod">
          <ac:chgData name="Abdullah Qayyum" userId="449f52b43bac2572" providerId="LiveId" clId="{8FC6EA43-F241-4B83-8039-FEAC0F688349}" dt="2023-10-05T23:15:44.799" v="658"/>
          <ac:spMkLst>
            <pc:docMk/>
            <pc:sldMk cId="656452377" sldId="258"/>
            <ac:spMk id="4" creationId="{916D6E77-E429-CA74-BD0C-C8BA841D8FB0}"/>
          </ac:spMkLst>
        </pc:spChg>
        <pc:spChg chg="add del">
          <ac:chgData name="Abdullah Qayyum" userId="449f52b43bac2572" providerId="LiveId" clId="{8FC6EA43-F241-4B83-8039-FEAC0F688349}" dt="2023-10-05T23:19:16.417" v="1067"/>
          <ac:spMkLst>
            <pc:docMk/>
            <pc:sldMk cId="656452377" sldId="258"/>
            <ac:spMk id="5" creationId="{31EB9F6A-01A3-9447-3F9A-A2DD87274F7D}"/>
          </ac:spMkLst>
        </pc:spChg>
        <pc:spChg chg="add mod">
          <ac:chgData name="Abdullah Qayyum" userId="449f52b43bac2572" providerId="LiveId" clId="{8FC6EA43-F241-4B83-8039-FEAC0F688349}" dt="2023-10-05T23:22:49.574" v="1179" actId="26606"/>
          <ac:spMkLst>
            <pc:docMk/>
            <pc:sldMk cId="656452377" sldId="258"/>
            <ac:spMk id="9" creationId="{14BA508E-6BD0-47E0-90EA-A626B673A514}"/>
          </ac:spMkLst>
        </pc:spChg>
        <pc:spChg chg="add mod">
          <ac:chgData name="Abdullah Qayyum" userId="449f52b43bac2572" providerId="LiveId" clId="{8FC6EA43-F241-4B83-8039-FEAC0F688349}" dt="2023-10-05T23:22:49.574" v="1179" actId="26606"/>
          <ac:spMkLst>
            <pc:docMk/>
            <pc:sldMk cId="656452377" sldId="258"/>
            <ac:spMk id="11" creationId="{D070C8F8-8A51-4FFD-9321-48130F3B850B}"/>
          </ac:spMkLst>
        </pc:spChg>
        <pc:spChg chg="add mod">
          <ac:chgData name="Abdullah Qayyum" userId="449f52b43bac2572" providerId="LiveId" clId="{8FC6EA43-F241-4B83-8039-FEAC0F688349}" dt="2023-10-05T23:22:49.574" v="1179" actId="26606"/>
          <ac:spMkLst>
            <pc:docMk/>
            <pc:sldMk cId="656452377" sldId="258"/>
            <ac:spMk id="13" creationId="{F8766146-3F5E-4648-A5C2-4B92438D6E25}"/>
          </ac:spMkLst>
        </pc:spChg>
        <pc:picChg chg="add mod ord">
          <ac:chgData name="Abdullah Qayyum" userId="449f52b43bac2572" providerId="LiveId" clId="{8FC6EA43-F241-4B83-8039-FEAC0F688349}" dt="2023-10-05T23:22:49.574" v="1179" actId="26606"/>
          <ac:picMkLst>
            <pc:docMk/>
            <pc:sldMk cId="656452377" sldId="258"/>
            <ac:picMk id="6" creationId="{EFD49CE5-44AC-F827-BDD2-46A8EBD1CCCF}"/>
          </ac:picMkLst>
        </pc:picChg>
      </pc:sldChg>
      <pc:sldChg chg="addSp delSp modSp new mod">
        <pc:chgData name="Abdullah Qayyum" userId="449f52b43bac2572" providerId="LiveId" clId="{8FC6EA43-F241-4B83-8039-FEAC0F688349}" dt="2023-10-05T23:28:29.846" v="1363" actId="26606"/>
        <pc:sldMkLst>
          <pc:docMk/>
          <pc:sldMk cId="1512387703" sldId="259"/>
        </pc:sldMkLst>
        <pc:spChg chg="mod">
          <ac:chgData name="Abdullah Qayyum" userId="449f52b43bac2572" providerId="LiveId" clId="{8FC6EA43-F241-4B83-8039-FEAC0F688349}" dt="2023-10-05T23:28:29.846" v="1363" actId="26606"/>
          <ac:spMkLst>
            <pc:docMk/>
            <pc:sldMk cId="1512387703" sldId="259"/>
            <ac:spMk id="2" creationId="{6A3A6A7C-79FD-DCC6-BF66-F524887F204E}"/>
          </ac:spMkLst>
        </pc:spChg>
        <pc:spChg chg="mod">
          <ac:chgData name="Abdullah Qayyum" userId="449f52b43bac2572" providerId="LiveId" clId="{8FC6EA43-F241-4B83-8039-FEAC0F688349}" dt="2023-10-05T23:28:29.846" v="1363" actId="26606"/>
          <ac:spMkLst>
            <pc:docMk/>
            <pc:sldMk cId="1512387703" sldId="259"/>
            <ac:spMk id="3" creationId="{F9346384-BB34-C200-5156-36A43B9E2C47}"/>
          </ac:spMkLst>
        </pc:spChg>
        <pc:spChg chg="add del">
          <ac:chgData name="Abdullah Qayyum" userId="449f52b43bac2572" providerId="LiveId" clId="{8FC6EA43-F241-4B83-8039-FEAC0F688349}" dt="2023-10-05T23:27:40.772" v="1320" actId="26606"/>
          <ac:spMkLst>
            <pc:docMk/>
            <pc:sldMk cId="1512387703" sldId="259"/>
            <ac:spMk id="8" creationId="{14B3EDAC-C2D3-495A-9FC8-21EE73F1C4A9}"/>
          </ac:spMkLst>
        </pc:spChg>
        <pc:spChg chg="add del">
          <ac:chgData name="Abdullah Qayyum" userId="449f52b43bac2572" providerId="LiveId" clId="{8FC6EA43-F241-4B83-8039-FEAC0F688349}" dt="2023-10-05T23:27:40.163" v="1318" actId="26606"/>
          <ac:spMkLst>
            <pc:docMk/>
            <pc:sldMk cId="1512387703" sldId="259"/>
            <ac:spMk id="9" creationId="{15DE728A-5E91-4DAE-AC8D-B0CC4C86B288}"/>
          </ac:spMkLst>
        </pc:spChg>
        <pc:spChg chg="add del">
          <ac:chgData name="Abdullah Qayyum" userId="449f52b43bac2572" providerId="LiveId" clId="{8FC6EA43-F241-4B83-8039-FEAC0F688349}" dt="2023-10-05T23:27:40.772" v="1320" actId="26606"/>
          <ac:spMkLst>
            <pc:docMk/>
            <pc:sldMk cId="1512387703" sldId="259"/>
            <ac:spMk id="10" creationId="{F3140B11-86AA-4429-93F1-8F5BA11DF5DE}"/>
          </ac:spMkLst>
        </pc:spChg>
        <pc:spChg chg="add del">
          <ac:chgData name="Abdullah Qayyum" userId="449f52b43bac2572" providerId="LiveId" clId="{8FC6EA43-F241-4B83-8039-FEAC0F688349}" dt="2023-10-05T23:27:40.163" v="1318" actId="26606"/>
          <ac:spMkLst>
            <pc:docMk/>
            <pc:sldMk cId="1512387703" sldId="259"/>
            <ac:spMk id="11" creationId="{D98BDDCD-F2A2-4455-8C33-A462EC026B51}"/>
          </ac:spMkLst>
        </pc:spChg>
        <pc:spChg chg="add del">
          <ac:chgData name="Abdullah Qayyum" userId="449f52b43bac2572" providerId="LiveId" clId="{8FC6EA43-F241-4B83-8039-FEAC0F688349}" dt="2023-10-05T23:27:40.772" v="1320" actId="26606"/>
          <ac:spMkLst>
            <pc:docMk/>
            <pc:sldMk cId="1512387703" sldId="259"/>
            <ac:spMk id="12" creationId="{55C80F08-A8D5-418B-999E-B0112B346F0B}"/>
          </ac:spMkLst>
        </pc:spChg>
        <pc:spChg chg="add del">
          <ac:chgData name="Abdullah Qayyum" userId="449f52b43bac2572" providerId="LiveId" clId="{8FC6EA43-F241-4B83-8039-FEAC0F688349}" dt="2023-10-05T23:27:40.163" v="1318" actId="26606"/>
          <ac:spMkLst>
            <pc:docMk/>
            <pc:sldMk cId="1512387703" sldId="259"/>
            <ac:spMk id="13" creationId="{376BC8A2-B757-46F4-A413-3CFAF765CA2E}"/>
          </ac:spMkLst>
        </pc:spChg>
        <pc:spChg chg="add del">
          <ac:chgData name="Abdullah Qayyum" userId="449f52b43bac2572" providerId="LiveId" clId="{8FC6EA43-F241-4B83-8039-FEAC0F688349}" dt="2023-10-05T23:27:43.517" v="1322" actId="26606"/>
          <ac:spMkLst>
            <pc:docMk/>
            <pc:sldMk cId="1512387703" sldId="259"/>
            <ac:spMk id="15" creationId="{14BA508E-6BD0-47E0-90EA-A626B673A514}"/>
          </ac:spMkLst>
        </pc:spChg>
        <pc:spChg chg="add del">
          <ac:chgData name="Abdullah Qayyum" userId="449f52b43bac2572" providerId="LiveId" clId="{8FC6EA43-F241-4B83-8039-FEAC0F688349}" dt="2023-10-05T23:27:43.517" v="1322" actId="26606"/>
          <ac:spMkLst>
            <pc:docMk/>
            <pc:sldMk cId="1512387703" sldId="259"/>
            <ac:spMk id="16" creationId="{D070C8F8-8A51-4FFD-9321-48130F3B850B}"/>
          </ac:spMkLst>
        </pc:spChg>
        <pc:spChg chg="add del">
          <ac:chgData name="Abdullah Qayyum" userId="449f52b43bac2572" providerId="LiveId" clId="{8FC6EA43-F241-4B83-8039-FEAC0F688349}" dt="2023-10-05T23:27:43.517" v="1322" actId="26606"/>
          <ac:spMkLst>
            <pc:docMk/>
            <pc:sldMk cId="1512387703" sldId="259"/>
            <ac:spMk id="17" creationId="{F8766146-3F5E-4648-A5C2-4B92438D6E25}"/>
          </ac:spMkLst>
        </pc:spChg>
        <pc:spChg chg="add del">
          <ac:chgData name="Abdullah Qayyum" userId="449f52b43bac2572" providerId="LiveId" clId="{8FC6EA43-F241-4B83-8039-FEAC0F688349}" dt="2023-10-05T23:27:44.467" v="1324" actId="26606"/>
          <ac:spMkLst>
            <pc:docMk/>
            <pc:sldMk cId="1512387703" sldId="259"/>
            <ac:spMk id="19" creationId="{EE2AC9EA-C20D-4BEC-9C4E-81879B38C1CC}"/>
          </ac:spMkLst>
        </pc:spChg>
        <pc:spChg chg="add del">
          <ac:chgData name="Abdullah Qayyum" userId="449f52b43bac2572" providerId="LiveId" clId="{8FC6EA43-F241-4B83-8039-FEAC0F688349}" dt="2023-10-05T23:27:44.467" v="1324" actId="26606"/>
          <ac:spMkLst>
            <pc:docMk/>
            <pc:sldMk cId="1512387703" sldId="259"/>
            <ac:spMk id="20" creationId="{0FC7C0B9-AEC3-4A15-A9F1-715C53416C9A}"/>
          </ac:spMkLst>
        </pc:spChg>
        <pc:spChg chg="add del">
          <ac:chgData name="Abdullah Qayyum" userId="449f52b43bac2572" providerId="LiveId" clId="{8FC6EA43-F241-4B83-8039-FEAC0F688349}" dt="2023-10-05T23:27:44.467" v="1324" actId="26606"/>
          <ac:spMkLst>
            <pc:docMk/>
            <pc:sldMk cId="1512387703" sldId="259"/>
            <ac:spMk id="21" creationId="{A5382351-A9C6-4F58-9E38-AB08D3F6FE11}"/>
          </ac:spMkLst>
        </pc:spChg>
        <pc:spChg chg="add del">
          <ac:chgData name="Abdullah Qayyum" userId="449f52b43bac2572" providerId="LiveId" clId="{8FC6EA43-F241-4B83-8039-FEAC0F688349}" dt="2023-10-05T23:27:44.840" v="1326" actId="26606"/>
          <ac:spMkLst>
            <pc:docMk/>
            <pc:sldMk cId="1512387703" sldId="259"/>
            <ac:spMk id="23" creationId="{190EBB63-6737-44F0-8650-BF095B609EC1}"/>
          </ac:spMkLst>
        </pc:spChg>
        <pc:spChg chg="add del">
          <ac:chgData name="Abdullah Qayyum" userId="449f52b43bac2572" providerId="LiveId" clId="{8FC6EA43-F241-4B83-8039-FEAC0F688349}" dt="2023-10-05T23:27:44.840" v="1326" actId="26606"/>
          <ac:spMkLst>
            <pc:docMk/>
            <pc:sldMk cId="1512387703" sldId="259"/>
            <ac:spMk id="24" creationId="{DDEA55D3-9E3C-420C-AD74-642699513A89}"/>
          </ac:spMkLst>
        </pc:spChg>
        <pc:spChg chg="add del">
          <ac:chgData name="Abdullah Qayyum" userId="449f52b43bac2572" providerId="LiveId" clId="{8FC6EA43-F241-4B83-8039-FEAC0F688349}" dt="2023-10-05T23:27:44.840" v="1326" actId="26606"/>
          <ac:spMkLst>
            <pc:docMk/>
            <pc:sldMk cId="1512387703" sldId="259"/>
            <ac:spMk id="25" creationId="{0F6C2FC2-1EAC-4A19-915E-364DE8BCB8E8}"/>
          </ac:spMkLst>
        </pc:spChg>
        <pc:spChg chg="add del">
          <ac:chgData name="Abdullah Qayyum" userId="449f52b43bac2572" providerId="LiveId" clId="{8FC6EA43-F241-4B83-8039-FEAC0F688349}" dt="2023-10-05T23:27:47.660" v="1328" actId="26606"/>
          <ac:spMkLst>
            <pc:docMk/>
            <pc:sldMk cId="1512387703" sldId="259"/>
            <ac:spMk id="28" creationId="{15DE728A-5E91-4DAE-AC8D-B0CC4C86B288}"/>
          </ac:spMkLst>
        </pc:spChg>
        <pc:spChg chg="add del">
          <ac:chgData name="Abdullah Qayyum" userId="449f52b43bac2572" providerId="LiveId" clId="{8FC6EA43-F241-4B83-8039-FEAC0F688349}" dt="2023-10-05T23:27:47.660" v="1328" actId="26606"/>
          <ac:spMkLst>
            <pc:docMk/>
            <pc:sldMk cId="1512387703" sldId="259"/>
            <ac:spMk id="29" creationId="{D98BDDCD-F2A2-4455-8C33-A462EC026B51}"/>
          </ac:spMkLst>
        </pc:spChg>
        <pc:spChg chg="add del">
          <ac:chgData name="Abdullah Qayyum" userId="449f52b43bac2572" providerId="LiveId" clId="{8FC6EA43-F241-4B83-8039-FEAC0F688349}" dt="2023-10-05T23:27:47.660" v="1328" actId="26606"/>
          <ac:spMkLst>
            <pc:docMk/>
            <pc:sldMk cId="1512387703" sldId="259"/>
            <ac:spMk id="30" creationId="{376BC8A2-B757-46F4-A413-3CFAF765CA2E}"/>
          </ac:spMkLst>
        </pc:spChg>
        <pc:spChg chg="add mod">
          <ac:chgData name="Abdullah Qayyum" userId="449f52b43bac2572" providerId="LiveId" clId="{8FC6EA43-F241-4B83-8039-FEAC0F688349}" dt="2023-10-05T23:28:29.846" v="1363" actId="26606"/>
          <ac:spMkLst>
            <pc:docMk/>
            <pc:sldMk cId="1512387703" sldId="259"/>
            <ac:spMk id="33" creationId="{14BA508E-6BD0-47E0-90EA-A626B673A514}"/>
          </ac:spMkLst>
        </pc:spChg>
        <pc:spChg chg="add mod">
          <ac:chgData name="Abdullah Qayyum" userId="449f52b43bac2572" providerId="LiveId" clId="{8FC6EA43-F241-4B83-8039-FEAC0F688349}" dt="2023-10-05T23:28:13.244" v="1350" actId="26606"/>
          <ac:spMkLst>
            <pc:docMk/>
            <pc:sldMk cId="1512387703" sldId="259"/>
            <ac:spMk id="34" creationId="{D070C8F8-8A51-4FFD-9321-48130F3B850B}"/>
          </ac:spMkLst>
        </pc:spChg>
        <pc:spChg chg="add mod">
          <ac:chgData name="Abdullah Qayyum" userId="449f52b43bac2572" providerId="LiveId" clId="{8FC6EA43-F241-4B83-8039-FEAC0F688349}" dt="2023-10-05T23:28:13.244" v="1350" actId="26606"/>
          <ac:spMkLst>
            <pc:docMk/>
            <pc:sldMk cId="1512387703" sldId="259"/>
            <ac:spMk id="35" creationId="{F8766146-3F5E-4648-A5C2-4B92438D6E25}"/>
          </ac:spMkLst>
        </pc:spChg>
        <pc:picChg chg="add del">
          <ac:chgData name="Abdullah Qayyum" userId="449f52b43bac2572" providerId="LiveId" clId="{8FC6EA43-F241-4B83-8039-FEAC0F688349}" dt="2023-10-05T23:27:40.163" v="1318" actId="26606"/>
          <ac:picMkLst>
            <pc:docMk/>
            <pc:sldMk cId="1512387703" sldId="259"/>
            <ac:picMk id="5" creationId="{5EF47462-D52C-A21D-05A6-1F27265B65EE}"/>
          </ac:picMkLst>
        </pc:picChg>
        <pc:picChg chg="add del">
          <ac:chgData name="Abdullah Qayyum" userId="449f52b43bac2572" providerId="LiveId" clId="{8FC6EA43-F241-4B83-8039-FEAC0F688349}" dt="2023-10-05T23:27:43.517" v="1322" actId="26606"/>
          <ac:picMkLst>
            <pc:docMk/>
            <pc:sldMk cId="1512387703" sldId="259"/>
            <ac:picMk id="14" creationId="{D7F14E13-5C3D-8907-AE0C-C30B486DBEDA}"/>
          </ac:picMkLst>
        </pc:picChg>
        <pc:picChg chg="add del">
          <ac:chgData name="Abdullah Qayyum" userId="449f52b43bac2572" providerId="LiveId" clId="{8FC6EA43-F241-4B83-8039-FEAC0F688349}" dt="2023-10-05T23:27:47.660" v="1328" actId="26606"/>
          <ac:picMkLst>
            <pc:docMk/>
            <pc:sldMk cId="1512387703" sldId="259"/>
            <ac:picMk id="27" creationId="{5EF47462-D52C-A21D-05A6-1F27265B65EE}"/>
          </ac:picMkLst>
        </pc:picChg>
        <pc:picChg chg="add mod ord">
          <ac:chgData name="Abdullah Qayyum" userId="449f52b43bac2572" providerId="LiveId" clId="{8FC6EA43-F241-4B83-8039-FEAC0F688349}" dt="2023-10-05T23:28:29.846" v="1363" actId="26606"/>
          <ac:picMkLst>
            <pc:docMk/>
            <pc:sldMk cId="1512387703" sldId="259"/>
            <ac:picMk id="32" creationId="{D7F14E13-5C3D-8907-AE0C-C30B486DBEDA}"/>
          </ac:picMkLst>
        </pc:picChg>
      </pc:sldChg>
      <pc:sldChg chg="addSp delSp modSp new mod">
        <pc:chgData name="Abdullah Qayyum" userId="449f52b43bac2572" providerId="LiveId" clId="{8FC6EA43-F241-4B83-8039-FEAC0F688349}" dt="2023-10-06T20:38:54.820" v="2646" actId="26606"/>
        <pc:sldMkLst>
          <pc:docMk/>
          <pc:sldMk cId="407895250" sldId="260"/>
        </pc:sldMkLst>
        <pc:spChg chg="del mod">
          <ac:chgData name="Abdullah Qayyum" userId="449f52b43bac2572" providerId="LiveId" clId="{8FC6EA43-F241-4B83-8039-FEAC0F688349}" dt="2023-10-05T23:29:16.108" v="1431" actId="478"/>
          <ac:spMkLst>
            <pc:docMk/>
            <pc:sldMk cId="407895250" sldId="260"/>
            <ac:spMk id="2" creationId="{34E8663E-6CD3-97EC-9B31-2ED0E2428AD2}"/>
          </ac:spMkLst>
        </pc:spChg>
        <pc:spChg chg="mod ord">
          <ac:chgData name="Abdullah Qayyum" userId="449f52b43bac2572" providerId="LiveId" clId="{8FC6EA43-F241-4B83-8039-FEAC0F688349}" dt="2023-10-06T20:38:54.820" v="2646" actId="26606"/>
          <ac:spMkLst>
            <pc:docMk/>
            <pc:sldMk cId="407895250" sldId="260"/>
            <ac:spMk id="3" creationId="{30A4305A-2296-DD41-D145-1FF5211C09A3}"/>
          </ac:spMkLst>
        </pc:spChg>
        <pc:spChg chg="add mod">
          <ac:chgData name="Abdullah Qayyum" userId="449f52b43bac2572" providerId="LiveId" clId="{8FC6EA43-F241-4B83-8039-FEAC0F688349}" dt="2023-10-06T20:38:54.820" v="2646" actId="26606"/>
          <ac:spMkLst>
            <pc:docMk/>
            <pc:sldMk cId="407895250" sldId="260"/>
            <ac:spMk id="5" creationId="{5C4EE7B0-3A96-F2D4-DB60-7C09A152AF12}"/>
          </ac:spMkLst>
        </pc:spChg>
        <pc:spChg chg="add del">
          <ac:chgData name="Abdullah Qayyum" userId="449f52b43bac2572" providerId="LiveId" clId="{8FC6EA43-F241-4B83-8039-FEAC0F688349}" dt="2023-10-06T20:37:48.362" v="2590" actId="26606"/>
          <ac:spMkLst>
            <pc:docMk/>
            <pc:sldMk cId="407895250" sldId="260"/>
            <ac:spMk id="11" creationId="{275F7D11-D84E-4242-A8CC-4DC7D8B19537}"/>
          </ac:spMkLst>
        </pc:spChg>
        <pc:spChg chg="add del">
          <ac:chgData name="Abdullah Qayyum" userId="449f52b43bac2572" providerId="LiveId" clId="{8FC6EA43-F241-4B83-8039-FEAC0F688349}" dt="2023-10-06T20:37:48.362" v="2590" actId="26606"/>
          <ac:spMkLst>
            <pc:docMk/>
            <pc:sldMk cId="407895250" sldId="260"/>
            <ac:spMk id="13" creationId="{7621BFC8-D5CA-438B-AED9-B002D9D61897}"/>
          </ac:spMkLst>
        </pc:spChg>
        <pc:spChg chg="add del">
          <ac:chgData name="Abdullah Qayyum" userId="449f52b43bac2572" providerId="LiveId" clId="{8FC6EA43-F241-4B83-8039-FEAC0F688349}" dt="2023-10-06T20:37:48.362" v="2590" actId="26606"/>
          <ac:spMkLst>
            <pc:docMk/>
            <pc:sldMk cId="407895250" sldId="260"/>
            <ac:spMk id="15" creationId="{335AD9EB-1BBC-4CF8-8FAE-1E89D7A57B5F}"/>
          </ac:spMkLst>
        </pc:spChg>
        <pc:spChg chg="add del">
          <ac:chgData name="Abdullah Qayyum" userId="449f52b43bac2572" providerId="LiveId" clId="{8FC6EA43-F241-4B83-8039-FEAC0F688349}" dt="2023-10-06T20:37:49.991" v="2592" actId="26606"/>
          <ac:spMkLst>
            <pc:docMk/>
            <pc:sldMk cId="407895250" sldId="260"/>
            <ac:spMk id="17" creationId="{275F7D11-D84E-4242-A8CC-4DC7D8B19537}"/>
          </ac:spMkLst>
        </pc:spChg>
        <pc:spChg chg="add del">
          <ac:chgData name="Abdullah Qayyum" userId="449f52b43bac2572" providerId="LiveId" clId="{8FC6EA43-F241-4B83-8039-FEAC0F688349}" dt="2023-10-06T20:37:49.991" v="2592" actId="26606"/>
          <ac:spMkLst>
            <pc:docMk/>
            <pc:sldMk cId="407895250" sldId="260"/>
            <ac:spMk id="18" creationId="{7621BFC8-D5CA-438B-AED9-B002D9D61897}"/>
          </ac:spMkLst>
        </pc:spChg>
        <pc:spChg chg="add del">
          <ac:chgData name="Abdullah Qayyum" userId="449f52b43bac2572" providerId="LiveId" clId="{8FC6EA43-F241-4B83-8039-FEAC0F688349}" dt="2023-10-06T20:37:49.991" v="2592" actId="26606"/>
          <ac:spMkLst>
            <pc:docMk/>
            <pc:sldMk cId="407895250" sldId="260"/>
            <ac:spMk id="19" creationId="{335AD9EB-1BBC-4CF8-8FAE-1E89D7A57B5F}"/>
          </ac:spMkLst>
        </pc:spChg>
        <pc:spChg chg="add del">
          <ac:chgData name="Abdullah Qayyum" userId="449f52b43bac2572" providerId="LiveId" clId="{8FC6EA43-F241-4B83-8039-FEAC0F688349}" dt="2023-10-06T20:37:51.083" v="2594" actId="26606"/>
          <ac:spMkLst>
            <pc:docMk/>
            <pc:sldMk cId="407895250" sldId="260"/>
            <ac:spMk id="21" creationId="{9685E2DE-C367-4196-9494-7803215E481A}"/>
          </ac:spMkLst>
        </pc:spChg>
        <pc:spChg chg="add del">
          <ac:chgData name="Abdullah Qayyum" userId="449f52b43bac2572" providerId="LiveId" clId="{8FC6EA43-F241-4B83-8039-FEAC0F688349}" dt="2023-10-06T20:37:51.083" v="2594" actId="26606"/>
          <ac:spMkLst>
            <pc:docMk/>
            <pc:sldMk cId="407895250" sldId="260"/>
            <ac:spMk id="22" creationId="{9BCD8E1D-7F29-48BA-A1EB-E1916492F36A}"/>
          </ac:spMkLst>
        </pc:spChg>
        <pc:spChg chg="add del">
          <ac:chgData name="Abdullah Qayyum" userId="449f52b43bac2572" providerId="LiveId" clId="{8FC6EA43-F241-4B83-8039-FEAC0F688349}" dt="2023-10-06T20:37:51.083" v="2594" actId="26606"/>
          <ac:spMkLst>
            <pc:docMk/>
            <pc:sldMk cId="407895250" sldId="260"/>
            <ac:spMk id="23" creationId="{9137F78D-732D-4CB5-869F-966A92C9C216}"/>
          </ac:spMkLst>
        </pc:spChg>
        <pc:spChg chg="add del">
          <ac:chgData name="Abdullah Qayyum" userId="449f52b43bac2572" providerId="LiveId" clId="{8FC6EA43-F241-4B83-8039-FEAC0F688349}" dt="2023-10-06T20:37:52.763" v="2596" actId="26606"/>
          <ac:spMkLst>
            <pc:docMk/>
            <pc:sldMk cId="407895250" sldId="260"/>
            <ac:spMk id="25" creationId="{275F7D11-D84E-4242-A8CC-4DC7D8B19537}"/>
          </ac:spMkLst>
        </pc:spChg>
        <pc:spChg chg="add del">
          <ac:chgData name="Abdullah Qayyum" userId="449f52b43bac2572" providerId="LiveId" clId="{8FC6EA43-F241-4B83-8039-FEAC0F688349}" dt="2023-10-06T20:37:52.763" v="2596" actId="26606"/>
          <ac:spMkLst>
            <pc:docMk/>
            <pc:sldMk cId="407895250" sldId="260"/>
            <ac:spMk id="26" creationId="{7621BFC8-D5CA-438B-AED9-B002D9D61897}"/>
          </ac:spMkLst>
        </pc:spChg>
        <pc:spChg chg="add del">
          <ac:chgData name="Abdullah Qayyum" userId="449f52b43bac2572" providerId="LiveId" clId="{8FC6EA43-F241-4B83-8039-FEAC0F688349}" dt="2023-10-06T20:37:52.763" v="2596" actId="26606"/>
          <ac:spMkLst>
            <pc:docMk/>
            <pc:sldMk cId="407895250" sldId="260"/>
            <ac:spMk id="27" creationId="{335AD9EB-1BBC-4CF8-8FAE-1E89D7A57B5F}"/>
          </ac:spMkLst>
        </pc:spChg>
        <pc:spChg chg="add mod">
          <ac:chgData name="Abdullah Qayyum" userId="449f52b43bac2572" providerId="LiveId" clId="{8FC6EA43-F241-4B83-8039-FEAC0F688349}" dt="2023-10-06T20:38:54.820" v="2646" actId="26606"/>
          <ac:spMkLst>
            <pc:docMk/>
            <pc:sldMk cId="407895250" sldId="260"/>
            <ac:spMk id="29" creationId="{9685E2DE-C367-4196-9494-7803215E481A}"/>
          </ac:spMkLst>
        </pc:spChg>
        <pc:spChg chg="add mod">
          <ac:chgData name="Abdullah Qayyum" userId="449f52b43bac2572" providerId="LiveId" clId="{8FC6EA43-F241-4B83-8039-FEAC0F688349}" dt="2023-10-06T20:38:54.820" v="2646" actId="26606"/>
          <ac:spMkLst>
            <pc:docMk/>
            <pc:sldMk cId="407895250" sldId="260"/>
            <ac:spMk id="30" creationId="{9BCD8E1D-7F29-48BA-A1EB-E1916492F36A}"/>
          </ac:spMkLst>
        </pc:spChg>
        <pc:spChg chg="add mod">
          <ac:chgData name="Abdullah Qayyum" userId="449f52b43bac2572" providerId="LiveId" clId="{8FC6EA43-F241-4B83-8039-FEAC0F688349}" dt="2023-10-06T20:38:54.820" v="2646" actId="26606"/>
          <ac:spMkLst>
            <pc:docMk/>
            <pc:sldMk cId="407895250" sldId="260"/>
            <ac:spMk id="31" creationId="{9137F78D-732D-4CB5-869F-966A92C9C216}"/>
          </ac:spMkLst>
        </pc:spChg>
        <pc:graphicFrameChg chg="add mod modGraphic">
          <ac:chgData name="Abdullah Qayyum" userId="449f52b43bac2572" providerId="LiveId" clId="{8FC6EA43-F241-4B83-8039-FEAC0F688349}" dt="2023-10-06T20:38:54.820" v="2646" actId="26606"/>
          <ac:graphicFrameMkLst>
            <pc:docMk/>
            <pc:sldMk cId="407895250" sldId="260"/>
            <ac:graphicFrameMk id="6" creationId="{1564E794-F61B-DB5A-1046-A4CF4965926C}"/>
          </ac:graphicFrameMkLst>
        </pc:graphicFrameChg>
      </pc:sldChg>
      <pc:sldChg chg="new del">
        <pc:chgData name="Abdullah Qayyum" userId="449f52b43bac2572" providerId="LiveId" clId="{8FC6EA43-F241-4B83-8039-FEAC0F688349}" dt="2023-10-05T23:28:41.404" v="1365" actId="2696"/>
        <pc:sldMkLst>
          <pc:docMk/>
          <pc:sldMk cId="873474777" sldId="260"/>
        </pc:sldMkLst>
      </pc:sldChg>
      <pc:sldChg chg="addSp delSp modSp new mod">
        <pc:chgData name="Abdullah Qayyum" userId="449f52b43bac2572" providerId="LiveId" clId="{8FC6EA43-F241-4B83-8039-FEAC0F688349}" dt="2023-10-06T20:39:17.849" v="2659" actId="26606"/>
        <pc:sldMkLst>
          <pc:docMk/>
          <pc:sldMk cId="1626704005" sldId="261"/>
        </pc:sldMkLst>
        <pc:spChg chg="mod">
          <ac:chgData name="Abdullah Qayyum" userId="449f52b43bac2572" providerId="LiveId" clId="{8FC6EA43-F241-4B83-8039-FEAC0F688349}" dt="2023-10-06T20:39:17.849" v="2659" actId="26606"/>
          <ac:spMkLst>
            <pc:docMk/>
            <pc:sldMk cId="1626704005" sldId="261"/>
            <ac:spMk id="2" creationId="{D87D146B-71C8-292D-3147-8E43D5E00A58}"/>
          </ac:spMkLst>
        </pc:spChg>
        <pc:spChg chg="mod">
          <ac:chgData name="Abdullah Qayyum" userId="449f52b43bac2572" providerId="LiveId" clId="{8FC6EA43-F241-4B83-8039-FEAC0F688349}" dt="2023-10-06T20:39:17.849" v="2659" actId="26606"/>
          <ac:spMkLst>
            <pc:docMk/>
            <pc:sldMk cId="1626704005" sldId="261"/>
            <ac:spMk id="3" creationId="{9B827D62-58DC-0B1B-B1E0-4FB8FE91D180}"/>
          </ac:spMkLst>
        </pc:spChg>
        <pc:spChg chg="add mod">
          <ac:chgData name="Abdullah Qayyum" userId="449f52b43bac2572" providerId="LiveId" clId="{8FC6EA43-F241-4B83-8039-FEAC0F688349}" dt="2023-10-06T20:39:17.849" v="2659" actId="26606"/>
          <ac:spMkLst>
            <pc:docMk/>
            <pc:sldMk cId="1626704005" sldId="261"/>
            <ac:spMk id="6" creationId="{6E031B08-817C-4D78-A28E-7F52A7C3D500}"/>
          </ac:spMkLst>
        </pc:spChg>
        <pc:spChg chg="add mod">
          <ac:chgData name="Abdullah Qayyum" userId="449f52b43bac2572" providerId="LiveId" clId="{8FC6EA43-F241-4B83-8039-FEAC0F688349}" dt="2023-10-06T20:39:17.849" v="2659" actId="26606"/>
          <ac:spMkLst>
            <pc:docMk/>
            <pc:sldMk cId="1626704005" sldId="261"/>
            <ac:spMk id="7" creationId="{F974450B-79F2-4557-8D6D-8CC48A03F2FC}"/>
          </ac:spMkLst>
        </pc:spChg>
        <pc:spChg chg="add mod">
          <ac:chgData name="Abdullah Qayyum" userId="449f52b43bac2572" providerId="LiveId" clId="{8FC6EA43-F241-4B83-8039-FEAC0F688349}" dt="2023-10-06T20:39:17.849" v="2659" actId="26606"/>
          <ac:spMkLst>
            <pc:docMk/>
            <pc:sldMk cId="1626704005" sldId="261"/>
            <ac:spMk id="8" creationId="{E5F9DC5C-0D0B-44BF-ADFA-F6CD3952C7DE}"/>
          </ac:spMkLst>
        </pc:spChg>
        <pc:spChg chg="add del">
          <ac:chgData name="Abdullah Qayyum" userId="449f52b43bac2572" providerId="LiveId" clId="{8FC6EA43-F241-4B83-8039-FEAC0F688349}" dt="2023-10-06T20:37:59.797" v="2599" actId="26606"/>
          <ac:spMkLst>
            <pc:docMk/>
            <pc:sldMk cId="1626704005" sldId="261"/>
            <ac:spMk id="9" creationId="{275F7D11-D84E-4242-A8CC-4DC7D8B19537}"/>
          </ac:spMkLst>
        </pc:spChg>
        <pc:spChg chg="add del">
          <ac:chgData name="Abdullah Qayyum" userId="449f52b43bac2572" providerId="LiveId" clId="{8FC6EA43-F241-4B83-8039-FEAC0F688349}" dt="2023-10-06T20:37:59.797" v="2599" actId="26606"/>
          <ac:spMkLst>
            <pc:docMk/>
            <pc:sldMk cId="1626704005" sldId="261"/>
            <ac:spMk id="11" creationId="{7621BFC8-D5CA-438B-AED9-B002D9D61897}"/>
          </ac:spMkLst>
        </pc:spChg>
        <pc:spChg chg="add del">
          <ac:chgData name="Abdullah Qayyum" userId="449f52b43bac2572" providerId="LiveId" clId="{8FC6EA43-F241-4B83-8039-FEAC0F688349}" dt="2023-10-06T20:37:59.797" v="2599" actId="26606"/>
          <ac:spMkLst>
            <pc:docMk/>
            <pc:sldMk cId="1626704005" sldId="261"/>
            <ac:spMk id="13" creationId="{335AD9EB-1BBC-4CF8-8FAE-1E89D7A57B5F}"/>
          </ac:spMkLst>
        </pc:spChg>
        <pc:spChg chg="add del">
          <ac:chgData name="Abdullah Qayyum" userId="449f52b43bac2572" providerId="LiveId" clId="{8FC6EA43-F241-4B83-8039-FEAC0F688349}" dt="2023-10-06T20:38:01.904" v="2601" actId="26606"/>
          <ac:spMkLst>
            <pc:docMk/>
            <pc:sldMk cId="1626704005" sldId="261"/>
            <ac:spMk id="15" creationId="{6E031B08-817C-4D78-A28E-7F52A7C3D500}"/>
          </ac:spMkLst>
        </pc:spChg>
        <pc:spChg chg="add del">
          <ac:chgData name="Abdullah Qayyum" userId="449f52b43bac2572" providerId="LiveId" clId="{8FC6EA43-F241-4B83-8039-FEAC0F688349}" dt="2023-10-06T20:38:01.904" v="2601" actId="26606"/>
          <ac:spMkLst>
            <pc:docMk/>
            <pc:sldMk cId="1626704005" sldId="261"/>
            <ac:spMk id="16" creationId="{F974450B-79F2-4557-8D6D-8CC48A03F2FC}"/>
          </ac:spMkLst>
        </pc:spChg>
        <pc:spChg chg="add del">
          <ac:chgData name="Abdullah Qayyum" userId="449f52b43bac2572" providerId="LiveId" clId="{8FC6EA43-F241-4B83-8039-FEAC0F688349}" dt="2023-10-06T20:38:01.904" v="2601" actId="26606"/>
          <ac:spMkLst>
            <pc:docMk/>
            <pc:sldMk cId="1626704005" sldId="261"/>
            <ac:spMk id="17" creationId="{E5F9DC5C-0D0B-44BF-ADFA-F6CD3952C7DE}"/>
          </ac:spMkLst>
        </pc:spChg>
        <pc:spChg chg="add del">
          <ac:chgData name="Abdullah Qayyum" userId="449f52b43bac2572" providerId="LiveId" clId="{8FC6EA43-F241-4B83-8039-FEAC0F688349}" dt="2023-10-06T20:38:07.099" v="2603" actId="26606"/>
          <ac:spMkLst>
            <pc:docMk/>
            <pc:sldMk cId="1626704005" sldId="261"/>
            <ac:spMk id="19" creationId="{190EBB63-6737-44F0-8650-BF095B609EC1}"/>
          </ac:spMkLst>
        </pc:spChg>
        <pc:spChg chg="add del">
          <ac:chgData name="Abdullah Qayyum" userId="449f52b43bac2572" providerId="LiveId" clId="{8FC6EA43-F241-4B83-8039-FEAC0F688349}" dt="2023-10-06T20:38:07.099" v="2603" actId="26606"/>
          <ac:spMkLst>
            <pc:docMk/>
            <pc:sldMk cId="1626704005" sldId="261"/>
            <ac:spMk id="20" creationId="{DDEA55D3-9E3C-420C-AD74-642699513A89}"/>
          </ac:spMkLst>
        </pc:spChg>
        <pc:spChg chg="add del">
          <ac:chgData name="Abdullah Qayyum" userId="449f52b43bac2572" providerId="LiveId" clId="{8FC6EA43-F241-4B83-8039-FEAC0F688349}" dt="2023-10-06T20:38:07.099" v="2603" actId="26606"/>
          <ac:spMkLst>
            <pc:docMk/>
            <pc:sldMk cId="1626704005" sldId="261"/>
            <ac:spMk id="21" creationId="{0F6C2FC2-1EAC-4A19-915E-364DE8BCB8E8}"/>
          </ac:spMkLst>
        </pc:spChg>
        <pc:spChg chg="add del mod">
          <ac:chgData name="Abdullah Qayyum" userId="449f52b43bac2572" providerId="LiveId" clId="{8FC6EA43-F241-4B83-8039-FEAC0F688349}" dt="2023-10-06T20:38:55.823" v="2647" actId="26606"/>
          <ac:spMkLst>
            <pc:docMk/>
            <pc:sldMk cId="1626704005" sldId="261"/>
            <ac:spMk id="23" creationId="{275F7D11-D84E-4242-A8CC-4DC7D8B19537}"/>
          </ac:spMkLst>
        </pc:spChg>
        <pc:spChg chg="add del mod">
          <ac:chgData name="Abdullah Qayyum" userId="449f52b43bac2572" providerId="LiveId" clId="{8FC6EA43-F241-4B83-8039-FEAC0F688349}" dt="2023-10-06T20:38:55.823" v="2647" actId="26606"/>
          <ac:spMkLst>
            <pc:docMk/>
            <pc:sldMk cId="1626704005" sldId="261"/>
            <ac:spMk id="24" creationId="{7621BFC8-D5CA-438B-AED9-B002D9D61897}"/>
          </ac:spMkLst>
        </pc:spChg>
        <pc:spChg chg="add del mod">
          <ac:chgData name="Abdullah Qayyum" userId="449f52b43bac2572" providerId="LiveId" clId="{8FC6EA43-F241-4B83-8039-FEAC0F688349}" dt="2023-10-06T20:38:55.823" v="2647" actId="26606"/>
          <ac:spMkLst>
            <pc:docMk/>
            <pc:sldMk cId="1626704005" sldId="261"/>
            <ac:spMk id="25" creationId="{335AD9EB-1BBC-4CF8-8FAE-1E89D7A57B5F}"/>
          </ac:spMkLst>
        </pc:spChg>
        <pc:graphicFrameChg chg="add mod modGraphic">
          <ac:chgData name="Abdullah Qayyum" userId="449f52b43bac2572" providerId="LiveId" clId="{8FC6EA43-F241-4B83-8039-FEAC0F688349}" dt="2023-10-06T20:39:17.849" v="2659" actId="26606"/>
          <ac:graphicFrameMkLst>
            <pc:docMk/>
            <pc:sldMk cId="1626704005" sldId="261"/>
            <ac:graphicFrameMk id="4" creationId="{21C414CC-2524-6981-31E4-C60B77E02F0E}"/>
          </ac:graphicFrameMkLst>
        </pc:graphicFrameChg>
      </pc:sldChg>
      <pc:sldChg chg="new del">
        <pc:chgData name="Abdullah Qayyum" userId="449f52b43bac2572" providerId="LiveId" clId="{8FC6EA43-F241-4B83-8039-FEAC0F688349}" dt="2023-10-05T23:29:41.838" v="1467" actId="2696"/>
        <pc:sldMkLst>
          <pc:docMk/>
          <pc:sldMk cId="78861873" sldId="262"/>
        </pc:sldMkLst>
      </pc:sldChg>
      <pc:sldChg chg="addSp delSp modSp new mod modClrScheme chgLayout">
        <pc:chgData name="Abdullah Qayyum" userId="449f52b43bac2572" providerId="LiveId" clId="{8FC6EA43-F241-4B83-8039-FEAC0F688349}" dt="2023-10-06T20:40:14.255" v="2679" actId="478"/>
        <pc:sldMkLst>
          <pc:docMk/>
          <pc:sldMk cId="899758865" sldId="262"/>
        </pc:sldMkLst>
        <pc:spChg chg="mod">
          <ac:chgData name="Abdullah Qayyum" userId="449f52b43bac2572" providerId="LiveId" clId="{8FC6EA43-F241-4B83-8039-FEAC0F688349}" dt="2023-10-06T20:40:07.602" v="2678" actId="255"/>
          <ac:spMkLst>
            <pc:docMk/>
            <pc:sldMk cId="899758865" sldId="262"/>
            <ac:spMk id="2" creationId="{88619896-3157-B4D7-1B8E-156E8DEFFAC1}"/>
          </ac:spMkLst>
        </pc:spChg>
        <pc:spChg chg="add del">
          <ac:chgData name="Abdullah Qayyum" userId="449f52b43bac2572" providerId="LiveId" clId="{8FC6EA43-F241-4B83-8039-FEAC0F688349}" dt="2023-10-06T20:39:51.644" v="2676" actId="26606"/>
          <ac:spMkLst>
            <pc:docMk/>
            <pc:sldMk cId="899758865" sldId="262"/>
            <ac:spMk id="3" creationId="{BB985F87-7F5A-6701-1052-EA9CE3E5EDC2}"/>
          </ac:spMkLst>
        </pc:spChg>
        <pc:spChg chg="add del mod">
          <ac:chgData name="Abdullah Qayyum" userId="449f52b43bac2572" providerId="LiveId" clId="{8FC6EA43-F241-4B83-8039-FEAC0F688349}" dt="2023-10-06T20:39:49.541" v="2669" actId="26606"/>
          <ac:spMkLst>
            <pc:docMk/>
            <pc:sldMk cId="899758865" sldId="262"/>
            <ac:spMk id="9" creationId="{6008F35F-D16F-4570-858B-EF57288370AE}"/>
          </ac:spMkLst>
        </pc:spChg>
        <pc:spChg chg="add del mod">
          <ac:chgData name="Abdullah Qayyum" userId="449f52b43bac2572" providerId="LiveId" clId="{8FC6EA43-F241-4B83-8039-FEAC0F688349}" dt="2023-10-06T20:39:49.541" v="2669" actId="26606"/>
          <ac:spMkLst>
            <pc:docMk/>
            <pc:sldMk cId="899758865" sldId="262"/>
            <ac:spMk id="11" creationId="{8FEC7935-71D6-461E-AB51-B32890794346}"/>
          </ac:spMkLst>
        </pc:spChg>
        <pc:spChg chg="add del mod">
          <ac:chgData name="Abdullah Qayyum" userId="449f52b43bac2572" providerId="LiveId" clId="{8FC6EA43-F241-4B83-8039-FEAC0F688349}" dt="2023-10-06T20:39:49.541" v="2669" actId="26606"/>
          <ac:spMkLst>
            <pc:docMk/>
            <pc:sldMk cId="899758865" sldId="262"/>
            <ac:spMk id="13" creationId="{4D9C2E7B-C261-4427-8970-90F1E8DC223B}"/>
          </ac:spMkLst>
        </pc:spChg>
        <pc:spChg chg="add del mod">
          <ac:chgData name="Abdullah Qayyum" userId="449f52b43bac2572" providerId="LiveId" clId="{8FC6EA43-F241-4B83-8039-FEAC0F688349}" dt="2023-10-06T20:39:49.541" v="2669" actId="26606"/>
          <ac:spMkLst>
            <pc:docMk/>
            <pc:sldMk cId="899758865" sldId="262"/>
            <ac:spMk id="15" creationId="{A443A0C7-3A61-432A-81C6-40FB2C602720}"/>
          </ac:spMkLst>
        </pc:spChg>
        <pc:spChg chg="add del mod">
          <ac:chgData name="Abdullah Qayyum" userId="449f52b43bac2572" providerId="LiveId" clId="{8FC6EA43-F241-4B83-8039-FEAC0F688349}" dt="2023-10-06T20:39:50.561" v="2671" actId="26606"/>
          <ac:spMkLst>
            <pc:docMk/>
            <pc:sldMk cId="899758865" sldId="262"/>
            <ac:spMk id="18" creationId="{6008F35F-D16F-4570-858B-EF57288370AE}"/>
          </ac:spMkLst>
        </pc:spChg>
        <pc:spChg chg="add del mod">
          <ac:chgData name="Abdullah Qayyum" userId="449f52b43bac2572" providerId="LiveId" clId="{8FC6EA43-F241-4B83-8039-FEAC0F688349}" dt="2023-10-06T20:39:50.561" v="2671" actId="26606"/>
          <ac:spMkLst>
            <pc:docMk/>
            <pc:sldMk cId="899758865" sldId="262"/>
            <ac:spMk id="19" creationId="{D473ED7E-BC30-4C26-8A9B-4B3EBD2A9855}"/>
          </ac:spMkLst>
        </pc:spChg>
        <pc:spChg chg="add del mod">
          <ac:chgData name="Abdullah Qayyum" userId="449f52b43bac2572" providerId="LiveId" clId="{8FC6EA43-F241-4B83-8039-FEAC0F688349}" dt="2023-10-06T20:39:50.561" v="2671" actId="26606"/>
          <ac:spMkLst>
            <pc:docMk/>
            <pc:sldMk cId="899758865" sldId="262"/>
            <ac:spMk id="20" creationId="{26821172-B493-47F7-94BD-54EC7A32DC85}"/>
          </ac:spMkLst>
        </pc:spChg>
        <pc:spChg chg="add del mod">
          <ac:chgData name="Abdullah Qayyum" userId="449f52b43bac2572" providerId="LiveId" clId="{8FC6EA43-F241-4B83-8039-FEAC0F688349}" dt="2023-10-06T20:39:50.561" v="2671" actId="26606"/>
          <ac:spMkLst>
            <pc:docMk/>
            <pc:sldMk cId="899758865" sldId="262"/>
            <ac:spMk id="21" creationId="{1414B732-7187-427B-B84B-E95823CFE97C}"/>
          </ac:spMkLst>
        </pc:spChg>
        <pc:spChg chg="add del mod">
          <ac:chgData name="Abdullah Qayyum" userId="449f52b43bac2572" providerId="LiveId" clId="{8FC6EA43-F241-4B83-8039-FEAC0F688349}" dt="2023-10-06T20:39:51.036" v="2673" actId="26606"/>
          <ac:spMkLst>
            <pc:docMk/>
            <pc:sldMk cId="899758865" sldId="262"/>
            <ac:spMk id="24" creationId="{6008F35F-D16F-4570-858B-EF57288370AE}"/>
          </ac:spMkLst>
        </pc:spChg>
        <pc:spChg chg="add del mod">
          <ac:chgData name="Abdullah Qayyum" userId="449f52b43bac2572" providerId="LiveId" clId="{8FC6EA43-F241-4B83-8039-FEAC0F688349}" dt="2023-10-06T20:39:51.036" v="2673" actId="26606"/>
          <ac:spMkLst>
            <pc:docMk/>
            <pc:sldMk cId="899758865" sldId="262"/>
            <ac:spMk id="25" creationId="{8FEC7935-71D6-461E-AB51-B32890794346}"/>
          </ac:spMkLst>
        </pc:spChg>
        <pc:spChg chg="add del mod">
          <ac:chgData name="Abdullah Qayyum" userId="449f52b43bac2572" providerId="LiveId" clId="{8FC6EA43-F241-4B83-8039-FEAC0F688349}" dt="2023-10-06T20:39:51.036" v="2673" actId="26606"/>
          <ac:spMkLst>
            <pc:docMk/>
            <pc:sldMk cId="899758865" sldId="262"/>
            <ac:spMk id="26" creationId="{4D9C2E7B-C261-4427-8970-90F1E8DC223B}"/>
          </ac:spMkLst>
        </pc:spChg>
        <pc:spChg chg="add del mod">
          <ac:chgData name="Abdullah Qayyum" userId="449f52b43bac2572" providerId="LiveId" clId="{8FC6EA43-F241-4B83-8039-FEAC0F688349}" dt="2023-10-06T20:39:51.036" v="2673" actId="26606"/>
          <ac:spMkLst>
            <pc:docMk/>
            <pc:sldMk cId="899758865" sldId="262"/>
            <ac:spMk id="27" creationId="{A443A0C7-3A61-432A-81C6-40FB2C602720}"/>
          </ac:spMkLst>
        </pc:spChg>
        <pc:spChg chg="add del mod">
          <ac:chgData name="Abdullah Qayyum" userId="449f52b43bac2572" providerId="LiveId" clId="{8FC6EA43-F241-4B83-8039-FEAC0F688349}" dt="2023-10-06T20:39:51.607" v="2675" actId="26606"/>
          <ac:spMkLst>
            <pc:docMk/>
            <pc:sldMk cId="899758865" sldId="262"/>
            <ac:spMk id="30" creationId="{6008F35F-D16F-4570-858B-EF57288370AE}"/>
          </ac:spMkLst>
        </pc:spChg>
        <pc:spChg chg="add del mod">
          <ac:chgData name="Abdullah Qayyum" userId="449f52b43bac2572" providerId="LiveId" clId="{8FC6EA43-F241-4B83-8039-FEAC0F688349}" dt="2023-10-06T20:39:51.607" v="2675" actId="26606"/>
          <ac:spMkLst>
            <pc:docMk/>
            <pc:sldMk cId="899758865" sldId="262"/>
            <ac:spMk id="31" creationId="{04E35474-1A9A-4F0C-82BB-186980BFD465}"/>
          </ac:spMkLst>
        </pc:spChg>
        <pc:spChg chg="add del mod">
          <ac:chgData name="Abdullah Qayyum" userId="449f52b43bac2572" providerId="LiveId" clId="{8FC6EA43-F241-4B83-8039-FEAC0F688349}" dt="2023-10-06T20:39:51.607" v="2675" actId="26606"/>
          <ac:spMkLst>
            <pc:docMk/>
            <pc:sldMk cId="899758865" sldId="262"/>
            <ac:spMk id="32" creationId="{11199D09-9DAC-4D8F-8067-411B9B5FC8AE}"/>
          </ac:spMkLst>
        </pc:spChg>
        <pc:spChg chg="add del mod">
          <ac:chgData name="Abdullah Qayyum" userId="449f52b43bac2572" providerId="LiveId" clId="{8FC6EA43-F241-4B83-8039-FEAC0F688349}" dt="2023-10-06T20:39:51.607" v="2675" actId="26606"/>
          <ac:spMkLst>
            <pc:docMk/>
            <pc:sldMk cId="899758865" sldId="262"/>
            <ac:spMk id="33" creationId="{4643FDF9-4F10-41D0-B36B-A0E7E18109B1}"/>
          </ac:spMkLst>
        </pc:spChg>
        <pc:spChg chg="add del mod">
          <ac:chgData name="Abdullah Qayyum" userId="449f52b43bac2572" providerId="LiveId" clId="{8FC6EA43-F241-4B83-8039-FEAC0F688349}" dt="2023-10-06T20:40:14.255" v="2679" actId="478"/>
          <ac:spMkLst>
            <pc:docMk/>
            <pc:sldMk cId="899758865" sldId="262"/>
            <ac:spMk id="36" creationId="{6008F35F-D16F-4570-858B-EF57288370AE}"/>
          </ac:spMkLst>
        </pc:spChg>
        <pc:spChg chg="add mod">
          <ac:chgData name="Abdullah Qayyum" userId="449f52b43bac2572" providerId="LiveId" clId="{8FC6EA43-F241-4B83-8039-FEAC0F688349}" dt="2023-10-06T20:39:51.644" v="2676" actId="26606"/>
          <ac:spMkLst>
            <pc:docMk/>
            <pc:sldMk cId="899758865" sldId="262"/>
            <ac:spMk id="37" creationId="{8FEC7935-71D6-461E-AB51-B32890794346}"/>
          </ac:spMkLst>
        </pc:spChg>
        <pc:spChg chg="add mod">
          <ac:chgData name="Abdullah Qayyum" userId="449f52b43bac2572" providerId="LiveId" clId="{8FC6EA43-F241-4B83-8039-FEAC0F688349}" dt="2023-10-06T20:39:51.644" v="2676" actId="26606"/>
          <ac:spMkLst>
            <pc:docMk/>
            <pc:sldMk cId="899758865" sldId="262"/>
            <ac:spMk id="38" creationId="{4D9C2E7B-C261-4427-8970-90F1E8DC223B}"/>
          </ac:spMkLst>
        </pc:spChg>
        <pc:spChg chg="add mod">
          <ac:chgData name="Abdullah Qayyum" userId="449f52b43bac2572" providerId="LiveId" clId="{8FC6EA43-F241-4B83-8039-FEAC0F688349}" dt="2023-10-06T20:39:51.644" v="2676" actId="26606"/>
          <ac:spMkLst>
            <pc:docMk/>
            <pc:sldMk cId="899758865" sldId="262"/>
            <ac:spMk id="39" creationId="{A443A0C7-3A61-432A-81C6-40FB2C602720}"/>
          </ac:spMkLst>
        </pc:spChg>
        <pc:picChg chg="add del">
          <ac:chgData name="Abdullah Qayyum" userId="449f52b43bac2572" providerId="LiveId" clId="{8FC6EA43-F241-4B83-8039-FEAC0F688349}" dt="2023-10-06T20:39:49.541" v="2669" actId="26606"/>
          <ac:picMkLst>
            <pc:docMk/>
            <pc:sldMk cId="899758865" sldId="262"/>
            <ac:picMk id="5" creationId="{29CD7871-90C9-D578-23AD-F566FD85A104}"/>
          </ac:picMkLst>
        </pc:picChg>
        <pc:picChg chg="add del">
          <ac:chgData name="Abdullah Qayyum" userId="449f52b43bac2572" providerId="LiveId" clId="{8FC6EA43-F241-4B83-8039-FEAC0F688349}" dt="2023-10-06T20:39:50.561" v="2671" actId="26606"/>
          <ac:picMkLst>
            <pc:docMk/>
            <pc:sldMk cId="899758865" sldId="262"/>
            <ac:picMk id="17" creationId="{B8D19846-D7CA-F2B5-0B92-EBC04D1AD3D3}"/>
          </ac:picMkLst>
        </pc:picChg>
        <pc:picChg chg="add del">
          <ac:chgData name="Abdullah Qayyum" userId="449f52b43bac2572" providerId="LiveId" clId="{8FC6EA43-F241-4B83-8039-FEAC0F688349}" dt="2023-10-06T20:39:51.036" v="2673" actId="26606"/>
          <ac:picMkLst>
            <pc:docMk/>
            <pc:sldMk cId="899758865" sldId="262"/>
            <ac:picMk id="23" creationId="{29CD7871-90C9-D578-23AD-F566FD85A104}"/>
          </ac:picMkLst>
        </pc:picChg>
        <pc:picChg chg="add del">
          <ac:chgData name="Abdullah Qayyum" userId="449f52b43bac2572" providerId="LiveId" clId="{8FC6EA43-F241-4B83-8039-FEAC0F688349}" dt="2023-10-06T20:39:51.607" v="2675" actId="26606"/>
          <ac:picMkLst>
            <pc:docMk/>
            <pc:sldMk cId="899758865" sldId="262"/>
            <ac:picMk id="29" creationId="{6F3BD8BC-3264-24CF-E7DA-848E52BEBD9A}"/>
          </ac:picMkLst>
        </pc:picChg>
        <pc:picChg chg="add">
          <ac:chgData name="Abdullah Qayyum" userId="449f52b43bac2572" providerId="LiveId" clId="{8FC6EA43-F241-4B83-8039-FEAC0F688349}" dt="2023-10-06T20:39:51.644" v="2676" actId="26606"/>
          <ac:picMkLst>
            <pc:docMk/>
            <pc:sldMk cId="899758865" sldId="262"/>
            <ac:picMk id="35" creationId="{29CD7871-90C9-D578-23AD-F566FD85A10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4F9-5EE7-47B7-B965-368EB53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181099"/>
            <a:ext cx="6864724" cy="3581399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4A1F1-374F-4FC8-89F7-83065EA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6864724" cy="86837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CB5F-AE9B-4C02-B16F-C462CAF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B1CC-830B-4695-B174-D9E9100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D43F-E516-4123-A6D8-DB72C3CC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37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C0AF-44D0-4830-AF13-49B8522B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B4D8C-6045-47B3-9A0C-F2215A90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A9F1-F398-416A-A8C0-0A36D838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F801-C9FB-4A34-8386-BA9FBAC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5176-F6E9-4997-8355-74F2A456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36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BC807-13E1-4F3F-83FA-FD9BD24F3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6520" y="647699"/>
            <a:ext cx="2291080" cy="52959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E2EAA-155E-482E-A2B8-547653B2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2371" y="647699"/>
            <a:ext cx="8120789" cy="52959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4BDC-BDD0-417D-AF7C-516EE556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63EC-23F9-4202-80F3-F8E55088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402D-7367-485B-AEA6-5AB2B820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98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F197-4D72-4945-8068-57D52018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1FA8-039D-4BAF-8AAB-7B6616AF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357F-46A1-493A-A5E4-1D7FAE5B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77BC-26F9-4B14-A2DC-C7575C5A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C3FF-EE25-45FB-A7A8-AAA522F7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5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96BE-9AF9-4E97-9204-5B672D79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362200"/>
            <a:ext cx="7696200" cy="24003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F98A-E8AE-4443-9A8C-CB35DEB2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5067300"/>
            <a:ext cx="7696200" cy="876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114B-35CB-40C5-BCC8-C5039524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A324-982E-42C4-8002-5F236877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1596-9353-4C1A-972E-6522F2B4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61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0BC9-7469-437A-B92B-0A2627E4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887-595C-4649-AF8E-E78307000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91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FE29C-ED37-4DD9-949F-00243426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825625"/>
            <a:ext cx="5029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AA34-8CC0-4E5B-8396-0AC75633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F7398-73FE-4D27-AFF9-91BEBFED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00880-10EE-4115-8BBB-13DDF270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25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3C9B-D20D-43FA-BA18-D50F86A9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699"/>
            <a:ext cx="10625229" cy="1150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F00A-F4EE-40FC-9325-37384042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63" y="1879599"/>
            <a:ext cx="5157787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5DD90-A306-4A8B-A54C-8033B7F7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863" y="2560955"/>
            <a:ext cx="5157787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0E0AA-F8F8-4862-B27B-50FAF2F34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2" y="1879599"/>
            <a:ext cx="5183188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EBDD6-EDA1-4CE7-9DDC-9D977E12D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560955"/>
            <a:ext cx="5183188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44487-D350-4434-A5C7-A96942FF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9DC43-E591-42BF-82EE-E4887E4B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CD421-2D00-41DD-A393-4739E38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43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9A8B-0FAF-431C-9657-9003FA03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BA2A1-331D-40F8-867B-CE150113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995C1-5121-47B6-AC6D-F60C0FF6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BE022-9B54-431C-80D5-5D8F2AFC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B6E5-6347-41F6-85FC-3BF3652D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A93F6-45F8-4453-B5DC-B2F3D5D0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64E1-213B-4AF0-80D7-8101EFD5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90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0B5D-E76D-4797-AD77-15625D67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4D8D-C9CF-43B2-905D-2368B17A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188" y="914400"/>
            <a:ext cx="5737412" cy="50291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4BF0C-D14C-46D7-ACDD-1885DDD8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79"/>
            <a:ext cx="4119654" cy="32461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7D8D-72E7-4ABD-BB87-80BB4900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9C1CE-C8CE-4364-A021-ADC2D647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6FA33-09EF-495A-853E-63750CA3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6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023E-952E-40DF-A101-74D2278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E98DD-BF5D-4CCA-8C66-F2A6CE112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6400" y="914400"/>
            <a:ext cx="5791200" cy="50291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C22A6-F2C2-4A88-BEE5-2D6CEB52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80"/>
            <a:ext cx="4119654" cy="31715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F755-C7AF-4C50-8CA8-828612A7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DE175-E818-477C-A3F6-7DD65C12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B8E3-DB91-440B-818F-71E4248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15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EB7D6-B8CB-49E3-874F-2255BEE8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1147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EAC5-A8AB-4FE8-A270-D70F7DED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371" y="2095500"/>
            <a:ext cx="10620855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506C-52BF-4C05-AD31-7C08B8015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2371" y="6332538"/>
            <a:ext cx="3006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4630-6C67-4A40-A499-CB025B243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34169" y="6332538"/>
            <a:ext cx="3505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E14B-0EE8-4015-809C-DD36B545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747" y="6332538"/>
            <a:ext cx="539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1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 cap="all" spc="300" baseline="0">
          <a:solidFill>
            <a:srgbClr val="FFFFFF"/>
          </a:solidFill>
          <a:highlight>
            <a:srgbClr val="0000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20FBD20-EC25-4BEE-AD5F-E459FA1E6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Top view of a circular staircase">
            <a:extLst>
              <a:ext uri="{FF2B5EF4-FFF2-40B4-BE49-F238E27FC236}">
                <a16:creationId xmlns:a16="http://schemas.microsoft.com/office/drawing/2014/main" id="{EC7DE3F2-4F67-501D-4C76-B3AE50CDD6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74" b="556"/>
          <a:stretch/>
        </p:blipFill>
        <p:spPr>
          <a:xfrm>
            <a:off x="20" y="-4"/>
            <a:ext cx="12191980" cy="685800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7F1335F-97CE-4842-9A57-2B6A3F459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30880"/>
            <a:ext cx="12192000" cy="362712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C1F29A-C0B6-20BA-068E-F4332A737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1199" y="2362200"/>
            <a:ext cx="6438645" cy="2400300"/>
          </a:xfrm>
        </p:spPr>
        <p:txBody>
          <a:bodyPr>
            <a:normAutofit/>
          </a:bodyPr>
          <a:lstStyle/>
          <a:p>
            <a:r>
              <a:rPr lang="en-US" sz="4800" dirty="0"/>
              <a:t>Discoveries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C87F2-2391-FDCA-7904-4D1D3E94CF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8489" y="5075226"/>
            <a:ext cx="6438645" cy="113507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Abdullah Qayyum</a:t>
            </a:r>
          </a:p>
        </p:txBody>
      </p:sp>
    </p:spTree>
    <p:extLst>
      <p:ext uri="{BB962C8B-B14F-4D97-AF65-F5344CB8AC3E}">
        <p14:creationId xmlns:p14="http://schemas.microsoft.com/office/powerpoint/2010/main" val="347301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671D9-1559-917C-2785-462BB1609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 explored the data first by getting the summary of it and making tables and  applying the </a:t>
            </a:r>
            <a:r>
              <a:rPr lang="en-US" dirty="0" err="1"/>
              <a:t>tapply</a:t>
            </a:r>
            <a:r>
              <a:rPr lang="en-US" dirty="0"/>
              <a:t>() to see what is going on in the data set and finding some trends before making my queries. </a:t>
            </a:r>
          </a:p>
          <a:p>
            <a:r>
              <a:rPr lang="en-US" dirty="0"/>
              <a:t>This Data set consist of 7 columns</a:t>
            </a:r>
          </a:p>
          <a:p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Dealership </a:t>
            </a:r>
          </a:p>
          <a:p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Season </a:t>
            </a:r>
          </a:p>
          <a:p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Car </a:t>
            </a:r>
          </a:p>
          <a:p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Buyer</a:t>
            </a:r>
          </a:p>
          <a:p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Buyer Age</a:t>
            </a:r>
          </a:p>
          <a:p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Price</a:t>
            </a:r>
          </a:p>
          <a:p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Buyer Income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505B1E-9766-ECEA-F5C8-8087382B7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dataset</a:t>
            </a:r>
          </a:p>
        </p:txBody>
      </p:sp>
    </p:spTree>
    <p:extLst>
      <p:ext uri="{BB962C8B-B14F-4D97-AF65-F5344CB8AC3E}">
        <p14:creationId xmlns:p14="http://schemas.microsoft.com/office/powerpoint/2010/main" val="205009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arge car car park from above">
            <a:extLst>
              <a:ext uri="{FF2B5EF4-FFF2-40B4-BE49-F238E27FC236}">
                <a16:creationId xmlns:a16="http://schemas.microsoft.com/office/drawing/2014/main" id="{EFD49CE5-44AC-F827-BDD2-46A8EBD1CC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309"/>
          <a:stretch/>
        </p:blipFill>
        <p:spPr>
          <a:xfrm>
            <a:off x="20" y="10"/>
            <a:ext cx="8115280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B3FAF0-1931-39EF-D208-F1C89B513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647700"/>
            <a:ext cx="4225166" cy="2420756"/>
          </a:xfrm>
        </p:spPr>
        <p:txBody>
          <a:bodyPr anchor="t">
            <a:normAutofit/>
          </a:bodyPr>
          <a:lstStyle/>
          <a:p>
            <a:r>
              <a:rPr lang="en-US" dirty="0"/>
              <a:t>My First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255AE-B1A7-222C-67DD-67284B18D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4932" y="914400"/>
            <a:ext cx="2689367" cy="5295900"/>
          </a:xfrm>
        </p:spPr>
        <p:txBody>
          <a:bodyPr>
            <a:normAutofit/>
          </a:bodyPr>
          <a:lstStyle/>
          <a:p>
            <a:r>
              <a:rPr lang="en-US" dirty="0"/>
              <a:t>My first query is that people that bought the car brand Hyundai at the LA Dealership the average buyer income is $160803 which is $9389 lower than the  average buyer income which is $170193 over the whole data set. </a:t>
            </a:r>
          </a:p>
        </p:txBody>
      </p:sp>
      <p:sp>
        <p:nvSpPr>
          <p:cNvPr id="9" name="Date Placeholder 5">
            <a:extLst>
              <a:ext uri="{FF2B5EF4-FFF2-40B4-BE49-F238E27FC236}">
                <a16:creationId xmlns:a16="http://schemas.microsoft.com/office/drawing/2014/main" id="{14BA508E-6BD0-47E0-90EA-A626B673A5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2371" y="6332538"/>
            <a:ext cx="300649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88192DA-8156-43E6-8ACA-FF1A84EA1465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10/5/2023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Footer Placeholder 6">
            <a:extLst>
              <a:ext uri="{FF2B5EF4-FFF2-40B4-BE49-F238E27FC236}">
                <a16:creationId xmlns:a16="http://schemas.microsoft.com/office/drawing/2014/main" id="{D070C8F8-8A51-4FFD-9321-48130F3B8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34169" y="6332538"/>
            <a:ext cx="350545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F8766146-3F5E-4648-A5C2-4B92438D6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52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6A7C-79FD-DCC6-BF66-F524887F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914400"/>
            <a:ext cx="5181601" cy="1451035"/>
          </a:xfrm>
        </p:spPr>
        <p:txBody>
          <a:bodyPr anchor="b">
            <a:normAutofit/>
          </a:bodyPr>
          <a:lstStyle/>
          <a:p>
            <a:r>
              <a:rPr lang="en-US"/>
              <a:t>My Second Query</a:t>
            </a:r>
            <a:endParaRPr lang="en-US" dirty="0"/>
          </a:p>
        </p:txBody>
      </p:sp>
      <p:pic>
        <p:nvPicPr>
          <p:cNvPr id="32" name="Picture 31" descr="Large car car park from above">
            <a:extLst>
              <a:ext uri="{FF2B5EF4-FFF2-40B4-BE49-F238E27FC236}">
                <a16:creationId xmlns:a16="http://schemas.microsoft.com/office/drawing/2014/main" id="{D7F14E13-5C3D-8907-AE0C-C30B486DBE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6" r="35883"/>
          <a:stretch/>
        </p:blipFill>
        <p:spPr>
          <a:xfrm>
            <a:off x="792493" y="914400"/>
            <a:ext cx="4470391" cy="502920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46384-BB34-C200-5156-36A43B9E2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861187"/>
            <a:ext cx="5181600" cy="3082413"/>
          </a:xfrm>
        </p:spPr>
        <p:txBody>
          <a:bodyPr>
            <a:normAutofit/>
          </a:bodyPr>
          <a:lstStyle/>
          <a:p>
            <a:r>
              <a:rPr lang="en-US"/>
              <a:t>My second  query is that people that bought the car brand Toyota at the San Diego Dealership  the average buyer income is $175021 which is $4827 higher than average buyer income which is $170193 over the whole data set.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3" name="Date Placeholder 5">
            <a:extLst>
              <a:ext uri="{FF2B5EF4-FFF2-40B4-BE49-F238E27FC236}">
                <a16:creationId xmlns:a16="http://schemas.microsoft.com/office/drawing/2014/main" id="{14BA508E-6BD0-47E0-90EA-A626B673A5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2371" y="6332538"/>
            <a:ext cx="300649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88192DA-8156-43E6-8ACA-FF1A84EA1465}" type="datetime1">
              <a:rPr lang="en-US"/>
              <a:pPr>
                <a:spcAft>
                  <a:spcPts val="600"/>
                </a:spcAft>
              </a:pPr>
              <a:t>10/5/2023</a:t>
            </a:fld>
            <a:endParaRPr lang="en-US"/>
          </a:p>
        </p:txBody>
      </p:sp>
      <p:sp>
        <p:nvSpPr>
          <p:cNvPr id="34" name="Footer Placeholder 6">
            <a:extLst>
              <a:ext uri="{FF2B5EF4-FFF2-40B4-BE49-F238E27FC236}">
                <a16:creationId xmlns:a16="http://schemas.microsoft.com/office/drawing/2014/main" id="{D070C8F8-8A51-4FFD-9321-48130F3B8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34169" y="6332538"/>
            <a:ext cx="350545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35" name="Slide Number Placeholder 8">
            <a:extLst>
              <a:ext uri="{FF2B5EF4-FFF2-40B4-BE49-F238E27FC236}">
                <a16:creationId xmlns:a16="http://schemas.microsoft.com/office/drawing/2014/main" id="{F8766146-3F5E-4648-A5C2-4B92438D6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87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C4EE7B0-3A96-F2D4-DB60-7C09A152A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551" y="914400"/>
            <a:ext cx="6166047" cy="1451035"/>
          </a:xfrm>
        </p:spPr>
        <p:txBody>
          <a:bodyPr anchor="b">
            <a:normAutofit/>
          </a:bodyPr>
          <a:lstStyle/>
          <a:p>
            <a:r>
              <a:rPr lang="en-US"/>
              <a:t>Cross validation for query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4305A-2296-DD41-D145-1FF5211C0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1552" y="2861187"/>
            <a:ext cx="6166047" cy="33491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900"/>
              <a:t>My  Query is random because after running the cross validations my differences that I got from different cross validations(different subsets of the data) do not show a trend meaning that differences do not hold and are random. </a:t>
            </a:r>
          </a:p>
          <a:p>
            <a:pPr>
              <a:lnSpc>
                <a:spcPct val="110000"/>
              </a:lnSpc>
            </a:pPr>
            <a:r>
              <a:rPr lang="en-US" sz="1900"/>
              <a:t>My original query on that whole data had the Buyers Income mean of $160803 which is $9389 higher than the Buyer income mean for the whole data. </a:t>
            </a:r>
          </a:p>
          <a:p>
            <a:pPr>
              <a:lnSpc>
                <a:spcPct val="110000"/>
              </a:lnSpc>
            </a:pPr>
            <a:r>
              <a:rPr lang="en-US" sz="1900"/>
              <a:t>Cross Validations Results.</a:t>
            </a:r>
          </a:p>
          <a:p>
            <a:pPr>
              <a:lnSpc>
                <a:spcPct val="110000"/>
              </a:lnSpc>
            </a:pPr>
            <a:endParaRPr lang="en-US" sz="1900"/>
          </a:p>
        </p:txBody>
      </p:sp>
      <p:sp>
        <p:nvSpPr>
          <p:cNvPr id="29" name="Date Placeholder 5">
            <a:extLst>
              <a:ext uri="{FF2B5EF4-FFF2-40B4-BE49-F238E27FC236}">
                <a16:creationId xmlns:a16="http://schemas.microsoft.com/office/drawing/2014/main" id="{9685E2DE-C367-4196-9494-7803215E48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2371" y="6332538"/>
            <a:ext cx="300649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15D50BD-7FAD-4208-A604-F83E692E6FF8}" type="datetime1">
              <a:rPr lang="en-US" smtClean="0"/>
              <a:pPr>
                <a:spcAft>
                  <a:spcPts val="600"/>
                </a:spcAft>
              </a:pPr>
              <a:t>10/6/2023</a:t>
            </a:fld>
            <a:endParaRPr lang="en-US" dirty="0"/>
          </a:p>
        </p:txBody>
      </p:sp>
      <p:sp>
        <p:nvSpPr>
          <p:cNvPr id="30" name="Footer Placeholder 6">
            <a:extLst>
              <a:ext uri="{FF2B5EF4-FFF2-40B4-BE49-F238E27FC236}">
                <a16:creationId xmlns:a16="http://schemas.microsoft.com/office/drawing/2014/main" id="{9BCD8E1D-7F29-48BA-A1EB-E1916492F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34169" y="6332538"/>
            <a:ext cx="3505459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31" name="Slide Number Placeholder 8">
            <a:extLst>
              <a:ext uri="{FF2B5EF4-FFF2-40B4-BE49-F238E27FC236}">
                <a16:creationId xmlns:a16="http://schemas.microsoft.com/office/drawing/2014/main" id="{9137F78D-732D-4CB5-869F-966A92C9C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564E794-F61B-DB5A-1046-A4CF49659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109157"/>
              </p:ext>
            </p:extLst>
          </p:nvPr>
        </p:nvGraphicFramePr>
        <p:xfrm>
          <a:off x="914400" y="2268584"/>
          <a:ext cx="3424519" cy="2320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213">
                  <a:extLst>
                    <a:ext uri="{9D8B030D-6E8A-4147-A177-3AD203B41FA5}">
                      <a16:colId xmlns:a16="http://schemas.microsoft.com/office/drawing/2014/main" val="3322879183"/>
                    </a:ext>
                  </a:extLst>
                </a:gridCol>
                <a:gridCol w="1222306">
                  <a:extLst>
                    <a:ext uri="{9D8B030D-6E8A-4147-A177-3AD203B41FA5}">
                      <a16:colId xmlns:a16="http://schemas.microsoft.com/office/drawing/2014/main" val="3389610704"/>
                    </a:ext>
                  </a:extLst>
                </a:gridCol>
              </a:tblGrid>
              <a:tr h="686967">
                <a:tc>
                  <a:txBody>
                    <a:bodyPr/>
                    <a:lstStyle/>
                    <a:p>
                      <a:r>
                        <a:rPr lang="en-US" sz="1800"/>
                        <a:t>Query 1 Buyers Mean</a:t>
                      </a:r>
                    </a:p>
                  </a:txBody>
                  <a:tcPr marL="92833" marR="92833" marT="46417" marB="46417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$160803</a:t>
                      </a:r>
                    </a:p>
                  </a:txBody>
                  <a:tcPr marL="92833" marR="92833" marT="46417" marB="46417"/>
                </a:tc>
                <a:extLst>
                  <a:ext uri="{0D108BD9-81ED-4DB2-BD59-A6C34878D82A}">
                    <a16:rowId xmlns:a16="http://schemas.microsoft.com/office/drawing/2014/main" val="1606145448"/>
                  </a:ext>
                </a:extLst>
              </a:tr>
              <a:tr h="408467">
                <a:tc>
                  <a:txBody>
                    <a:bodyPr/>
                    <a:lstStyle/>
                    <a:p>
                      <a:r>
                        <a:rPr lang="en-US" sz="1800"/>
                        <a:t>Cross Validation 1</a:t>
                      </a:r>
                    </a:p>
                  </a:txBody>
                  <a:tcPr marL="92833" marR="92833" marT="46417" marB="46417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$154469</a:t>
                      </a:r>
                    </a:p>
                  </a:txBody>
                  <a:tcPr marL="92833" marR="92833" marT="46417" marB="46417"/>
                </a:tc>
                <a:extLst>
                  <a:ext uri="{0D108BD9-81ED-4DB2-BD59-A6C34878D82A}">
                    <a16:rowId xmlns:a16="http://schemas.microsoft.com/office/drawing/2014/main" val="3297112361"/>
                  </a:ext>
                </a:extLst>
              </a:tr>
              <a:tr h="4084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Cross Validation 2</a:t>
                      </a:r>
                    </a:p>
                  </a:txBody>
                  <a:tcPr marL="92833" marR="92833" marT="46417" marB="46417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$166520</a:t>
                      </a:r>
                    </a:p>
                  </a:txBody>
                  <a:tcPr marL="92833" marR="92833" marT="46417" marB="46417"/>
                </a:tc>
                <a:extLst>
                  <a:ext uri="{0D108BD9-81ED-4DB2-BD59-A6C34878D82A}">
                    <a16:rowId xmlns:a16="http://schemas.microsoft.com/office/drawing/2014/main" val="1076520392"/>
                  </a:ext>
                </a:extLst>
              </a:tr>
              <a:tr h="4084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Cross Validation 3</a:t>
                      </a:r>
                    </a:p>
                  </a:txBody>
                  <a:tcPr marL="92833" marR="92833" marT="46417" marB="46417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$160803</a:t>
                      </a:r>
                    </a:p>
                  </a:txBody>
                  <a:tcPr marL="92833" marR="92833" marT="46417" marB="46417"/>
                </a:tc>
                <a:extLst>
                  <a:ext uri="{0D108BD9-81ED-4DB2-BD59-A6C34878D82A}">
                    <a16:rowId xmlns:a16="http://schemas.microsoft.com/office/drawing/2014/main" val="940082009"/>
                  </a:ext>
                </a:extLst>
              </a:tr>
              <a:tr h="4084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Cross Validation 4</a:t>
                      </a:r>
                    </a:p>
                  </a:txBody>
                  <a:tcPr marL="92833" marR="92833" marT="46417" marB="46417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$155324</a:t>
                      </a:r>
                    </a:p>
                  </a:txBody>
                  <a:tcPr marL="92833" marR="92833" marT="46417" marB="46417"/>
                </a:tc>
                <a:extLst>
                  <a:ext uri="{0D108BD9-81ED-4DB2-BD59-A6C34878D82A}">
                    <a16:rowId xmlns:a16="http://schemas.microsoft.com/office/drawing/2014/main" val="2484457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895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D146B-71C8-292D-3147-8E43D5E00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592" y="914399"/>
            <a:ext cx="4787709" cy="1447801"/>
          </a:xfrm>
        </p:spPr>
        <p:txBody>
          <a:bodyPr anchor="b">
            <a:normAutofit/>
          </a:bodyPr>
          <a:lstStyle/>
          <a:p>
            <a:r>
              <a:rPr lang="en-US" sz="3300"/>
              <a:t>Cross Validation for Query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27D62-58DC-0B1B-B1E0-4FB8FE91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592" y="2884869"/>
            <a:ext cx="4787710" cy="332543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/>
              <a:t>My  Query is random because after running the cross validations my differences that I got from different cross validations(different subsets of the data) do not show a trend meaning that differences do not hold and are random. </a:t>
            </a:r>
          </a:p>
          <a:p>
            <a:pPr>
              <a:lnSpc>
                <a:spcPct val="110000"/>
              </a:lnSpc>
            </a:pPr>
            <a:r>
              <a:rPr lang="en-US" sz="1600"/>
              <a:t>My original query on that whole data had the Buyers Income mean of $175021 which is $4827 higher than the Buyers Income mean on the whole data. </a:t>
            </a:r>
          </a:p>
          <a:p>
            <a:pPr>
              <a:lnSpc>
                <a:spcPct val="110000"/>
              </a:lnSpc>
            </a:pPr>
            <a:r>
              <a:rPr lang="en-US" sz="1600"/>
              <a:t>Cross Validations Results.</a:t>
            </a:r>
          </a:p>
          <a:p>
            <a:pPr>
              <a:lnSpc>
                <a:spcPct val="110000"/>
              </a:lnSpc>
            </a:pPr>
            <a:endParaRPr lang="en-US" sz="1600"/>
          </a:p>
          <a:p>
            <a:pPr>
              <a:lnSpc>
                <a:spcPct val="110000"/>
              </a:lnSpc>
            </a:pPr>
            <a:endParaRPr lang="en-US" sz="160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E031B08-817C-4D78-A28E-7F52A7C3D5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0591" y="6332538"/>
            <a:ext cx="299827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1067E2-5E7A-469A-8BF1-83431BD2C4A9}" type="datetime1">
              <a:rPr lang="en-US" smtClean="0"/>
              <a:pPr>
                <a:spcAft>
                  <a:spcPts val="600"/>
                </a:spcAft>
              </a:pPr>
              <a:t>10/6/2023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974450B-79F2-4557-8D6D-8CC48A03F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34169" y="6332538"/>
            <a:ext cx="350545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5F9DC5C-0D0B-44BF-ADFA-F6CD3952C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1C414CC-2524-6981-31E4-C60B77E02F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182438"/>
              </p:ext>
            </p:extLst>
          </p:nvPr>
        </p:nvGraphicFramePr>
        <p:xfrm>
          <a:off x="6321287" y="1636244"/>
          <a:ext cx="5223013" cy="3585515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75000"/>
                    <a:lumOff val="25000"/>
                  </a:schemeClr>
                </a:solidFill>
                <a:tableStyleId>{93296810-A885-4BE3-A3E7-6D5BEEA58F35}</a:tableStyleId>
              </a:tblPr>
              <a:tblGrid>
                <a:gridCol w="3468957">
                  <a:extLst>
                    <a:ext uri="{9D8B030D-6E8A-4147-A177-3AD203B41FA5}">
                      <a16:colId xmlns:a16="http://schemas.microsoft.com/office/drawing/2014/main" val="1263110580"/>
                    </a:ext>
                  </a:extLst>
                </a:gridCol>
                <a:gridCol w="1754056">
                  <a:extLst>
                    <a:ext uri="{9D8B030D-6E8A-4147-A177-3AD203B41FA5}">
                      <a16:colId xmlns:a16="http://schemas.microsoft.com/office/drawing/2014/main" val="2681769022"/>
                    </a:ext>
                  </a:extLst>
                </a:gridCol>
              </a:tblGrid>
              <a:tr h="717103">
                <a:tc>
                  <a:txBody>
                    <a:bodyPr/>
                    <a:lstStyle/>
                    <a:p>
                      <a:r>
                        <a:rPr lang="en-US" sz="2300" b="0" cap="none" spc="0">
                          <a:solidFill>
                            <a:schemeClr val="bg1"/>
                          </a:solidFill>
                        </a:rPr>
                        <a:t>Query 1 Buyers Mean</a:t>
                      </a:r>
                    </a:p>
                  </a:txBody>
                  <a:tcPr marL="196951" marR="220428" marT="151500" marB="15150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b="0" cap="none" spc="0">
                          <a:solidFill>
                            <a:schemeClr val="bg1"/>
                          </a:solidFill>
                        </a:rPr>
                        <a:t>$175021</a:t>
                      </a:r>
                    </a:p>
                  </a:txBody>
                  <a:tcPr marL="196951" marR="220428" marT="151500" marB="15150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286643"/>
                  </a:ext>
                </a:extLst>
              </a:tr>
              <a:tr h="7171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cap="none" spc="0">
                          <a:solidFill>
                            <a:schemeClr val="bg1"/>
                          </a:solidFill>
                        </a:rPr>
                        <a:t>Cross Validation 1</a:t>
                      </a:r>
                    </a:p>
                  </a:txBody>
                  <a:tcPr marL="196951" marR="220428" marT="151500" marB="151500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cap="none" spc="0">
                          <a:solidFill>
                            <a:schemeClr val="bg1"/>
                          </a:solidFill>
                        </a:rPr>
                        <a:t>$177340</a:t>
                      </a:r>
                    </a:p>
                  </a:txBody>
                  <a:tcPr marL="196951" marR="220428" marT="151500" marB="1515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332474"/>
                  </a:ext>
                </a:extLst>
              </a:tr>
              <a:tr h="7171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cap="none" spc="0">
                          <a:solidFill>
                            <a:schemeClr val="bg1"/>
                          </a:solidFill>
                        </a:rPr>
                        <a:t>Cross Validation 2</a:t>
                      </a:r>
                    </a:p>
                  </a:txBody>
                  <a:tcPr marL="196951" marR="220428" marT="151500" marB="1515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cap="none" spc="0">
                          <a:solidFill>
                            <a:schemeClr val="bg1"/>
                          </a:solidFill>
                        </a:rPr>
                        <a:t>$172600</a:t>
                      </a:r>
                    </a:p>
                  </a:txBody>
                  <a:tcPr marL="196951" marR="220428" marT="151500" marB="1515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184022"/>
                  </a:ext>
                </a:extLst>
              </a:tr>
              <a:tr h="7171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cap="none" spc="0">
                          <a:solidFill>
                            <a:schemeClr val="bg1"/>
                          </a:solidFill>
                        </a:rPr>
                        <a:t>Cross Validation 3</a:t>
                      </a:r>
                    </a:p>
                  </a:txBody>
                  <a:tcPr marL="196951" marR="220428" marT="151500" marB="151500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cap="none" spc="0">
                          <a:solidFill>
                            <a:schemeClr val="bg1"/>
                          </a:solidFill>
                        </a:rPr>
                        <a:t>$179416</a:t>
                      </a:r>
                    </a:p>
                  </a:txBody>
                  <a:tcPr marL="196951" marR="220428" marT="151500" marB="1515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154932"/>
                  </a:ext>
                </a:extLst>
              </a:tr>
              <a:tr h="717103">
                <a:tc>
                  <a:txBody>
                    <a:bodyPr/>
                    <a:lstStyle/>
                    <a:p>
                      <a:r>
                        <a:rPr lang="en-US" sz="2300" cap="none" spc="0">
                          <a:solidFill>
                            <a:schemeClr val="bg1"/>
                          </a:solidFill>
                        </a:rPr>
                        <a:t>Cross Validation 4</a:t>
                      </a:r>
                    </a:p>
                  </a:txBody>
                  <a:tcPr marL="196951" marR="220428" marT="151500" marB="1515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cap="none" spc="0">
                          <a:solidFill>
                            <a:schemeClr val="bg1"/>
                          </a:solidFill>
                        </a:rPr>
                        <a:t>$173498</a:t>
                      </a:r>
                    </a:p>
                  </a:txBody>
                  <a:tcPr marL="196951" marR="220428" marT="151500" marB="1515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566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6704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Close-up of hopscotch on a sidewalk">
            <a:extLst>
              <a:ext uri="{FF2B5EF4-FFF2-40B4-BE49-F238E27FC236}">
                <a16:creationId xmlns:a16="http://schemas.microsoft.com/office/drawing/2014/main" id="{29CD7871-90C9-D578-23AD-F566FD85A1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97" b="86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619896-3157-B4D7-1B8E-156E8DEFFA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5472" y="-141277"/>
            <a:ext cx="4294414" cy="3848100"/>
          </a:xfrm>
        </p:spPr>
        <p:txBody>
          <a:bodyPr>
            <a:normAutofit/>
          </a:bodyPr>
          <a:lstStyle/>
          <a:p>
            <a:pPr algn="r"/>
            <a:r>
              <a:rPr lang="en-US" sz="4800" dirty="0"/>
              <a:t>The End </a:t>
            </a:r>
          </a:p>
        </p:txBody>
      </p:sp>
      <p:sp>
        <p:nvSpPr>
          <p:cNvPr id="37" name="Date Placeholder 5">
            <a:extLst>
              <a:ext uri="{FF2B5EF4-FFF2-40B4-BE49-F238E27FC236}">
                <a16:creationId xmlns:a16="http://schemas.microsoft.com/office/drawing/2014/main" id="{8FEC7935-71D6-461E-AB51-B328907943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2371" y="6332538"/>
            <a:ext cx="300649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E8F562DE-4229-4666-BFBF-0946D4048CBE}" type="datetime1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10/6/2023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Footer Placeholder 6">
            <a:extLst>
              <a:ext uri="{FF2B5EF4-FFF2-40B4-BE49-F238E27FC236}">
                <a16:creationId xmlns:a16="http://schemas.microsoft.com/office/drawing/2014/main" id="{4D9C2E7B-C261-4427-8970-90F1E8DC2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34169" y="6332538"/>
            <a:ext cx="3505459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39" name="Slide Number Placeholder 9">
            <a:extLst>
              <a:ext uri="{FF2B5EF4-FFF2-40B4-BE49-F238E27FC236}">
                <a16:creationId xmlns:a16="http://schemas.microsoft.com/office/drawing/2014/main" id="{A443A0C7-3A61-432A-81C6-40FB2C602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9758865"/>
      </p:ext>
    </p:extLst>
  </p:cSld>
  <p:clrMapOvr>
    <a:masterClrMapping/>
  </p:clrMapOvr>
</p:sld>
</file>

<file path=ppt/theme/theme1.xml><?xml version="1.0" encoding="utf-8"?>
<a:theme xmlns:a="http://schemas.openxmlformats.org/drawingml/2006/main" name="Citation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Grandview">
      <a:majorFont>
        <a:latin typeface="Grandview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ationVTI" id="{4899D957-8B31-4AB5-A19D-CB0353FFB667}" vid="{430294D6-2412-4BD3-B567-F0976EA493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4410</TotalTime>
  <Words>391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Grandview</vt:lpstr>
      <vt:lpstr>Grandview Display</vt:lpstr>
      <vt:lpstr>Lucida Console</vt:lpstr>
      <vt:lpstr>CitationVTI</vt:lpstr>
      <vt:lpstr>Discoveries</vt:lpstr>
      <vt:lpstr>Exploring the dataset</vt:lpstr>
      <vt:lpstr>My First Query</vt:lpstr>
      <vt:lpstr>My Second Query</vt:lpstr>
      <vt:lpstr>Cross validation for query 1</vt:lpstr>
      <vt:lpstr>Cross Validation for Query 2</vt:lpstr>
      <vt:lpstr>The End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Discoveries</dc:title>
  <dc:creator>Abdullah Qayyum</dc:creator>
  <cp:lastModifiedBy>Abdullah Qayyum</cp:lastModifiedBy>
  <cp:revision>1</cp:revision>
  <dcterms:created xsi:type="dcterms:W3CDTF">2023-10-03T19:09:34Z</dcterms:created>
  <dcterms:modified xsi:type="dcterms:W3CDTF">2023-10-06T20:40:23Z</dcterms:modified>
</cp:coreProperties>
</file>