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58" r:id="rId4"/>
    <p:sldId id="260" r:id="rId5"/>
    <p:sldId id="259" r:id="rId6"/>
    <p:sldId id="261" r:id="rId7"/>
    <p:sldId id="263"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37ADFA-E0F4-4EF0-A3C0-49FB9700114F}" v="12" dt="2023-09-22T22:51:56.1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2" d="100"/>
          <a:sy n="102" d="100"/>
        </p:scale>
        <p:origin x="930"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 Qayyum" userId="449f52b43bac2572" providerId="LiveId" clId="{1E37ADFA-E0F4-4EF0-A3C0-49FB9700114F}"/>
    <pc:docChg chg="undo custSel addSld delSld modSld sldOrd addMainMaster delMainMaster">
      <pc:chgData name="Abdullah Qayyum" userId="449f52b43bac2572" providerId="LiveId" clId="{1E37ADFA-E0F4-4EF0-A3C0-49FB9700114F}" dt="2023-09-22T23:01:37.610" v="6340" actId="1076"/>
      <pc:docMkLst>
        <pc:docMk/>
      </pc:docMkLst>
      <pc:sldChg chg="addSp modSp mod setBg modClrScheme addAnim chgLayout">
        <pc:chgData name="Abdullah Qayyum" userId="449f52b43bac2572" providerId="LiveId" clId="{1E37ADFA-E0F4-4EF0-A3C0-49FB9700114F}" dt="2023-09-22T15:01:03.875" v="71"/>
        <pc:sldMkLst>
          <pc:docMk/>
          <pc:sldMk cId="2073408650" sldId="256"/>
        </pc:sldMkLst>
        <pc:spChg chg="mod">
          <ac:chgData name="Abdullah Qayyum" userId="449f52b43bac2572" providerId="LiveId" clId="{1E37ADFA-E0F4-4EF0-A3C0-49FB9700114F}" dt="2023-09-22T15:01:03.859" v="69" actId="26606"/>
          <ac:spMkLst>
            <pc:docMk/>
            <pc:sldMk cId="2073408650" sldId="256"/>
            <ac:spMk id="2" creationId="{901669C6-A47B-C614-EBBE-51FC57B1AE04}"/>
          </ac:spMkLst>
        </pc:spChg>
        <pc:spChg chg="mod">
          <ac:chgData name="Abdullah Qayyum" userId="449f52b43bac2572" providerId="LiveId" clId="{1E37ADFA-E0F4-4EF0-A3C0-49FB9700114F}" dt="2023-09-22T15:01:03.859" v="69" actId="26606"/>
          <ac:spMkLst>
            <pc:docMk/>
            <pc:sldMk cId="2073408650" sldId="256"/>
            <ac:spMk id="3" creationId="{4E7883C7-2028-6E6B-853A-505A5B8A8686}"/>
          </ac:spMkLst>
        </pc:spChg>
        <pc:spChg chg="add">
          <ac:chgData name="Abdullah Qayyum" userId="449f52b43bac2572" providerId="LiveId" clId="{1E37ADFA-E0F4-4EF0-A3C0-49FB9700114F}" dt="2023-09-22T15:01:03.859" v="69" actId="26606"/>
          <ac:spMkLst>
            <pc:docMk/>
            <pc:sldMk cId="2073408650" sldId="256"/>
            <ac:spMk id="9" creationId="{608EAA06-5488-416B-B2B2-E55213011012}"/>
          </ac:spMkLst>
        </pc:spChg>
        <pc:picChg chg="add">
          <ac:chgData name="Abdullah Qayyum" userId="449f52b43bac2572" providerId="LiveId" clId="{1E37ADFA-E0F4-4EF0-A3C0-49FB9700114F}" dt="2023-09-22T15:01:03.859" v="69" actId="26606"/>
          <ac:picMkLst>
            <pc:docMk/>
            <pc:sldMk cId="2073408650" sldId="256"/>
            <ac:picMk id="4" creationId="{69885275-C77E-1C87-D738-8E15E1D212FC}"/>
          </ac:picMkLst>
        </pc:picChg>
      </pc:sldChg>
      <pc:sldChg chg="addSp delSp modSp new mod setBg setClrOvrMap">
        <pc:chgData name="Abdullah Qayyum" userId="449f52b43bac2572" providerId="LiveId" clId="{1E37ADFA-E0F4-4EF0-A3C0-49FB9700114F}" dt="2023-09-22T15:13:08.182" v="1397" actId="14100"/>
        <pc:sldMkLst>
          <pc:docMk/>
          <pc:sldMk cId="3177830977" sldId="257"/>
        </pc:sldMkLst>
        <pc:spChg chg="mod">
          <ac:chgData name="Abdullah Qayyum" userId="449f52b43bac2572" providerId="LiveId" clId="{1E37ADFA-E0F4-4EF0-A3C0-49FB9700114F}" dt="2023-09-22T15:12:37.427" v="1390" actId="26606"/>
          <ac:spMkLst>
            <pc:docMk/>
            <pc:sldMk cId="3177830977" sldId="257"/>
            <ac:spMk id="2" creationId="{C2D42677-FC9E-CA1D-967F-09A32F81172A}"/>
          </ac:spMkLst>
        </pc:spChg>
        <pc:spChg chg="mod">
          <ac:chgData name="Abdullah Qayyum" userId="449f52b43bac2572" providerId="LiveId" clId="{1E37ADFA-E0F4-4EF0-A3C0-49FB9700114F}" dt="2023-09-22T15:13:08.182" v="1397" actId="14100"/>
          <ac:spMkLst>
            <pc:docMk/>
            <pc:sldMk cId="3177830977" sldId="257"/>
            <ac:spMk id="3" creationId="{E4CF6E7B-B49F-6FB2-9F39-9F04EAFB2519}"/>
          </ac:spMkLst>
        </pc:spChg>
        <pc:spChg chg="add del">
          <ac:chgData name="Abdullah Qayyum" userId="449f52b43bac2572" providerId="LiveId" clId="{1E37ADFA-E0F4-4EF0-A3C0-49FB9700114F}" dt="2023-09-22T15:09:31.442" v="1050" actId="26606"/>
          <ac:spMkLst>
            <pc:docMk/>
            <pc:sldMk cId="3177830977" sldId="257"/>
            <ac:spMk id="8" creationId="{1C3D9BD5-A493-4B97-963D-60135D533822}"/>
          </ac:spMkLst>
        </pc:spChg>
        <pc:spChg chg="add del">
          <ac:chgData name="Abdullah Qayyum" userId="449f52b43bac2572" providerId="LiveId" clId="{1E37ADFA-E0F4-4EF0-A3C0-49FB9700114F}" dt="2023-09-22T15:09:34.214" v="1054" actId="26606"/>
          <ac:spMkLst>
            <pc:docMk/>
            <pc:sldMk cId="3177830977" sldId="257"/>
            <ac:spMk id="9" creationId="{94AB646F-3BE3-47A3-B14F-9CB84F6BF5BD}"/>
          </ac:spMkLst>
        </pc:spChg>
        <pc:spChg chg="add del">
          <ac:chgData name="Abdullah Qayyum" userId="449f52b43bac2572" providerId="LiveId" clId="{1E37ADFA-E0F4-4EF0-A3C0-49FB9700114F}" dt="2023-09-22T15:09:31.442" v="1050" actId="26606"/>
          <ac:spMkLst>
            <pc:docMk/>
            <pc:sldMk cId="3177830977" sldId="257"/>
            <ac:spMk id="10" creationId="{1F759AF4-E342-4E60-8A32-C44A328F2F42}"/>
          </ac:spMkLst>
        </pc:spChg>
        <pc:spChg chg="add del">
          <ac:chgData name="Abdullah Qayyum" userId="449f52b43bac2572" providerId="LiveId" clId="{1E37ADFA-E0F4-4EF0-A3C0-49FB9700114F}" dt="2023-09-22T15:09:34.917" v="1056" actId="26606"/>
          <ac:spMkLst>
            <pc:docMk/>
            <pc:sldMk cId="3177830977" sldId="257"/>
            <ac:spMk id="13" creationId="{69652D62-ECFB-408E-ABE6-155A644F433D}"/>
          </ac:spMkLst>
        </pc:spChg>
        <pc:spChg chg="add del">
          <ac:chgData name="Abdullah Qayyum" userId="449f52b43bac2572" providerId="LiveId" clId="{1E37ADFA-E0F4-4EF0-A3C0-49FB9700114F}" dt="2023-09-22T15:09:34.917" v="1056" actId="26606"/>
          <ac:spMkLst>
            <pc:docMk/>
            <pc:sldMk cId="3177830977" sldId="257"/>
            <ac:spMk id="14" creationId="{C1FEA985-924B-4044-8778-32D1E7164C01}"/>
          </ac:spMkLst>
        </pc:spChg>
        <pc:spChg chg="add del">
          <ac:chgData name="Abdullah Qayyum" userId="449f52b43bac2572" providerId="LiveId" clId="{1E37ADFA-E0F4-4EF0-A3C0-49FB9700114F}" dt="2023-09-22T15:09:35.845" v="1058" actId="26606"/>
          <ac:spMkLst>
            <pc:docMk/>
            <pc:sldMk cId="3177830977" sldId="257"/>
            <ac:spMk id="17" creationId="{56B051A4-96A7-4A11-9DAD-063A9C577F83}"/>
          </ac:spMkLst>
        </pc:spChg>
        <pc:spChg chg="add del">
          <ac:chgData name="Abdullah Qayyum" userId="449f52b43bac2572" providerId="LiveId" clId="{1E37ADFA-E0F4-4EF0-A3C0-49FB9700114F}" dt="2023-09-22T15:09:35.845" v="1058" actId="26606"/>
          <ac:spMkLst>
            <pc:docMk/>
            <pc:sldMk cId="3177830977" sldId="257"/>
            <ac:spMk id="18" creationId="{45B67B9C-9B45-4084-9BB5-187071EE9A61}"/>
          </ac:spMkLst>
        </pc:spChg>
        <pc:spChg chg="add del">
          <ac:chgData name="Abdullah Qayyum" userId="449f52b43bac2572" providerId="LiveId" clId="{1E37ADFA-E0F4-4EF0-A3C0-49FB9700114F}" dt="2023-09-22T15:12:01.328" v="1374" actId="26606"/>
          <ac:spMkLst>
            <pc:docMk/>
            <pc:sldMk cId="3177830977" sldId="257"/>
            <ac:spMk id="20" creationId="{69652D62-ECFB-408E-ABE6-155A644F433D}"/>
          </ac:spMkLst>
        </pc:spChg>
        <pc:spChg chg="add del">
          <ac:chgData name="Abdullah Qayyum" userId="449f52b43bac2572" providerId="LiveId" clId="{1E37ADFA-E0F4-4EF0-A3C0-49FB9700114F}" dt="2023-09-22T15:12:01.328" v="1374" actId="26606"/>
          <ac:spMkLst>
            <pc:docMk/>
            <pc:sldMk cId="3177830977" sldId="257"/>
            <ac:spMk id="21" creationId="{C1FEA985-924B-4044-8778-32D1E7164C01}"/>
          </ac:spMkLst>
        </pc:spChg>
        <pc:spChg chg="add del">
          <ac:chgData name="Abdullah Qayyum" userId="449f52b43bac2572" providerId="LiveId" clId="{1E37ADFA-E0F4-4EF0-A3C0-49FB9700114F}" dt="2023-09-22T15:12:00.676" v="1371" actId="26606"/>
          <ac:spMkLst>
            <pc:docMk/>
            <pc:sldMk cId="3177830977" sldId="257"/>
            <ac:spMk id="27" creationId="{9A6C2C86-63BF-47D5-AA3F-905111A238E2}"/>
          </ac:spMkLst>
        </pc:spChg>
        <pc:spChg chg="add del">
          <ac:chgData name="Abdullah Qayyum" userId="449f52b43bac2572" providerId="LiveId" clId="{1E37ADFA-E0F4-4EF0-A3C0-49FB9700114F}" dt="2023-09-22T15:12:01.323" v="1373" actId="26606"/>
          <ac:spMkLst>
            <pc:docMk/>
            <pc:sldMk cId="3177830977" sldId="257"/>
            <ac:spMk id="32" creationId="{69652D62-ECFB-408E-ABE6-155A644F433D}"/>
          </ac:spMkLst>
        </pc:spChg>
        <pc:spChg chg="add del">
          <ac:chgData name="Abdullah Qayyum" userId="449f52b43bac2572" providerId="LiveId" clId="{1E37ADFA-E0F4-4EF0-A3C0-49FB9700114F}" dt="2023-09-22T15:12:01.323" v="1373" actId="26606"/>
          <ac:spMkLst>
            <pc:docMk/>
            <pc:sldMk cId="3177830977" sldId="257"/>
            <ac:spMk id="33" creationId="{C1FEA985-924B-4044-8778-32D1E7164C01}"/>
          </ac:spMkLst>
        </pc:spChg>
        <pc:spChg chg="add del">
          <ac:chgData name="Abdullah Qayyum" userId="449f52b43bac2572" providerId="LiveId" clId="{1E37ADFA-E0F4-4EF0-A3C0-49FB9700114F}" dt="2023-09-22T15:12:37.427" v="1390" actId="26606"/>
          <ac:spMkLst>
            <pc:docMk/>
            <pc:sldMk cId="3177830977" sldId="257"/>
            <ac:spMk id="35" creationId="{9A6C2C86-63BF-47D5-AA3F-905111A238E2}"/>
          </ac:spMkLst>
        </pc:spChg>
        <pc:spChg chg="add del">
          <ac:chgData name="Abdullah Qayyum" userId="449f52b43bac2572" providerId="LiveId" clId="{1E37ADFA-E0F4-4EF0-A3C0-49FB9700114F}" dt="2023-09-22T15:12:28.968" v="1381" actId="26606"/>
          <ac:spMkLst>
            <pc:docMk/>
            <pc:sldMk cId="3177830977" sldId="257"/>
            <ac:spMk id="41" creationId="{132A4578-DD2D-42E5-A30D-A61A991B8523}"/>
          </ac:spMkLst>
        </pc:spChg>
        <pc:spChg chg="add del">
          <ac:chgData name="Abdullah Qayyum" userId="449f52b43bac2572" providerId="LiveId" clId="{1E37ADFA-E0F4-4EF0-A3C0-49FB9700114F}" dt="2023-09-22T15:12:30.890" v="1383" actId="26606"/>
          <ac:spMkLst>
            <pc:docMk/>
            <pc:sldMk cId="3177830977" sldId="257"/>
            <ac:spMk id="42" creationId="{94AB646F-3BE3-47A3-B14F-9CB84F6BF5BD}"/>
          </ac:spMkLst>
        </pc:spChg>
        <pc:spChg chg="add del">
          <ac:chgData name="Abdullah Qayyum" userId="449f52b43bac2572" providerId="LiveId" clId="{1E37ADFA-E0F4-4EF0-A3C0-49FB9700114F}" dt="2023-09-22T15:12:33.110" v="1385" actId="26606"/>
          <ac:spMkLst>
            <pc:docMk/>
            <pc:sldMk cId="3177830977" sldId="257"/>
            <ac:spMk id="46" creationId="{98CCEB25-E2E3-481F-A03A-19767D3E7286}"/>
          </ac:spMkLst>
        </pc:spChg>
        <pc:spChg chg="add del">
          <ac:chgData name="Abdullah Qayyum" userId="449f52b43bac2572" providerId="LiveId" clId="{1E37ADFA-E0F4-4EF0-A3C0-49FB9700114F}" dt="2023-09-22T15:12:36.023" v="1387" actId="26606"/>
          <ac:spMkLst>
            <pc:docMk/>
            <pc:sldMk cId="3177830977" sldId="257"/>
            <ac:spMk id="50" creationId="{9A6C2C86-63BF-47D5-AA3F-905111A238E2}"/>
          </ac:spMkLst>
        </pc:spChg>
        <pc:spChg chg="add del">
          <ac:chgData name="Abdullah Qayyum" userId="449f52b43bac2572" providerId="LiveId" clId="{1E37ADFA-E0F4-4EF0-A3C0-49FB9700114F}" dt="2023-09-22T15:12:37.421" v="1389" actId="26606"/>
          <ac:spMkLst>
            <pc:docMk/>
            <pc:sldMk cId="3177830977" sldId="257"/>
            <ac:spMk id="53" creationId="{56B051A4-96A7-4A11-9DAD-063A9C577F83}"/>
          </ac:spMkLst>
        </pc:spChg>
        <pc:spChg chg="add del">
          <ac:chgData name="Abdullah Qayyum" userId="449f52b43bac2572" providerId="LiveId" clId="{1E37ADFA-E0F4-4EF0-A3C0-49FB9700114F}" dt="2023-09-22T15:12:37.421" v="1389" actId="26606"/>
          <ac:spMkLst>
            <pc:docMk/>
            <pc:sldMk cId="3177830977" sldId="257"/>
            <ac:spMk id="54" creationId="{45B67B9C-9B45-4084-9BB5-187071EE9A61}"/>
          </ac:spMkLst>
        </pc:spChg>
        <pc:spChg chg="add">
          <ac:chgData name="Abdullah Qayyum" userId="449f52b43bac2572" providerId="LiveId" clId="{1E37ADFA-E0F4-4EF0-A3C0-49FB9700114F}" dt="2023-09-22T15:12:37.427" v="1390" actId="26606"/>
          <ac:spMkLst>
            <pc:docMk/>
            <pc:sldMk cId="3177830977" sldId="257"/>
            <ac:spMk id="56" creationId="{2C10C105-EEB5-43F7-AA95-5DDB920D75B0}"/>
          </ac:spMkLst>
        </pc:spChg>
        <pc:picChg chg="add del">
          <ac:chgData name="Abdullah Qayyum" userId="449f52b43bac2572" providerId="LiveId" clId="{1E37ADFA-E0F4-4EF0-A3C0-49FB9700114F}" dt="2023-09-22T15:09:32.417" v="1052" actId="26606"/>
          <ac:picMkLst>
            <pc:docMk/>
            <pc:sldMk cId="3177830977" sldId="257"/>
            <ac:picMk id="5" creationId="{3F5A7A6F-66D9-4BB7-915C-0FA18A8599F0}"/>
          </ac:picMkLst>
        </pc:picChg>
        <pc:picChg chg="add del">
          <ac:chgData name="Abdullah Qayyum" userId="449f52b43bac2572" providerId="LiveId" clId="{1E37ADFA-E0F4-4EF0-A3C0-49FB9700114F}" dt="2023-09-22T15:09:34.214" v="1054" actId="26606"/>
          <ac:picMkLst>
            <pc:docMk/>
            <pc:sldMk cId="3177830977" sldId="257"/>
            <ac:picMk id="7" creationId="{6FD5FF69-C3AE-B1A9-6698-0CF018D64DE7}"/>
          </ac:picMkLst>
        </pc:picChg>
        <pc:picChg chg="add del">
          <ac:chgData name="Abdullah Qayyum" userId="449f52b43bac2572" providerId="LiveId" clId="{1E37ADFA-E0F4-4EF0-A3C0-49FB9700114F}" dt="2023-09-22T15:09:34.214" v="1054" actId="26606"/>
          <ac:picMkLst>
            <pc:docMk/>
            <pc:sldMk cId="3177830977" sldId="257"/>
            <ac:picMk id="11" creationId="{E0BE7827-5B1A-4F37-BF70-19F7C5C6BDEB}"/>
          </ac:picMkLst>
        </pc:picChg>
        <pc:picChg chg="add del">
          <ac:chgData name="Abdullah Qayyum" userId="449f52b43bac2572" providerId="LiveId" clId="{1E37ADFA-E0F4-4EF0-A3C0-49FB9700114F}" dt="2023-09-22T15:12:30.890" v="1383" actId="26606"/>
          <ac:picMkLst>
            <pc:docMk/>
            <pc:sldMk cId="3177830977" sldId="257"/>
            <ac:picMk id="38" creationId="{11729C37-A1FC-5FE0-F78E-880D409024E8}"/>
          </ac:picMkLst>
        </pc:picChg>
        <pc:picChg chg="add del">
          <ac:chgData name="Abdullah Qayyum" userId="449f52b43bac2572" providerId="LiveId" clId="{1E37ADFA-E0F4-4EF0-A3C0-49FB9700114F}" dt="2023-09-22T15:12:28.968" v="1381" actId="26606"/>
          <ac:picMkLst>
            <pc:docMk/>
            <pc:sldMk cId="3177830977" sldId="257"/>
            <ac:picMk id="43" creationId="{0A14F76F-D1CE-4226-A477-F8A3F641E7F9}"/>
          </ac:picMkLst>
        </pc:picChg>
        <pc:picChg chg="add del">
          <ac:chgData name="Abdullah Qayyum" userId="449f52b43bac2572" providerId="LiveId" clId="{1E37ADFA-E0F4-4EF0-A3C0-49FB9700114F}" dt="2023-09-22T15:12:30.890" v="1383" actId="26606"/>
          <ac:picMkLst>
            <pc:docMk/>
            <pc:sldMk cId="3177830977" sldId="257"/>
            <ac:picMk id="44" creationId="{E0BE7827-5B1A-4F37-BF70-19F7C5C6BDEB}"/>
          </ac:picMkLst>
        </pc:picChg>
        <pc:picChg chg="add del">
          <ac:chgData name="Abdullah Qayyum" userId="449f52b43bac2572" providerId="LiveId" clId="{1E37ADFA-E0F4-4EF0-A3C0-49FB9700114F}" dt="2023-09-22T15:12:33.110" v="1385" actId="26606"/>
          <ac:picMkLst>
            <pc:docMk/>
            <pc:sldMk cId="3177830977" sldId="257"/>
            <ac:picMk id="47" creationId="{B536FA4E-0152-4E27-91DA-0FC22D1846BB}"/>
          </ac:picMkLst>
        </pc:picChg>
        <pc:picChg chg="add del">
          <ac:chgData name="Abdullah Qayyum" userId="449f52b43bac2572" providerId="LiveId" clId="{1E37ADFA-E0F4-4EF0-A3C0-49FB9700114F}" dt="2023-09-22T15:12:33.110" v="1385" actId="26606"/>
          <ac:picMkLst>
            <pc:docMk/>
            <pc:sldMk cId="3177830977" sldId="257"/>
            <ac:picMk id="48" creationId="{42E62C8B-81CC-9575-B301-C105F0CAE4DD}"/>
          </ac:picMkLst>
        </pc:picChg>
        <pc:picChg chg="add">
          <ac:chgData name="Abdullah Qayyum" userId="449f52b43bac2572" providerId="LiveId" clId="{1E37ADFA-E0F4-4EF0-A3C0-49FB9700114F}" dt="2023-09-22T15:12:37.427" v="1390" actId="26606"/>
          <ac:picMkLst>
            <pc:docMk/>
            <pc:sldMk cId="3177830977" sldId="257"/>
            <ac:picMk id="57" creationId="{94BF495F-706E-4740-8918-C1F52CEA9D0B}"/>
          </ac:picMkLst>
        </pc:picChg>
        <pc:cxnChg chg="add del">
          <ac:chgData name="Abdullah Qayyum" userId="449f52b43bac2572" providerId="LiveId" clId="{1E37ADFA-E0F4-4EF0-A3C0-49FB9700114F}" dt="2023-09-22T15:09:31.442" v="1050" actId="26606"/>
          <ac:cxnSpMkLst>
            <pc:docMk/>
            <pc:sldMk cId="3177830977" sldId="257"/>
            <ac:cxnSpMk id="12" creationId="{A49B2805-6469-407A-A68A-BB85AC8A8596}"/>
          </ac:cxnSpMkLst>
        </pc:cxnChg>
        <pc:cxnChg chg="add del">
          <ac:chgData name="Abdullah Qayyum" userId="449f52b43bac2572" providerId="LiveId" clId="{1E37ADFA-E0F4-4EF0-A3C0-49FB9700114F}" dt="2023-09-22T15:09:34.917" v="1056" actId="26606"/>
          <ac:cxnSpMkLst>
            <pc:docMk/>
            <pc:sldMk cId="3177830977" sldId="257"/>
            <ac:cxnSpMk id="15" creationId="{96C7F9CB-BCC3-4648-8DEF-07B0887D87D6}"/>
          </ac:cxnSpMkLst>
        </pc:cxnChg>
        <pc:cxnChg chg="add del">
          <ac:chgData name="Abdullah Qayyum" userId="449f52b43bac2572" providerId="LiveId" clId="{1E37ADFA-E0F4-4EF0-A3C0-49FB9700114F}" dt="2023-09-22T15:12:01.328" v="1374" actId="26606"/>
          <ac:cxnSpMkLst>
            <pc:docMk/>
            <pc:sldMk cId="3177830977" sldId="257"/>
            <ac:cxnSpMk id="22" creationId="{96C7F9CB-BCC3-4648-8DEF-07B0887D87D6}"/>
          </ac:cxnSpMkLst>
        </pc:cxnChg>
        <pc:cxnChg chg="add del">
          <ac:chgData name="Abdullah Qayyum" userId="449f52b43bac2572" providerId="LiveId" clId="{1E37ADFA-E0F4-4EF0-A3C0-49FB9700114F}" dt="2023-09-22T15:12:00.676" v="1371" actId="26606"/>
          <ac:cxnSpMkLst>
            <pc:docMk/>
            <pc:sldMk cId="3177830977" sldId="257"/>
            <ac:cxnSpMk id="29" creationId="{425A0768-3044-4AA9-A889-D2CAA68C517A}"/>
          </ac:cxnSpMkLst>
        </pc:cxnChg>
        <pc:cxnChg chg="add del">
          <ac:chgData name="Abdullah Qayyum" userId="449f52b43bac2572" providerId="LiveId" clId="{1E37ADFA-E0F4-4EF0-A3C0-49FB9700114F}" dt="2023-09-22T15:12:01.323" v="1373" actId="26606"/>
          <ac:cxnSpMkLst>
            <pc:docMk/>
            <pc:sldMk cId="3177830977" sldId="257"/>
            <ac:cxnSpMk id="31" creationId="{96C7F9CB-BCC3-4648-8DEF-07B0887D87D6}"/>
          </ac:cxnSpMkLst>
        </pc:cxnChg>
        <pc:cxnChg chg="add del">
          <ac:chgData name="Abdullah Qayyum" userId="449f52b43bac2572" providerId="LiveId" clId="{1E37ADFA-E0F4-4EF0-A3C0-49FB9700114F}" dt="2023-09-22T15:12:37.427" v="1390" actId="26606"/>
          <ac:cxnSpMkLst>
            <pc:docMk/>
            <pc:sldMk cId="3177830977" sldId="257"/>
            <ac:cxnSpMk id="36" creationId="{425A0768-3044-4AA9-A889-D2CAA68C517A}"/>
          </ac:cxnSpMkLst>
        </pc:cxnChg>
        <pc:cxnChg chg="add del">
          <ac:chgData name="Abdullah Qayyum" userId="449f52b43bac2572" providerId="LiveId" clId="{1E37ADFA-E0F4-4EF0-A3C0-49FB9700114F}" dt="2023-09-22T15:12:36.023" v="1387" actId="26606"/>
          <ac:cxnSpMkLst>
            <pc:docMk/>
            <pc:sldMk cId="3177830977" sldId="257"/>
            <ac:cxnSpMk id="51" creationId="{425A0768-3044-4AA9-A889-D2CAA68C517A}"/>
          </ac:cxnSpMkLst>
        </pc:cxnChg>
      </pc:sldChg>
      <pc:sldChg chg="new del">
        <pc:chgData name="Abdullah Qayyum" userId="449f52b43bac2572" providerId="LiveId" clId="{1E37ADFA-E0F4-4EF0-A3C0-49FB9700114F}" dt="2023-09-22T15:14:08.535" v="1399" actId="2696"/>
        <pc:sldMkLst>
          <pc:docMk/>
          <pc:sldMk cId="3992004333" sldId="258"/>
        </pc:sldMkLst>
      </pc:sldChg>
      <pc:sldChg chg="addSp delSp modSp new mod ord setBg addAnim delAnim">
        <pc:chgData name="Abdullah Qayyum" userId="449f52b43bac2572" providerId="LiveId" clId="{1E37ADFA-E0F4-4EF0-A3C0-49FB9700114F}" dt="2023-09-22T16:54:09.113" v="3580"/>
        <pc:sldMkLst>
          <pc:docMk/>
          <pc:sldMk cId="3997857104" sldId="258"/>
        </pc:sldMkLst>
        <pc:spChg chg="mod">
          <ac:chgData name="Abdullah Qayyum" userId="449f52b43bac2572" providerId="LiveId" clId="{1E37ADFA-E0F4-4EF0-A3C0-49FB9700114F}" dt="2023-09-22T15:18:06.062" v="1564" actId="26606"/>
          <ac:spMkLst>
            <pc:docMk/>
            <pc:sldMk cId="3997857104" sldId="258"/>
            <ac:spMk id="2" creationId="{DA94D5E0-C41E-82B2-E125-77505AC1C719}"/>
          </ac:spMkLst>
        </pc:spChg>
        <pc:spChg chg="del">
          <ac:chgData name="Abdullah Qayyum" userId="449f52b43bac2572" providerId="LiveId" clId="{1E37ADFA-E0F4-4EF0-A3C0-49FB9700114F}" dt="2023-09-22T15:15:10.402" v="1414"/>
          <ac:spMkLst>
            <pc:docMk/>
            <pc:sldMk cId="3997857104" sldId="258"/>
            <ac:spMk id="3" creationId="{DBB6168B-57D8-B002-5166-BD244BD67DB3}"/>
          </ac:spMkLst>
        </pc:spChg>
        <pc:spChg chg="add del">
          <ac:chgData name="Abdullah Qayyum" userId="449f52b43bac2572" providerId="LiveId" clId="{1E37ADFA-E0F4-4EF0-A3C0-49FB9700114F}" dt="2023-09-22T15:15:16.687" v="1417" actId="26606"/>
          <ac:spMkLst>
            <pc:docMk/>
            <pc:sldMk cId="3997857104" sldId="258"/>
            <ac:spMk id="9" creationId="{EC5C9F60-4BFF-1802-C1EF-7C5E5DE0630D}"/>
          </ac:spMkLst>
        </pc:spChg>
        <pc:spChg chg="add del">
          <ac:chgData name="Abdullah Qayyum" userId="449f52b43bac2572" providerId="LiveId" clId="{1E37ADFA-E0F4-4EF0-A3C0-49FB9700114F}" dt="2023-09-22T15:15:19.032" v="1419" actId="26606"/>
          <ac:spMkLst>
            <pc:docMk/>
            <pc:sldMk cId="3997857104" sldId="258"/>
            <ac:spMk id="10" creationId="{766CDA4A-6CAA-4FED-A424-FF9D363E93C1}"/>
          </ac:spMkLst>
        </pc:spChg>
        <pc:spChg chg="add del">
          <ac:chgData name="Abdullah Qayyum" userId="449f52b43bac2572" providerId="LiveId" clId="{1E37ADFA-E0F4-4EF0-A3C0-49FB9700114F}" dt="2023-09-22T15:15:16.687" v="1417" actId="26606"/>
          <ac:spMkLst>
            <pc:docMk/>
            <pc:sldMk cId="3997857104" sldId="258"/>
            <ac:spMk id="12" creationId="{95CB840F-8E41-4CA5-B79B-25CC80AD234A}"/>
          </ac:spMkLst>
        </pc:spChg>
        <pc:spChg chg="add del">
          <ac:chgData name="Abdullah Qayyum" userId="449f52b43bac2572" providerId="LiveId" clId="{1E37ADFA-E0F4-4EF0-A3C0-49FB9700114F}" dt="2023-09-22T15:15:16.687" v="1417" actId="26606"/>
          <ac:spMkLst>
            <pc:docMk/>
            <pc:sldMk cId="3997857104" sldId="258"/>
            <ac:spMk id="14" creationId="{BEF75C5D-2BA1-43DF-A7EA-02C7DEC122DF}"/>
          </ac:spMkLst>
        </pc:spChg>
        <pc:spChg chg="add del">
          <ac:chgData name="Abdullah Qayyum" userId="449f52b43bac2572" providerId="LiveId" clId="{1E37ADFA-E0F4-4EF0-A3C0-49FB9700114F}" dt="2023-09-22T15:15:20.677" v="1421" actId="26606"/>
          <ac:spMkLst>
            <pc:docMk/>
            <pc:sldMk cId="3997857104" sldId="258"/>
            <ac:spMk id="18" creationId="{1E70A317-DCED-4E80-AA2D-467D8702E5CB}"/>
          </ac:spMkLst>
        </pc:spChg>
        <pc:spChg chg="add del">
          <ac:chgData name="Abdullah Qayyum" userId="449f52b43bac2572" providerId="LiveId" clId="{1E37ADFA-E0F4-4EF0-A3C0-49FB9700114F}" dt="2023-09-22T15:15:20.677" v="1421" actId="26606"/>
          <ac:spMkLst>
            <pc:docMk/>
            <pc:sldMk cId="3997857104" sldId="258"/>
            <ac:spMk id="19" creationId="{A6D87845-294F-40CB-BC48-46455460D292}"/>
          </ac:spMkLst>
        </pc:spChg>
        <pc:spChg chg="add del">
          <ac:chgData name="Abdullah Qayyum" userId="449f52b43bac2572" providerId="LiveId" clId="{1E37ADFA-E0F4-4EF0-A3C0-49FB9700114F}" dt="2023-09-22T15:15:46.223" v="1435" actId="26606"/>
          <ac:spMkLst>
            <pc:docMk/>
            <pc:sldMk cId="3997857104" sldId="258"/>
            <ac:spMk id="21" creationId="{95CB840F-8E41-4CA5-B79B-25CC80AD234A}"/>
          </ac:spMkLst>
        </pc:spChg>
        <pc:spChg chg="add mod">
          <ac:chgData name="Abdullah Qayyum" userId="449f52b43bac2572" providerId="LiveId" clId="{1E37ADFA-E0F4-4EF0-A3C0-49FB9700114F}" dt="2023-09-22T16:11:45.411" v="1982" actId="20577"/>
          <ac:spMkLst>
            <pc:docMk/>
            <pc:sldMk cId="3997857104" sldId="258"/>
            <ac:spMk id="22" creationId="{ED5BFE5A-8378-8772-E41C-A29F12505805}"/>
          </ac:spMkLst>
        </pc:spChg>
        <pc:spChg chg="add del">
          <ac:chgData name="Abdullah Qayyum" userId="449f52b43bac2572" providerId="LiveId" clId="{1E37ADFA-E0F4-4EF0-A3C0-49FB9700114F}" dt="2023-09-22T15:15:38.186" v="1428" actId="26606"/>
          <ac:spMkLst>
            <pc:docMk/>
            <pc:sldMk cId="3997857104" sldId="258"/>
            <ac:spMk id="27" creationId="{95CB840F-8E41-4CA5-B79B-25CC80AD234A}"/>
          </ac:spMkLst>
        </pc:spChg>
        <pc:spChg chg="add del">
          <ac:chgData name="Abdullah Qayyum" userId="449f52b43bac2572" providerId="LiveId" clId="{1E37ADFA-E0F4-4EF0-A3C0-49FB9700114F}" dt="2023-09-22T15:15:38.186" v="1428" actId="26606"/>
          <ac:spMkLst>
            <pc:docMk/>
            <pc:sldMk cId="3997857104" sldId="258"/>
            <ac:spMk id="29" creationId="{BEF75C5D-2BA1-43DF-A7EA-02C7DEC122DF}"/>
          </ac:spMkLst>
        </pc:spChg>
        <pc:spChg chg="add del">
          <ac:chgData name="Abdullah Qayyum" userId="449f52b43bac2572" providerId="LiveId" clId="{1E37ADFA-E0F4-4EF0-A3C0-49FB9700114F}" dt="2023-09-22T15:15:38.997" v="1430" actId="26606"/>
          <ac:spMkLst>
            <pc:docMk/>
            <pc:sldMk cId="3997857104" sldId="258"/>
            <ac:spMk id="31" creationId="{F662C799-B874-4F21-9E26-28BC92A6598B}"/>
          </ac:spMkLst>
        </pc:spChg>
        <pc:spChg chg="add del">
          <ac:chgData name="Abdullah Qayyum" userId="449f52b43bac2572" providerId="LiveId" clId="{1E37ADFA-E0F4-4EF0-A3C0-49FB9700114F}" dt="2023-09-22T15:15:41.279" v="1432" actId="26606"/>
          <ac:spMkLst>
            <pc:docMk/>
            <pc:sldMk cId="3997857104" sldId="258"/>
            <ac:spMk id="33" creationId="{95CB840F-8E41-4CA5-B79B-25CC80AD234A}"/>
          </ac:spMkLst>
        </pc:spChg>
        <pc:spChg chg="add del">
          <ac:chgData name="Abdullah Qayyum" userId="449f52b43bac2572" providerId="LiveId" clId="{1E37ADFA-E0F4-4EF0-A3C0-49FB9700114F}" dt="2023-09-22T15:15:41.279" v="1432" actId="26606"/>
          <ac:spMkLst>
            <pc:docMk/>
            <pc:sldMk cId="3997857104" sldId="258"/>
            <ac:spMk id="34" creationId="{BEF75C5D-2BA1-43DF-A7EA-02C7DEC122DF}"/>
          </ac:spMkLst>
        </pc:spChg>
        <pc:spChg chg="add del">
          <ac:chgData name="Abdullah Qayyum" userId="449f52b43bac2572" providerId="LiveId" clId="{1E37ADFA-E0F4-4EF0-A3C0-49FB9700114F}" dt="2023-09-22T15:15:46.220" v="1434" actId="26606"/>
          <ac:spMkLst>
            <pc:docMk/>
            <pc:sldMk cId="3997857104" sldId="258"/>
            <ac:spMk id="36" creationId="{1B3897FC-A693-4656-8FCD-CF609C3BDF8D}"/>
          </ac:spMkLst>
        </pc:spChg>
        <pc:spChg chg="add del">
          <ac:chgData name="Abdullah Qayyum" userId="449f52b43bac2572" providerId="LiveId" clId="{1E37ADFA-E0F4-4EF0-A3C0-49FB9700114F}" dt="2023-09-22T15:18:06.069" v="1565" actId="26606"/>
          <ac:spMkLst>
            <pc:docMk/>
            <pc:sldMk cId="3997857104" sldId="258"/>
            <ac:spMk id="38" creationId="{95CB840F-8E41-4CA5-B79B-25CC80AD234A}"/>
          </ac:spMkLst>
        </pc:spChg>
        <pc:spChg chg="add del">
          <ac:chgData name="Abdullah Qayyum" userId="449f52b43bac2572" providerId="LiveId" clId="{1E37ADFA-E0F4-4EF0-A3C0-49FB9700114F}" dt="2023-09-22T15:18:04.643" v="1561" actId="26606"/>
          <ac:spMkLst>
            <pc:docMk/>
            <pc:sldMk cId="3997857104" sldId="258"/>
            <ac:spMk id="43" creationId="{95CB840F-8E41-4CA5-B79B-25CC80AD234A}"/>
          </ac:spMkLst>
        </pc:spChg>
        <pc:spChg chg="add del">
          <ac:chgData name="Abdullah Qayyum" userId="449f52b43bac2572" providerId="LiveId" clId="{1E37ADFA-E0F4-4EF0-A3C0-49FB9700114F}" dt="2023-09-22T15:18:06.062" v="1564" actId="26606"/>
          <ac:spMkLst>
            <pc:docMk/>
            <pc:sldMk cId="3997857104" sldId="258"/>
            <ac:spMk id="46" creationId="{766CDA4A-6CAA-4FED-A424-FF9D363E93C1}"/>
          </ac:spMkLst>
        </pc:spChg>
        <pc:spChg chg="add">
          <ac:chgData name="Abdullah Qayyum" userId="449f52b43bac2572" providerId="LiveId" clId="{1E37ADFA-E0F4-4EF0-A3C0-49FB9700114F}" dt="2023-09-22T15:18:06.069" v="1565" actId="26606"/>
          <ac:spMkLst>
            <pc:docMk/>
            <pc:sldMk cId="3997857104" sldId="258"/>
            <ac:spMk id="48" creationId="{95CB840F-8E41-4CA5-B79B-25CC80AD234A}"/>
          </ac:spMkLst>
        </pc:spChg>
        <pc:picChg chg="add del mod">
          <ac:chgData name="Abdullah Qayyum" userId="449f52b43bac2572" providerId="LiveId" clId="{1E37ADFA-E0F4-4EF0-A3C0-49FB9700114F}" dt="2023-09-22T15:17:58.176" v="1558" actId="478"/>
          <ac:picMkLst>
            <pc:docMk/>
            <pc:sldMk cId="3997857104" sldId="258"/>
            <ac:picMk id="5" creationId="{08B1359B-2CBF-9C59-0346-819502137821}"/>
          </ac:picMkLst>
        </pc:picChg>
        <pc:picChg chg="add mod">
          <ac:chgData name="Abdullah Qayyum" userId="449f52b43bac2572" providerId="LiveId" clId="{1E37ADFA-E0F4-4EF0-A3C0-49FB9700114F}" dt="2023-09-22T15:18:06.069" v="1565" actId="26606"/>
          <ac:picMkLst>
            <pc:docMk/>
            <pc:sldMk cId="3997857104" sldId="258"/>
            <ac:picMk id="7" creationId="{1D2CEA8D-5934-1561-BC6D-412555A12849}"/>
          </ac:picMkLst>
        </pc:picChg>
        <pc:picChg chg="add del">
          <ac:chgData name="Abdullah Qayyum" userId="449f52b43bac2572" providerId="LiveId" clId="{1E37ADFA-E0F4-4EF0-A3C0-49FB9700114F}" dt="2023-09-22T15:15:19.032" v="1419" actId="26606"/>
          <ac:picMkLst>
            <pc:docMk/>
            <pc:sldMk cId="3997857104" sldId="258"/>
            <ac:picMk id="16" creationId="{9B0DB875-49E3-4B9D-8AAE-D81A127B6647}"/>
          </ac:picMkLst>
        </pc:picChg>
        <pc:picChg chg="add del">
          <ac:chgData name="Abdullah Qayyum" userId="449f52b43bac2572" providerId="LiveId" clId="{1E37ADFA-E0F4-4EF0-A3C0-49FB9700114F}" dt="2023-09-22T15:18:06.062" v="1564" actId="26606"/>
          <ac:picMkLst>
            <pc:docMk/>
            <pc:sldMk cId="3997857104" sldId="258"/>
            <ac:picMk id="45" creationId="{9B0DB875-49E3-4B9D-8AAE-D81A127B6647}"/>
          </ac:picMkLst>
        </pc:picChg>
      </pc:sldChg>
      <pc:sldChg chg="addSp delSp modSp new mod setBg">
        <pc:chgData name="Abdullah Qayyum" userId="449f52b43bac2572" providerId="LiveId" clId="{1E37ADFA-E0F4-4EF0-A3C0-49FB9700114F}" dt="2023-09-22T16:34:01.448" v="3554" actId="20577"/>
        <pc:sldMkLst>
          <pc:docMk/>
          <pc:sldMk cId="413685856" sldId="259"/>
        </pc:sldMkLst>
        <pc:spChg chg="mod">
          <ac:chgData name="Abdullah Qayyum" userId="449f52b43bac2572" providerId="LiveId" clId="{1E37ADFA-E0F4-4EF0-A3C0-49FB9700114F}" dt="2023-09-22T16:34:01.448" v="3554" actId="20577"/>
          <ac:spMkLst>
            <pc:docMk/>
            <pc:sldMk cId="413685856" sldId="259"/>
            <ac:spMk id="2" creationId="{BE9F7886-3276-39FC-D5B0-2FF18CEF39A1}"/>
          </ac:spMkLst>
        </pc:spChg>
        <pc:spChg chg="mod">
          <ac:chgData name="Abdullah Qayyum" userId="449f52b43bac2572" providerId="LiveId" clId="{1E37ADFA-E0F4-4EF0-A3C0-49FB9700114F}" dt="2023-09-22T16:19:21.511" v="2559" actId="26606"/>
          <ac:spMkLst>
            <pc:docMk/>
            <pc:sldMk cId="413685856" sldId="259"/>
            <ac:spMk id="3" creationId="{2A8E8267-B490-A3BD-900C-F0BAC7B3F596}"/>
          </ac:spMkLst>
        </pc:spChg>
        <pc:spChg chg="add del">
          <ac:chgData name="Abdullah Qayyum" userId="449f52b43bac2572" providerId="LiveId" clId="{1E37ADFA-E0F4-4EF0-A3C0-49FB9700114F}" dt="2023-09-22T16:19:20.067" v="2556" actId="26606"/>
          <ac:spMkLst>
            <pc:docMk/>
            <pc:sldMk cId="413685856" sldId="259"/>
            <ac:spMk id="9" creationId="{95CB840F-8E41-4CA5-B79B-25CC80AD234A}"/>
          </ac:spMkLst>
        </pc:spChg>
        <pc:spChg chg="add del">
          <ac:chgData name="Abdullah Qayyum" userId="449f52b43bac2572" providerId="LiveId" clId="{1E37ADFA-E0F4-4EF0-A3C0-49FB9700114F}" dt="2023-09-22T16:19:21.455" v="2558" actId="26606"/>
          <ac:spMkLst>
            <pc:docMk/>
            <pc:sldMk cId="413685856" sldId="259"/>
            <ac:spMk id="11" creationId="{051F07E2-B05C-41F9-A9EE-4AC115603F14}"/>
          </ac:spMkLst>
        </pc:spChg>
        <pc:spChg chg="add">
          <ac:chgData name="Abdullah Qayyum" userId="449f52b43bac2572" providerId="LiveId" clId="{1E37ADFA-E0F4-4EF0-A3C0-49FB9700114F}" dt="2023-09-22T16:19:21.511" v="2559" actId="26606"/>
          <ac:spMkLst>
            <pc:docMk/>
            <pc:sldMk cId="413685856" sldId="259"/>
            <ac:spMk id="13" creationId="{94AB646F-3BE3-47A3-B14F-9CB84F6BF5BD}"/>
          </ac:spMkLst>
        </pc:spChg>
        <pc:picChg chg="add mod ord">
          <ac:chgData name="Abdullah Qayyum" userId="449f52b43bac2572" providerId="LiveId" clId="{1E37ADFA-E0F4-4EF0-A3C0-49FB9700114F}" dt="2023-09-22T16:19:21.511" v="2559" actId="26606"/>
          <ac:picMkLst>
            <pc:docMk/>
            <pc:sldMk cId="413685856" sldId="259"/>
            <ac:picMk id="4" creationId="{1777665D-CC1D-94E5-489E-229523A44631}"/>
          </ac:picMkLst>
        </pc:picChg>
        <pc:picChg chg="add">
          <ac:chgData name="Abdullah Qayyum" userId="449f52b43bac2572" providerId="LiveId" clId="{1E37ADFA-E0F4-4EF0-A3C0-49FB9700114F}" dt="2023-09-22T16:19:21.511" v="2559" actId="26606"/>
          <ac:picMkLst>
            <pc:docMk/>
            <pc:sldMk cId="413685856" sldId="259"/>
            <ac:picMk id="14" creationId="{E0BE7827-5B1A-4F37-BF70-19F7C5C6BDEB}"/>
          </ac:picMkLst>
        </pc:picChg>
      </pc:sldChg>
      <pc:sldChg chg="addSp delSp modSp new mod ord setBg">
        <pc:chgData name="Abdullah Qayyum" userId="449f52b43bac2572" providerId="LiveId" clId="{1E37ADFA-E0F4-4EF0-A3C0-49FB9700114F}" dt="2023-09-22T16:33:32.068" v="3527" actId="1076"/>
        <pc:sldMkLst>
          <pc:docMk/>
          <pc:sldMk cId="3578060370" sldId="260"/>
        </pc:sldMkLst>
        <pc:spChg chg="mod">
          <ac:chgData name="Abdullah Qayyum" userId="449f52b43bac2572" providerId="LiveId" clId="{1E37ADFA-E0F4-4EF0-A3C0-49FB9700114F}" dt="2023-09-22T16:33:32.068" v="3527" actId="1076"/>
          <ac:spMkLst>
            <pc:docMk/>
            <pc:sldMk cId="3578060370" sldId="260"/>
            <ac:spMk id="2" creationId="{BB95531D-0090-53E7-4FDB-F642DAE45952}"/>
          </ac:spMkLst>
        </pc:spChg>
        <pc:spChg chg="del">
          <ac:chgData name="Abdullah Qayyum" userId="449f52b43bac2572" providerId="LiveId" clId="{1E37ADFA-E0F4-4EF0-A3C0-49FB9700114F}" dt="2023-09-22T16:20:58.458" v="2639"/>
          <ac:spMkLst>
            <pc:docMk/>
            <pc:sldMk cId="3578060370" sldId="260"/>
            <ac:spMk id="3" creationId="{DDF2A34A-9BEA-994B-D651-FBC6E3F4A092}"/>
          </ac:spMkLst>
        </pc:spChg>
        <pc:spChg chg="add del">
          <ac:chgData name="Abdullah Qayyum" userId="449f52b43bac2572" providerId="LiveId" clId="{1E37ADFA-E0F4-4EF0-A3C0-49FB9700114F}" dt="2023-09-22T16:21:00.761" v="2641" actId="26606"/>
          <ac:spMkLst>
            <pc:docMk/>
            <pc:sldMk cId="3578060370" sldId="260"/>
            <ac:spMk id="8" creationId="{F9382C7E-67DC-CA5F-27B4-6CEFED1E5858}"/>
          </ac:spMkLst>
        </pc:spChg>
        <pc:spChg chg="add del">
          <ac:chgData name="Abdullah Qayyum" userId="449f52b43bac2572" providerId="LiveId" clId="{1E37ADFA-E0F4-4EF0-A3C0-49FB9700114F}" dt="2023-09-22T16:21:05.373" v="2647" actId="26606"/>
          <ac:spMkLst>
            <pc:docMk/>
            <pc:sldMk cId="3578060370" sldId="260"/>
            <ac:spMk id="9" creationId="{1E70A317-DCED-4E80-AA2D-467D8702E5CB}"/>
          </ac:spMkLst>
        </pc:spChg>
        <pc:spChg chg="add del">
          <ac:chgData name="Abdullah Qayyum" userId="449f52b43bac2572" providerId="LiveId" clId="{1E37ADFA-E0F4-4EF0-A3C0-49FB9700114F}" dt="2023-09-22T16:21:00.761" v="2641" actId="26606"/>
          <ac:spMkLst>
            <pc:docMk/>
            <pc:sldMk cId="3578060370" sldId="260"/>
            <ac:spMk id="11" creationId="{95CB840F-8E41-4CA5-B79B-25CC80AD234A}"/>
          </ac:spMkLst>
        </pc:spChg>
        <pc:spChg chg="add del">
          <ac:chgData name="Abdullah Qayyum" userId="449f52b43bac2572" providerId="LiveId" clId="{1E37ADFA-E0F4-4EF0-A3C0-49FB9700114F}" dt="2023-09-22T16:21:02.926" v="2643" actId="26606"/>
          <ac:spMkLst>
            <pc:docMk/>
            <pc:sldMk cId="3578060370" sldId="260"/>
            <ac:spMk id="14" creationId="{94AB646F-3BE3-47A3-B14F-9CB84F6BF5BD}"/>
          </ac:spMkLst>
        </pc:spChg>
        <pc:spChg chg="add del">
          <ac:chgData name="Abdullah Qayyum" userId="449f52b43bac2572" providerId="LiveId" clId="{1E37ADFA-E0F4-4EF0-A3C0-49FB9700114F}" dt="2023-09-22T16:21:02.926" v="2643" actId="26606"/>
          <ac:spMkLst>
            <pc:docMk/>
            <pc:sldMk cId="3578060370" sldId="260"/>
            <ac:spMk id="15" creationId="{87EF7B21-A3D0-1801-FF6F-8CDCB59288F9}"/>
          </ac:spMkLst>
        </pc:spChg>
        <pc:spChg chg="add del">
          <ac:chgData name="Abdullah Qayyum" userId="449f52b43bac2572" providerId="LiveId" clId="{1E37ADFA-E0F4-4EF0-A3C0-49FB9700114F}" dt="2023-09-22T16:21:03.918" v="2645" actId="26606"/>
          <ac:spMkLst>
            <pc:docMk/>
            <pc:sldMk cId="3578060370" sldId="260"/>
            <ac:spMk id="17" creationId="{95CB840F-8E41-4CA5-B79B-25CC80AD234A}"/>
          </ac:spMkLst>
        </pc:spChg>
        <pc:spChg chg="add del">
          <ac:chgData name="Abdullah Qayyum" userId="449f52b43bac2572" providerId="LiveId" clId="{1E37ADFA-E0F4-4EF0-A3C0-49FB9700114F}" dt="2023-09-22T16:21:03.918" v="2645" actId="26606"/>
          <ac:spMkLst>
            <pc:docMk/>
            <pc:sldMk cId="3578060370" sldId="260"/>
            <ac:spMk id="18" creationId="{F9382C7E-67DC-CA5F-27B4-6CEFED1E5858}"/>
          </ac:spMkLst>
        </pc:spChg>
        <pc:spChg chg="add del">
          <ac:chgData name="Abdullah Qayyum" userId="449f52b43bac2572" providerId="LiveId" clId="{1E37ADFA-E0F4-4EF0-A3C0-49FB9700114F}" dt="2023-09-22T16:21:05.373" v="2647" actId="26606"/>
          <ac:spMkLst>
            <pc:docMk/>
            <pc:sldMk cId="3578060370" sldId="260"/>
            <ac:spMk id="20" creationId="{A6D87845-294F-40CB-BC48-46455460D292}"/>
          </ac:spMkLst>
        </pc:spChg>
        <pc:spChg chg="add del">
          <ac:chgData name="Abdullah Qayyum" userId="449f52b43bac2572" providerId="LiveId" clId="{1E37ADFA-E0F4-4EF0-A3C0-49FB9700114F}" dt="2023-09-22T16:21:06.797" v="2649" actId="26606"/>
          <ac:spMkLst>
            <pc:docMk/>
            <pc:sldMk cId="3578060370" sldId="260"/>
            <ac:spMk id="22" creationId="{1B3897FC-A693-4656-8FCD-CF609C3BDF8D}"/>
          </ac:spMkLst>
        </pc:spChg>
        <pc:spChg chg="add del">
          <ac:chgData name="Abdullah Qayyum" userId="449f52b43bac2572" providerId="LiveId" clId="{1E37ADFA-E0F4-4EF0-A3C0-49FB9700114F}" dt="2023-09-22T16:21:06.797" v="2649" actId="26606"/>
          <ac:spMkLst>
            <pc:docMk/>
            <pc:sldMk cId="3578060370" sldId="260"/>
            <ac:spMk id="23" creationId="{40C5EDA7-FB4C-7458-0473-60AF80B56A83}"/>
          </ac:spMkLst>
        </pc:spChg>
        <pc:spChg chg="add del">
          <ac:chgData name="Abdullah Qayyum" userId="449f52b43bac2572" providerId="LiveId" clId="{1E37ADFA-E0F4-4EF0-A3C0-49FB9700114F}" dt="2023-09-22T16:21:09.398" v="2651" actId="26606"/>
          <ac:spMkLst>
            <pc:docMk/>
            <pc:sldMk cId="3578060370" sldId="260"/>
            <ac:spMk id="25" creationId="{95CB840F-8E41-4CA5-B79B-25CC80AD234A}"/>
          </ac:spMkLst>
        </pc:spChg>
        <pc:spChg chg="add del">
          <ac:chgData name="Abdullah Qayyum" userId="449f52b43bac2572" providerId="LiveId" clId="{1E37ADFA-E0F4-4EF0-A3C0-49FB9700114F}" dt="2023-09-22T16:21:09.398" v="2651" actId="26606"/>
          <ac:spMkLst>
            <pc:docMk/>
            <pc:sldMk cId="3578060370" sldId="260"/>
            <ac:spMk id="26" creationId="{E2C19824-84DB-DF12-981D-7AD704C5548F}"/>
          </ac:spMkLst>
        </pc:spChg>
        <pc:spChg chg="add del">
          <ac:chgData name="Abdullah Qayyum" userId="449f52b43bac2572" providerId="LiveId" clId="{1E37ADFA-E0F4-4EF0-A3C0-49FB9700114F}" dt="2023-09-22T16:21:09.398" v="2651" actId="26606"/>
          <ac:spMkLst>
            <pc:docMk/>
            <pc:sldMk cId="3578060370" sldId="260"/>
            <ac:spMk id="27" creationId="{BEF75C5D-2BA1-43DF-A7EA-02C7DEC122DF}"/>
          </ac:spMkLst>
        </pc:spChg>
        <pc:spChg chg="add del">
          <ac:chgData name="Abdullah Qayyum" userId="449f52b43bac2572" providerId="LiveId" clId="{1E37ADFA-E0F4-4EF0-A3C0-49FB9700114F}" dt="2023-09-22T16:21:10.215" v="2653" actId="26606"/>
          <ac:spMkLst>
            <pc:docMk/>
            <pc:sldMk cId="3578060370" sldId="260"/>
            <ac:spMk id="29" creationId="{95CB840F-8E41-4CA5-B79B-25CC80AD234A}"/>
          </ac:spMkLst>
        </pc:spChg>
        <pc:spChg chg="add del">
          <ac:chgData name="Abdullah Qayyum" userId="449f52b43bac2572" providerId="LiveId" clId="{1E37ADFA-E0F4-4EF0-A3C0-49FB9700114F}" dt="2023-09-22T16:21:10.215" v="2653" actId="26606"/>
          <ac:spMkLst>
            <pc:docMk/>
            <pc:sldMk cId="3578060370" sldId="260"/>
            <ac:spMk id="30" creationId="{F9382C7E-67DC-CA5F-27B4-6CEFED1E5858}"/>
          </ac:spMkLst>
        </pc:spChg>
        <pc:spChg chg="add del">
          <ac:chgData name="Abdullah Qayyum" userId="449f52b43bac2572" providerId="LiveId" clId="{1E37ADFA-E0F4-4EF0-A3C0-49FB9700114F}" dt="2023-09-22T16:21:18.035" v="2658" actId="26606"/>
          <ac:spMkLst>
            <pc:docMk/>
            <pc:sldMk cId="3578060370" sldId="260"/>
            <ac:spMk id="32" creationId="{94AB646F-3BE3-47A3-B14F-9CB84F6BF5BD}"/>
          </ac:spMkLst>
        </pc:spChg>
        <pc:spChg chg="add del mod">
          <ac:chgData name="Abdullah Qayyum" userId="449f52b43bac2572" providerId="LiveId" clId="{1E37ADFA-E0F4-4EF0-A3C0-49FB9700114F}" dt="2023-09-22T16:21:18.035" v="2658" actId="26606"/>
          <ac:spMkLst>
            <pc:docMk/>
            <pc:sldMk cId="3578060370" sldId="260"/>
            <ac:spMk id="33" creationId="{87EF7B21-A3D0-1801-FF6F-8CDCB59288F9}"/>
          </ac:spMkLst>
        </pc:spChg>
        <pc:spChg chg="add del">
          <ac:chgData name="Abdullah Qayyum" userId="449f52b43bac2572" providerId="LiveId" clId="{1E37ADFA-E0F4-4EF0-A3C0-49FB9700114F}" dt="2023-09-22T16:21:18.022" v="2657" actId="26606"/>
          <ac:spMkLst>
            <pc:docMk/>
            <pc:sldMk cId="3578060370" sldId="260"/>
            <ac:spMk id="39" creationId="{95CB840F-8E41-4CA5-B79B-25CC80AD234A}"/>
          </ac:spMkLst>
        </pc:spChg>
        <pc:spChg chg="add del">
          <ac:chgData name="Abdullah Qayyum" userId="449f52b43bac2572" providerId="LiveId" clId="{1E37ADFA-E0F4-4EF0-A3C0-49FB9700114F}" dt="2023-09-22T16:21:44.983" v="2674" actId="26606"/>
          <ac:spMkLst>
            <pc:docMk/>
            <pc:sldMk cId="3578060370" sldId="260"/>
            <ac:spMk id="42" creationId="{766CDA4A-6CAA-4FED-A424-FF9D363E93C1}"/>
          </ac:spMkLst>
        </pc:spChg>
        <pc:spChg chg="add del">
          <ac:chgData name="Abdullah Qayyum" userId="449f52b43bac2572" providerId="LiveId" clId="{1E37ADFA-E0F4-4EF0-A3C0-49FB9700114F}" dt="2023-09-22T16:21:31.386" v="2663" actId="26606"/>
          <ac:spMkLst>
            <pc:docMk/>
            <pc:sldMk cId="3578060370" sldId="260"/>
            <ac:spMk id="46" creationId="{8BD4671C-BCDB-E5BF-7D90-1FB17EBB17FF}"/>
          </ac:spMkLst>
        </pc:spChg>
        <pc:spChg chg="add del">
          <ac:chgData name="Abdullah Qayyum" userId="449f52b43bac2572" providerId="LiveId" clId="{1E37ADFA-E0F4-4EF0-A3C0-49FB9700114F}" dt="2023-09-22T16:21:29.657" v="2661" actId="26606"/>
          <ac:spMkLst>
            <pc:docMk/>
            <pc:sldMk cId="3578060370" sldId="260"/>
            <ac:spMk id="47" creationId="{766CDA4A-6CAA-4FED-A424-FF9D363E93C1}"/>
          </ac:spMkLst>
        </pc:spChg>
        <pc:spChg chg="add del">
          <ac:chgData name="Abdullah Qayyum" userId="449f52b43bac2572" providerId="LiveId" clId="{1E37ADFA-E0F4-4EF0-A3C0-49FB9700114F}" dt="2023-09-22T16:21:31.386" v="2663" actId="26606"/>
          <ac:spMkLst>
            <pc:docMk/>
            <pc:sldMk cId="3578060370" sldId="260"/>
            <ac:spMk id="51" creationId="{95CB840F-8E41-4CA5-B79B-25CC80AD234A}"/>
          </ac:spMkLst>
        </pc:spChg>
        <pc:spChg chg="add del">
          <ac:chgData name="Abdullah Qayyum" userId="449f52b43bac2572" providerId="LiveId" clId="{1E37ADFA-E0F4-4EF0-A3C0-49FB9700114F}" dt="2023-09-22T16:21:32.519" v="2665" actId="26606"/>
          <ac:spMkLst>
            <pc:docMk/>
            <pc:sldMk cId="3578060370" sldId="260"/>
            <ac:spMk id="53" creationId="{886D4A05-AFD9-4D13-98E7-B23E4C9D785A}"/>
          </ac:spMkLst>
        </pc:spChg>
        <pc:spChg chg="add del">
          <ac:chgData name="Abdullah Qayyum" userId="449f52b43bac2572" providerId="LiveId" clId="{1E37ADFA-E0F4-4EF0-A3C0-49FB9700114F}" dt="2023-09-22T16:21:38.027" v="2667" actId="26606"/>
          <ac:spMkLst>
            <pc:docMk/>
            <pc:sldMk cId="3578060370" sldId="260"/>
            <ac:spMk id="55" creationId="{9726E0AA-ACAD-4929-A688-C5F6D3E372B9}"/>
          </ac:spMkLst>
        </pc:spChg>
        <pc:spChg chg="add del">
          <ac:chgData name="Abdullah Qayyum" userId="449f52b43bac2572" providerId="LiveId" clId="{1E37ADFA-E0F4-4EF0-A3C0-49FB9700114F}" dt="2023-09-22T16:21:38.027" v="2667" actId="26606"/>
          <ac:spMkLst>
            <pc:docMk/>
            <pc:sldMk cId="3578060370" sldId="260"/>
            <ac:spMk id="56" creationId="{F687558B-1D39-A343-EA9D-6D0F9E9CF76B}"/>
          </ac:spMkLst>
        </pc:spChg>
        <pc:spChg chg="add del">
          <ac:chgData name="Abdullah Qayyum" userId="449f52b43bac2572" providerId="LiveId" clId="{1E37ADFA-E0F4-4EF0-A3C0-49FB9700114F}" dt="2023-09-22T16:21:42.969" v="2669" actId="26606"/>
          <ac:spMkLst>
            <pc:docMk/>
            <pc:sldMk cId="3578060370" sldId="260"/>
            <ac:spMk id="58" creationId="{95CB840F-8E41-4CA5-B79B-25CC80AD234A}"/>
          </ac:spMkLst>
        </pc:spChg>
        <pc:spChg chg="add del">
          <ac:chgData name="Abdullah Qayyum" userId="449f52b43bac2572" providerId="LiveId" clId="{1E37ADFA-E0F4-4EF0-A3C0-49FB9700114F}" dt="2023-09-22T16:21:42.969" v="2669" actId="26606"/>
          <ac:spMkLst>
            <pc:docMk/>
            <pc:sldMk cId="3578060370" sldId="260"/>
            <ac:spMk id="59" creationId="{8BD4671C-BCDB-E5BF-7D90-1FB17EBB17FF}"/>
          </ac:spMkLst>
        </pc:spChg>
        <pc:spChg chg="add del">
          <ac:chgData name="Abdullah Qayyum" userId="449f52b43bac2572" providerId="LiveId" clId="{1E37ADFA-E0F4-4EF0-A3C0-49FB9700114F}" dt="2023-09-22T16:21:44.398" v="2671" actId="26606"/>
          <ac:spMkLst>
            <pc:docMk/>
            <pc:sldMk cId="3578060370" sldId="260"/>
            <ac:spMk id="61" creationId="{766CDA4A-6CAA-4FED-A424-FF9D363E93C1}"/>
          </ac:spMkLst>
        </pc:spChg>
        <pc:spChg chg="add del">
          <ac:chgData name="Abdullah Qayyum" userId="449f52b43bac2572" providerId="LiveId" clId="{1E37ADFA-E0F4-4EF0-A3C0-49FB9700114F}" dt="2023-09-22T16:21:44.978" v="2673" actId="26606"/>
          <ac:spMkLst>
            <pc:docMk/>
            <pc:sldMk cId="3578060370" sldId="260"/>
            <ac:spMk id="64" creationId="{72CA733A-8D25-4E63-8273-CC14052E0E8A}"/>
          </ac:spMkLst>
        </pc:spChg>
        <pc:spChg chg="add">
          <ac:chgData name="Abdullah Qayyum" userId="449f52b43bac2572" providerId="LiveId" clId="{1E37ADFA-E0F4-4EF0-A3C0-49FB9700114F}" dt="2023-09-22T16:21:44.983" v="2674" actId="26606"/>
          <ac:spMkLst>
            <pc:docMk/>
            <pc:sldMk cId="3578060370" sldId="260"/>
            <ac:spMk id="67" creationId="{95CB840F-8E41-4CA5-B79B-25CC80AD234A}"/>
          </ac:spMkLst>
        </pc:spChg>
        <pc:spChg chg="add mod">
          <ac:chgData name="Abdullah Qayyum" userId="449f52b43bac2572" providerId="LiveId" clId="{1E37ADFA-E0F4-4EF0-A3C0-49FB9700114F}" dt="2023-09-22T16:32:13.301" v="3468" actId="20577"/>
          <ac:spMkLst>
            <pc:docMk/>
            <pc:sldMk cId="3578060370" sldId="260"/>
            <ac:spMk id="68" creationId="{8BD4671C-BCDB-E5BF-7D90-1FB17EBB17FF}"/>
          </ac:spMkLst>
        </pc:spChg>
        <pc:picChg chg="add mod">
          <ac:chgData name="Abdullah Qayyum" userId="449f52b43bac2572" providerId="LiveId" clId="{1E37ADFA-E0F4-4EF0-A3C0-49FB9700114F}" dt="2023-09-22T16:21:51.339" v="2676" actId="14100"/>
          <ac:picMkLst>
            <pc:docMk/>
            <pc:sldMk cId="3578060370" sldId="260"/>
            <ac:picMk id="4" creationId="{058A45E6-9602-5989-8142-EC4B93B5D2F8}"/>
          </ac:picMkLst>
        </pc:picChg>
        <pc:picChg chg="add del">
          <ac:chgData name="Abdullah Qayyum" userId="449f52b43bac2572" providerId="LiveId" clId="{1E37ADFA-E0F4-4EF0-A3C0-49FB9700114F}" dt="2023-09-22T16:21:02.926" v="2643" actId="26606"/>
          <ac:picMkLst>
            <pc:docMk/>
            <pc:sldMk cId="3578060370" sldId="260"/>
            <ac:picMk id="13" creationId="{E0BE7827-5B1A-4F37-BF70-19F7C5C6BDEB}"/>
          </ac:picMkLst>
        </pc:picChg>
        <pc:picChg chg="add del">
          <ac:chgData name="Abdullah Qayyum" userId="449f52b43bac2572" providerId="LiveId" clId="{1E37ADFA-E0F4-4EF0-A3C0-49FB9700114F}" dt="2023-09-22T16:21:18.035" v="2658" actId="26606"/>
          <ac:picMkLst>
            <pc:docMk/>
            <pc:sldMk cId="3578060370" sldId="260"/>
            <ac:picMk id="34" creationId="{E0BE7827-5B1A-4F37-BF70-19F7C5C6BDEB}"/>
          </ac:picMkLst>
        </pc:picChg>
        <pc:picChg chg="add del">
          <ac:chgData name="Abdullah Qayyum" userId="449f52b43bac2572" providerId="LiveId" clId="{1E37ADFA-E0F4-4EF0-A3C0-49FB9700114F}" dt="2023-09-22T16:21:44.983" v="2674" actId="26606"/>
          <ac:picMkLst>
            <pc:docMk/>
            <pc:sldMk cId="3578060370" sldId="260"/>
            <ac:picMk id="41" creationId="{9B0DB875-49E3-4B9D-8AAE-D81A127B6647}"/>
          </ac:picMkLst>
        </pc:picChg>
        <pc:picChg chg="add del">
          <ac:chgData name="Abdullah Qayyum" userId="449f52b43bac2572" providerId="LiveId" clId="{1E37ADFA-E0F4-4EF0-A3C0-49FB9700114F}" dt="2023-09-22T16:21:29.657" v="2661" actId="26606"/>
          <ac:picMkLst>
            <pc:docMk/>
            <pc:sldMk cId="3578060370" sldId="260"/>
            <ac:picMk id="49" creationId="{9B0DB875-49E3-4B9D-8AAE-D81A127B6647}"/>
          </ac:picMkLst>
        </pc:picChg>
        <pc:picChg chg="add del">
          <ac:chgData name="Abdullah Qayyum" userId="449f52b43bac2572" providerId="LiveId" clId="{1E37ADFA-E0F4-4EF0-A3C0-49FB9700114F}" dt="2023-09-22T16:21:44.398" v="2671" actId="26606"/>
          <ac:picMkLst>
            <pc:docMk/>
            <pc:sldMk cId="3578060370" sldId="260"/>
            <ac:picMk id="62" creationId="{9B0DB875-49E3-4B9D-8AAE-D81A127B6647}"/>
          </ac:picMkLst>
        </pc:picChg>
        <pc:picChg chg="add del">
          <ac:chgData name="Abdullah Qayyum" userId="449f52b43bac2572" providerId="LiveId" clId="{1E37ADFA-E0F4-4EF0-A3C0-49FB9700114F}" dt="2023-09-22T16:21:44.978" v="2673" actId="26606"/>
          <ac:picMkLst>
            <pc:docMk/>
            <pc:sldMk cId="3578060370" sldId="260"/>
            <ac:picMk id="65" creationId="{2BFB581C-2142-4222-9A3B-905AD6C09535}"/>
          </ac:picMkLst>
        </pc:picChg>
      </pc:sldChg>
      <pc:sldChg chg="addSp delSp modSp new mod setBg">
        <pc:chgData name="Abdullah Qayyum" userId="449f52b43bac2572" providerId="LiveId" clId="{1E37ADFA-E0F4-4EF0-A3C0-49FB9700114F}" dt="2023-09-22T19:12:26.426" v="4099" actId="255"/>
        <pc:sldMkLst>
          <pc:docMk/>
          <pc:sldMk cId="2306994132" sldId="261"/>
        </pc:sldMkLst>
        <pc:spChg chg="mod ord">
          <ac:chgData name="Abdullah Qayyum" userId="449f52b43bac2572" providerId="LiveId" clId="{1E37ADFA-E0F4-4EF0-A3C0-49FB9700114F}" dt="2023-09-22T19:08:21.679" v="3620" actId="26606"/>
          <ac:spMkLst>
            <pc:docMk/>
            <pc:sldMk cId="2306994132" sldId="261"/>
            <ac:spMk id="2" creationId="{797AB56E-569F-7387-7B52-464870913162}"/>
          </ac:spMkLst>
        </pc:spChg>
        <pc:spChg chg="del">
          <ac:chgData name="Abdullah Qayyum" userId="449f52b43bac2572" providerId="LiveId" clId="{1E37ADFA-E0F4-4EF0-A3C0-49FB9700114F}" dt="2023-09-22T19:07:39.362" v="3581"/>
          <ac:spMkLst>
            <pc:docMk/>
            <pc:sldMk cId="2306994132" sldId="261"/>
            <ac:spMk id="3" creationId="{54FDC81B-1DCB-6388-694A-126AA000E835}"/>
          </ac:spMkLst>
        </pc:spChg>
        <pc:spChg chg="add del">
          <ac:chgData name="Abdullah Qayyum" userId="449f52b43bac2572" providerId="LiveId" clId="{1E37ADFA-E0F4-4EF0-A3C0-49FB9700114F}" dt="2023-09-22T19:07:42.560" v="3585" actId="26606"/>
          <ac:spMkLst>
            <pc:docMk/>
            <pc:sldMk cId="2306994132" sldId="261"/>
            <ac:spMk id="8" creationId="{EFAD9341-BFA1-4217-6761-C0893025CDF3}"/>
          </ac:spMkLst>
        </pc:spChg>
        <pc:spChg chg="add del">
          <ac:chgData name="Abdullah Qayyum" userId="449f52b43bac2572" providerId="LiveId" clId="{1E37ADFA-E0F4-4EF0-A3C0-49FB9700114F}" dt="2023-09-22T19:07:41.840" v="3583" actId="26606"/>
          <ac:spMkLst>
            <pc:docMk/>
            <pc:sldMk cId="2306994132" sldId="261"/>
            <ac:spMk id="9" creationId="{1E70A317-DCED-4E80-AA2D-467D8702E5CB}"/>
          </ac:spMkLst>
        </pc:spChg>
        <pc:spChg chg="add del">
          <ac:chgData name="Abdullah Qayyum" userId="449f52b43bac2572" providerId="LiveId" clId="{1E37ADFA-E0F4-4EF0-A3C0-49FB9700114F}" dt="2023-09-22T19:07:41.840" v="3583" actId="26606"/>
          <ac:spMkLst>
            <pc:docMk/>
            <pc:sldMk cId="2306994132" sldId="261"/>
            <ac:spMk id="11" creationId="{A6D87845-294F-40CB-BC48-46455460D292}"/>
          </ac:spMkLst>
        </pc:spChg>
        <pc:spChg chg="add del">
          <ac:chgData name="Abdullah Qayyum" userId="449f52b43bac2572" providerId="LiveId" clId="{1E37ADFA-E0F4-4EF0-A3C0-49FB9700114F}" dt="2023-09-22T19:07:42.560" v="3585" actId="26606"/>
          <ac:spMkLst>
            <pc:docMk/>
            <pc:sldMk cId="2306994132" sldId="261"/>
            <ac:spMk id="13" creationId="{95CB840F-8E41-4CA5-B79B-25CC80AD234A}"/>
          </ac:spMkLst>
        </pc:spChg>
        <pc:spChg chg="add del">
          <ac:chgData name="Abdullah Qayyum" userId="449f52b43bac2572" providerId="LiveId" clId="{1E37ADFA-E0F4-4EF0-A3C0-49FB9700114F}" dt="2023-09-22T19:07:43.449" v="3587" actId="26606"/>
          <ac:spMkLst>
            <pc:docMk/>
            <pc:sldMk cId="2306994132" sldId="261"/>
            <ac:spMk id="15" creationId="{1E70A317-DCED-4E80-AA2D-467D8702E5CB}"/>
          </ac:spMkLst>
        </pc:spChg>
        <pc:spChg chg="add del">
          <ac:chgData name="Abdullah Qayyum" userId="449f52b43bac2572" providerId="LiveId" clId="{1E37ADFA-E0F4-4EF0-A3C0-49FB9700114F}" dt="2023-09-22T19:07:43.449" v="3587" actId="26606"/>
          <ac:spMkLst>
            <pc:docMk/>
            <pc:sldMk cId="2306994132" sldId="261"/>
            <ac:spMk id="16" creationId="{A6D87845-294F-40CB-BC48-46455460D292}"/>
          </ac:spMkLst>
        </pc:spChg>
        <pc:spChg chg="add del">
          <ac:chgData name="Abdullah Qayyum" userId="449f52b43bac2572" providerId="LiveId" clId="{1E37ADFA-E0F4-4EF0-A3C0-49FB9700114F}" dt="2023-09-22T19:07:44.685" v="3589" actId="26606"/>
          <ac:spMkLst>
            <pc:docMk/>
            <pc:sldMk cId="2306994132" sldId="261"/>
            <ac:spMk id="18" creationId="{3A7F5D76-1FEC-470A-B476-70574A89C72A}"/>
          </ac:spMkLst>
        </pc:spChg>
        <pc:spChg chg="add del">
          <ac:chgData name="Abdullah Qayyum" userId="449f52b43bac2572" providerId="LiveId" clId="{1E37ADFA-E0F4-4EF0-A3C0-49FB9700114F}" dt="2023-09-22T19:07:44.685" v="3589" actId="26606"/>
          <ac:spMkLst>
            <pc:docMk/>
            <pc:sldMk cId="2306994132" sldId="261"/>
            <ac:spMk id="19" creationId="{867BF545-ACDB-2577-E8D1-09C9EF3770F3}"/>
          </ac:spMkLst>
        </pc:spChg>
        <pc:spChg chg="add del">
          <ac:chgData name="Abdullah Qayyum" userId="449f52b43bac2572" providerId="LiveId" clId="{1E37ADFA-E0F4-4EF0-A3C0-49FB9700114F}" dt="2023-09-22T19:07:57.398" v="3591" actId="26606"/>
          <ac:spMkLst>
            <pc:docMk/>
            <pc:sldMk cId="2306994132" sldId="261"/>
            <ac:spMk id="21" creationId="{95CB840F-8E41-4CA5-B79B-25CC80AD234A}"/>
          </ac:spMkLst>
        </pc:spChg>
        <pc:spChg chg="add del">
          <ac:chgData name="Abdullah Qayyum" userId="449f52b43bac2572" providerId="LiveId" clId="{1E37ADFA-E0F4-4EF0-A3C0-49FB9700114F}" dt="2023-09-22T19:07:57.398" v="3591" actId="26606"/>
          <ac:spMkLst>
            <pc:docMk/>
            <pc:sldMk cId="2306994132" sldId="261"/>
            <ac:spMk id="22" creationId="{EFAD9341-BFA1-4217-6761-C0893025CDF3}"/>
          </ac:spMkLst>
        </pc:spChg>
        <pc:spChg chg="add del">
          <ac:chgData name="Abdullah Qayyum" userId="449f52b43bac2572" providerId="LiveId" clId="{1E37ADFA-E0F4-4EF0-A3C0-49FB9700114F}" dt="2023-09-22T19:07:58.615" v="3593" actId="26606"/>
          <ac:spMkLst>
            <pc:docMk/>
            <pc:sldMk cId="2306994132" sldId="261"/>
            <ac:spMk id="24" creationId="{95CB840F-8E41-4CA5-B79B-25CC80AD234A}"/>
          </ac:spMkLst>
        </pc:spChg>
        <pc:spChg chg="add del">
          <ac:chgData name="Abdullah Qayyum" userId="449f52b43bac2572" providerId="LiveId" clId="{1E37ADFA-E0F4-4EF0-A3C0-49FB9700114F}" dt="2023-09-22T19:07:58.615" v="3593" actId="26606"/>
          <ac:spMkLst>
            <pc:docMk/>
            <pc:sldMk cId="2306994132" sldId="261"/>
            <ac:spMk id="25" creationId="{CF9D35CA-DC29-08F5-E01F-E9373AE34AC5}"/>
          </ac:spMkLst>
        </pc:spChg>
        <pc:spChg chg="add del">
          <ac:chgData name="Abdullah Qayyum" userId="449f52b43bac2572" providerId="LiveId" clId="{1E37ADFA-E0F4-4EF0-A3C0-49FB9700114F}" dt="2023-09-22T19:07:58.615" v="3593" actId="26606"/>
          <ac:spMkLst>
            <pc:docMk/>
            <pc:sldMk cId="2306994132" sldId="261"/>
            <ac:spMk id="26" creationId="{BEF75C5D-2BA1-43DF-A7EA-02C7DEC122DF}"/>
          </ac:spMkLst>
        </pc:spChg>
        <pc:spChg chg="add del">
          <ac:chgData name="Abdullah Qayyum" userId="449f52b43bac2572" providerId="LiveId" clId="{1E37ADFA-E0F4-4EF0-A3C0-49FB9700114F}" dt="2023-09-22T19:08:00.098" v="3595" actId="26606"/>
          <ac:spMkLst>
            <pc:docMk/>
            <pc:sldMk cId="2306994132" sldId="261"/>
            <ac:spMk id="28" creationId="{3A7F5D76-1FEC-470A-B476-70574A89C72A}"/>
          </ac:spMkLst>
        </pc:spChg>
        <pc:spChg chg="add del">
          <ac:chgData name="Abdullah Qayyum" userId="449f52b43bac2572" providerId="LiveId" clId="{1E37ADFA-E0F4-4EF0-A3C0-49FB9700114F}" dt="2023-09-22T19:08:00.098" v="3595" actId="26606"/>
          <ac:spMkLst>
            <pc:docMk/>
            <pc:sldMk cId="2306994132" sldId="261"/>
            <ac:spMk id="29" creationId="{867BF545-ACDB-2577-E8D1-09C9EF3770F3}"/>
          </ac:spMkLst>
        </pc:spChg>
        <pc:spChg chg="add del">
          <ac:chgData name="Abdullah Qayyum" userId="449f52b43bac2572" providerId="LiveId" clId="{1E37ADFA-E0F4-4EF0-A3C0-49FB9700114F}" dt="2023-09-22T19:08:01.203" v="3597" actId="26606"/>
          <ac:spMkLst>
            <pc:docMk/>
            <pc:sldMk cId="2306994132" sldId="261"/>
            <ac:spMk id="31" creationId="{95CB840F-8E41-4CA5-B79B-25CC80AD234A}"/>
          </ac:spMkLst>
        </pc:spChg>
        <pc:spChg chg="add del">
          <ac:chgData name="Abdullah Qayyum" userId="449f52b43bac2572" providerId="LiveId" clId="{1E37ADFA-E0F4-4EF0-A3C0-49FB9700114F}" dt="2023-09-22T19:08:01.203" v="3597" actId="26606"/>
          <ac:spMkLst>
            <pc:docMk/>
            <pc:sldMk cId="2306994132" sldId="261"/>
            <ac:spMk id="32" creationId="{EFAD9341-BFA1-4217-6761-C0893025CDF3}"/>
          </ac:spMkLst>
        </pc:spChg>
        <pc:spChg chg="add del">
          <ac:chgData name="Abdullah Qayyum" userId="449f52b43bac2572" providerId="LiveId" clId="{1E37ADFA-E0F4-4EF0-A3C0-49FB9700114F}" dt="2023-09-22T19:08:01.763" v="3599" actId="26606"/>
          <ac:spMkLst>
            <pc:docMk/>
            <pc:sldMk cId="2306994132" sldId="261"/>
            <ac:spMk id="34" creationId="{1E70A317-DCED-4E80-AA2D-467D8702E5CB}"/>
          </ac:spMkLst>
        </pc:spChg>
        <pc:spChg chg="add del">
          <ac:chgData name="Abdullah Qayyum" userId="449f52b43bac2572" providerId="LiveId" clId="{1E37ADFA-E0F4-4EF0-A3C0-49FB9700114F}" dt="2023-09-22T19:08:01.763" v="3599" actId="26606"/>
          <ac:spMkLst>
            <pc:docMk/>
            <pc:sldMk cId="2306994132" sldId="261"/>
            <ac:spMk id="35" creationId="{A6D87845-294F-40CB-BC48-46455460D292}"/>
          </ac:spMkLst>
        </pc:spChg>
        <pc:spChg chg="add del">
          <ac:chgData name="Abdullah Qayyum" userId="449f52b43bac2572" providerId="LiveId" clId="{1E37ADFA-E0F4-4EF0-A3C0-49FB9700114F}" dt="2023-09-22T19:08:02.352" v="3601" actId="26606"/>
          <ac:spMkLst>
            <pc:docMk/>
            <pc:sldMk cId="2306994132" sldId="261"/>
            <ac:spMk id="37" creationId="{3A7F5D76-1FEC-470A-B476-70574A89C72A}"/>
          </ac:spMkLst>
        </pc:spChg>
        <pc:spChg chg="add del">
          <ac:chgData name="Abdullah Qayyum" userId="449f52b43bac2572" providerId="LiveId" clId="{1E37ADFA-E0F4-4EF0-A3C0-49FB9700114F}" dt="2023-09-22T19:08:02.352" v="3601" actId="26606"/>
          <ac:spMkLst>
            <pc:docMk/>
            <pc:sldMk cId="2306994132" sldId="261"/>
            <ac:spMk id="38" creationId="{867BF545-ACDB-2577-E8D1-09C9EF3770F3}"/>
          </ac:spMkLst>
        </pc:spChg>
        <pc:spChg chg="add del">
          <ac:chgData name="Abdullah Qayyum" userId="449f52b43bac2572" providerId="LiveId" clId="{1E37ADFA-E0F4-4EF0-A3C0-49FB9700114F}" dt="2023-09-22T19:08:02.901" v="3603" actId="26606"/>
          <ac:spMkLst>
            <pc:docMk/>
            <pc:sldMk cId="2306994132" sldId="261"/>
            <ac:spMk id="40" creationId="{95CB840F-8E41-4CA5-B79B-25CC80AD234A}"/>
          </ac:spMkLst>
        </pc:spChg>
        <pc:spChg chg="add del">
          <ac:chgData name="Abdullah Qayyum" userId="449f52b43bac2572" providerId="LiveId" clId="{1E37ADFA-E0F4-4EF0-A3C0-49FB9700114F}" dt="2023-09-22T19:08:02.901" v="3603" actId="26606"/>
          <ac:spMkLst>
            <pc:docMk/>
            <pc:sldMk cId="2306994132" sldId="261"/>
            <ac:spMk id="41" creationId="{CF9D35CA-DC29-08F5-E01F-E9373AE34AC5}"/>
          </ac:spMkLst>
        </pc:spChg>
        <pc:spChg chg="add del">
          <ac:chgData name="Abdullah Qayyum" userId="449f52b43bac2572" providerId="LiveId" clId="{1E37ADFA-E0F4-4EF0-A3C0-49FB9700114F}" dt="2023-09-22T19:08:02.901" v="3603" actId="26606"/>
          <ac:spMkLst>
            <pc:docMk/>
            <pc:sldMk cId="2306994132" sldId="261"/>
            <ac:spMk id="42" creationId="{BEF75C5D-2BA1-43DF-A7EA-02C7DEC122DF}"/>
          </ac:spMkLst>
        </pc:spChg>
        <pc:spChg chg="add del">
          <ac:chgData name="Abdullah Qayyum" userId="449f52b43bac2572" providerId="LiveId" clId="{1E37ADFA-E0F4-4EF0-A3C0-49FB9700114F}" dt="2023-09-22T19:08:08.236" v="3605" actId="26606"/>
          <ac:spMkLst>
            <pc:docMk/>
            <pc:sldMk cId="2306994132" sldId="261"/>
            <ac:spMk id="44" creationId="{D30579BA-22EC-41CB-82B7-65D5DFCA603C}"/>
          </ac:spMkLst>
        </pc:spChg>
        <pc:spChg chg="add del">
          <ac:chgData name="Abdullah Qayyum" userId="449f52b43bac2572" providerId="LiveId" clId="{1E37ADFA-E0F4-4EF0-A3C0-49FB9700114F}" dt="2023-09-22T19:08:08.236" v="3605" actId="26606"/>
          <ac:spMkLst>
            <pc:docMk/>
            <pc:sldMk cId="2306994132" sldId="261"/>
            <ac:spMk id="45" creationId="{FE469E50-3893-4ED6-92BA-2985C32B0CA6}"/>
          </ac:spMkLst>
        </pc:spChg>
        <pc:spChg chg="add del">
          <ac:chgData name="Abdullah Qayyum" userId="449f52b43bac2572" providerId="LiveId" clId="{1E37ADFA-E0F4-4EF0-A3C0-49FB9700114F}" dt="2023-09-22T19:08:09.682" v="3607" actId="26606"/>
          <ac:spMkLst>
            <pc:docMk/>
            <pc:sldMk cId="2306994132" sldId="261"/>
            <ac:spMk id="47" creationId="{37D54B6C-87D0-4C03-8335-3955179D2B5B}"/>
          </ac:spMkLst>
        </pc:spChg>
        <pc:spChg chg="add del">
          <ac:chgData name="Abdullah Qayyum" userId="449f52b43bac2572" providerId="LiveId" clId="{1E37ADFA-E0F4-4EF0-A3C0-49FB9700114F}" dt="2023-09-22T19:08:09.682" v="3607" actId="26606"/>
          <ac:spMkLst>
            <pc:docMk/>
            <pc:sldMk cId="2306994132" sldId="261"/>
            <ac:spMk id="48" creationId="{E3B82562-8D4A-F695-F27D-FB3FCF840B76}"/>
          </ac:spMkLst>
        </pc:spChg>
        <pc:spChg chg="add del">
          <ac:chgData name="Abdullah Qayyum" userId="449f52b43bac2572" providerId="LiveId" clId="{1E37ADFA-E0F4-4EF0-A3C0-49FB9700114F}" dt="2023-09-22T19:08:12.656" v="3609" actId="26606"/>
          <ac:spMkLst>
            <pc:docMk/>
            <pc:sldMk cId="2306994132" sldId="261"/>
            <ac:spMk id="50" creationId="{D30579BA-22EC-41CB-82B7-65D5DFCA603C}"/>
          </ac:spMkLst>
        </pc:spChg>
        <pc:spChg chg="add del">
          <ac:chgData name="Abdullah Qayyum" userId="449f52b43bac2572" providerId="LiveId" clId="{1E37ADFA-E0F4-4EF0-A3C0-49FB9700114F}" dt="2023-09-22T19:08:12.656" v="3609" actId="26606"/>
          <ac:spMkLst>
            <pc:docMk/>
            <pc:sldMk cId="2306994132" sldId="261"/>
            <ac:spMk id="51" creationId="{FE469E50-3893-4ED6-92BA-2985C32B0CA6}"/>
          </ac:spMkLst>
        </pc:spChg>
        <pc:spChg chg="add del">
          <ac:chgData name="Abdullah Qayyum" userId="449f52b43bac2572" providerId="LiveId" clId="{1E37ADFA-E0F4-4EF0-A3C0-49FB9700114F}" dt="2023-09-22T19:08:17.355" v="3611" actId="26606"/>
          <ac:spMkLst>
            <pc:docMk/>
            <pc:sldMk cId="2306994132" sldId="261"/>
            <ac:spMk id="53" creationId="{95CB840F-8E41-4CA5-B79B-25CC80AD234A}"/>
          </ac:spMkLst>
        </pc:spChg>
        <pc:spChg chg="add del">
          <ac:chgData name="Abdullah Qayyum" userId="449f52b43bac2572" providerId="LiveId" clId="{1E37ADFA-E0F4-4EF0-A3C0-49FB9700114F}" dt="2023-09-22T19:08:17.355" v="3611" actId="26606"/>
          <ac:spMkLst>
            <pc:docMk/>
            <pc:sldMk cId="2306994132" sldId="261"/>
            <ac:spMk id="54" creationId="{CF9D35CA-DC29-08F5-E01F-E9373AE34AC5}"/>
          </ac:spMkLst>
        </pc:spChg>
        <pc:spChg chg="add del">
          <ac:chgData name="Abdullah Qayyum" userId="449f52b43bac2572" providerId="LiveId" clId="{1E37ADFA-E0F4-4EF0-A3C0-49FB9700114F}" dt="2023-09-22T19:08:17.355" v="3611" actId="26606"/>
          <ac:spMkLst>
            <pc:docMk/>
            <pc:sldMk cId="2306994132" sldId="261"/>
            <ac:spMk id="55" creationId="{BEF75C5D-2BA1-43DF-A7EA-02C7DEC122DF}"/>
          </ac:spMkLst>
        </pc:spChg>
        <pc:spChg chg="add del">
          <ac:chgData name="Abdullah Qayyum" userId="449f52b43bac2572" providerId="LiveId" clId="{1E37ADFA-E0F4-4EF0-A3C0-49FB9700114F}" dt="2023-09-22T19:08:18.180" v="3613" actId="26606"/>
          <ac:spMkLst>
            <pc:docMk/>
            <pc:sldMk cId="2306994132" sldId="261"/>
            <ac:spMk id="57" creationId="{1E70A317-DCED-4E80-AA2D-467D8702E5CB}"/>
          </ac:spMkLst>
        </pc:spChg>
        <pc:spChg chg="add del">
          <ac:chgData name="Abdullah Qayyum" userId="449f52b43bac2572" providerId="LiveId" clId="{1E37ADFA-E0F4-4EF0-A3C0-49FB9700114F}" dt="2023-09-22T19:08:18.180" v="3613" actId="26606"/>
          <ac:spMkLst>
            <pc:docMk/>
            <pc:sldMk cId="2306994132" sldId="261"/>
            <ac:spMk id="58" creationId="{A6D87845-294F-40CB-BC48-46455460D292}"/>
          </ac:spMkLst>
        </pc:spChg>
        <pc:spChg chg="add del">
          <ac:chgData name="Abdullah Qayyum" userId="449f52b43bac2572" providerId="LiveId" clId="{1E37ADFA-E0F4-4EF0-A3C0-49FB9700114F}" dt="2023-09-22T19:08:19.621" v="3615" actId="26606"/>
          <ac:spMkLst>
            <pc:docMk/>
            <pc:sldMk cId="2306994132" sldId="261"/>
            <ac:spMk id="60" creationId="{95CB840F-8E41-4CA5-B79B-25CC80AD234A}"/>
          </ac:spMkLst>
        </pc:spChg>
        <pc:spChg chg="add del">
          <ac:chgData name="Abdullah Qayyum" userId="449f52b43bac2572" providerId="LiveId" clId="{1E37ADFA-E0F4-4EF0-A3C0-49FB9700114F}" dt="2023-09-22T19:08:19.621" v="3615" actId="26606"/>
          <ac:spMkLst>
            <pc:docMk/>
            <pc:sldMk cId="2306994132" sldId="261"/>
            <ac:spMk id="61" creationId="{EFAD9341-BFA1-4217-6761-C0893025CDF3}"/>
          </ac:spMkLst>
        </pc:spChg>
        <pc:spChg chg="add del">
          <ac:chgData name="Abdullah Qayyum" userId="449f52b43bac2572" providerId="LiveId" clId="{1E37ADFA-E0F4-4EF0-A3C0-49FB9700114F}" dt="2023-09-22T19:08:20.791" v="3617" actId="26606"/>
          <ac:spMkLst>
            <pc:docMk/>
            <pc:sldMk cId="2306994132" sldId="261"/>
            <ac:spMk id="63" creationId="{3A7F5D76-1FEC-470A-B476-70574A89C72A}"/>
          </ac:spMkLst>
        </pc:spChg>
        <pc:spChg chg="add del">
          <ac:chgData name="Abdullah Qayyum" userId="449f52b43bac2572" providerId="LiveId" clId="{1E37ADFA-E0F4-4EF0-A3C0-49FB9700114F}" dt="2023-09-22T19:08:20.791" v="3617" actId="26606"/>
          <ac:spMkLst>
            <pc:docMk/>
            <pc:sldMk cId="2306994132" sldId="261"/>
            <ac:spMk id="64" creationId="{867BF545-ACDB-2577-E8D1-09C9EF3770F3}"/>
          </ac:spMkLst>
        </pc:spChg>
        <pc:spChg chg="add del">
          <ac:chgData name="Abdullah Qayyum" userId="449f52b43bac2572" providerId="LiveId" clId="{1E37ADFA-E0F4-4EF0-A3C0-49FB9700114F}" dt="2023-09-22T19:08:21.623" v="3619" actId="26606"/>
          <ac:spMkLst>
            <pc:docMk/>
            <pc:sldMk cId="2306994132" sldId="261"/>
            <ac:spMk id="66" creationId="{D30579BA-22EC-41CB-82B7-65D5DFCA603C}"/>
          </ac:spMkLst>
        </pc:spChg>
        <pc:spChg chg="add del">
          <ac:chgData name="Abdullah Qayyum" userId="449f52b43bac2572" providerId="LiveId" clId="{1E37ADFA-E0F4-4EF0-A3C0-49FB9700114F}" dt="2023-09-22T19:08:21.623" v="3619" actId="26606"/>
          <ac:spMkLst>
            <pc:docMk/>
            <pc:sldMk cId="2306994132" sldId="261"/>
            <ac:spMk id="67" creationId="{FE469E50-3893-4ED6-92BA-2985C32B0CA6}"/>
          </ac:spMkLst>
        </pc:spChg>
        <pc:spChg chg="add">
          <ac:chgData name="Abdullah Qayyum" userId="449f52b43bac2572" providerId="LiveId" clId="{1E37ADFA-E0F4-4EF0-A3C0-49FB9700114F}" dt="2023-09-22T19:08:21.679" v="3620" actId="26606"/>
          <ac:spMkLst>
            <pc:docMk/>
            <pc:sldMk cId="2306994132" sldId="261"/>
            <ac:spMk id="69" creationId="{95CB840F-8E41-4CA5-B79B-25CC80AD234A}"/>
          </ac:spMkLst>
        </pc:spChg>
        <pc:spChg chg="add mod">
          <ac:chgData name="Abdullah Qayyum" userId="449f52b43bac2572" providerId="LiveId" clId="{1E37ADFA-E0F4-4EF0-A3C0-49FB9700114F}" dt="2023-09-22T19:12:26.426" v="4099" actId="255"/>
          <ac:spMkLst>
            <pc:docMk/>
            <pc:sldMk cId="2306994132" sldId="261"/>
            <ac:spMk id="70" creationId="{CF9D35CA-DC29-08F5-E01F-E9373AE34AC5}"/>
          </ac:spMkLst>
        </pc:spChg>
        <pc:spChg chg="add">
          <ac:chgData name="Abdullah Qayyum" userId="449f52b43bac2572" providerId="LiveId" clId="{1E37ADFA-E0F4-4EF0-A3C0-49FB9700114F}" dt="2023-09-22T19:08:21.679" v="3620" actId="26606"/>
          <ac:spMkLst>
            <pc:docMk/>
            <pc:sldMk cId="2306994132" sldId="261"/>
            <ac:spMk id="71" creationId="{BEF75C5D-2BA1-43DF-A7EA-02C7DEC122DF}"/>
          </ac:spMkLst>
        </pc:spChg>
        <pc:picChg chg="add mod">
          <ac:chgData name="Abdullah Qayyum" userId="449f52b43bac2572" providerId="LiveId" clId="{1E37ADFA-E0F4-4EF0-A3C0-49FB9700114F}" dt="2023-09-22T19:08:21.679" v="3620" actId="26606"/>
          <ac:picMkLst>
            <pc:docMk/>
            <pc:sldMk cId="2306994132" sldId="261"/>
            <ac:picMk id="4" creationId="{4AFEE882-1294-1145-CB84-10675B09AF6F}"/>
          </ac:picMkLst>
        </pc:picChg>
      </pc:sldChg>
      <pc:sldChg chg="addSp delSp modSp new mod setBg">
        <pc:chgData name="Abdullah Qayyum" userId="449f52b43bac2572" providerId="LiveId" clId="{1E37ADFA-E0F4-4EF0-A3C0-49FB9700114F}" dt="2023-09-22T22:50:06.297" v="5665" actId="14100"/>
        <pc:sldMkLst>
          <pc:docMk/>
          <pc:sldMk cId="43937206" sldId="262"/>
        </pc:sldMkLst>
        <pc:spChg chg="mod">
          <ac:chgData name="Abdullah Qayyum" userId="449f52b43bac2572" providerId="LiveId" clId="{1E37ADFA-E0F4-4EF0-A3C0-49FB9700114F}" dt="2023-09-22T22:49:24.106" v="5622" actId="26606"/>
          <ac:spMkLst>
            <pc:docMk/>
            <pc:sldMk cId="43937206" sldId="262"/>
            <ac:spMk id="2" creationId="{FA184E27-0F2F-81E9-E8BF-00076C28D27C}"/>
          </ac:spMkLst>
        </pc:spChg>
        <pc:spChg chg="add del mod ord">
          <ac:chgData name="Abdullah Qayyum" userId="449f52b43bac2572" providerId="LiveId" clId="{1E37ADFA-E0F4-4EF0-A3C0-49FB9700114F}" dt="2023-09-22T22:49:53.728" v="5663" actId="20577"/>
          <ac:spMkLst>
            <pc:docMk/>
            <pc:sldMk cId="43937206" sldId="262"/>
            <ac:spMk id="3" creationId="{8B9727BB-EFCF-5861-9059-AD93274163D1}"/>
          </ac:spMkLst>
        </pc:spChg>
        <pc:spChg chg="add del">
          <ac:chgData name="Abdullah Qayyum" userId="449f52b43bac2572" providerId="LiveId" clId="{1E37ADFA-E0F4-4EF0-A3C0-49FB9700114F}" dt="2023-09-22T22:47:46.034" v="5493"/>
          <ac:spMkLst>
            <pc:docMk/>
            <pc:sldMk cId="43937206" sldId="262"/>
            <ac:spMk id="4" creationId="{C5A23F14-16A3-DD44-CE75-42DBAF566A6B}"/>
          </ac:spMkLst>
        </pc:spChg>
        <pc:spChg chg="add del mod">
          <ac:chgData name="Abdullah Qayyum" userId="449f52b43bac2572" providerId="LiveId" clId="{1E37ADFA-E0F4-4EF0-A3C0-49FB9700114F}" dt="2023-09-22T22:47:50.875" v="5497"/>
          <ac:spMkLst>
            <pc:docMk/>
            <pc:sldMk cId="43937206" sldId="262"/>
            <ac:spMk id="5" creationId="{D8B9A04D-7B7E-5FB6-DC9E-4C75F61299BC}"/>
          </ac:spMkLst>
        </pc:spChg>
        <pc:spChg chg="add del">
          <ac:chgData name="Abdullah Qayyum" userId="449f52b43bac2572" providerId="LiveId" clId="{1E37ADFA-E0F4-4EF0-A3C0-49FB9700114F}" dt="2023-09-22T22:49:20.051" v="5617" actId="26606"/>
          <ac:spMkLst>
            <pc:docMk/>
            <pc:sldMk cId="43937206" sldId="262"/>
            <ac:spMk id="12" creationId="{95CB840F-8E41-4CA5-B79B-25CC80AD234A}"/>
          </ac:spMkLst>
        </pc:spChg>
        <pc:spChg chg="add del">
          <ac:chgData name="Abdullah Qayyum" userId="449f52b43bac2572" providerId="LiveId" clId="{1E37ADFA-E0F4-4EF0-A3C0-49FB9700114F}" dt="2023-09-22T22:49:21.414" v="5619" actId="26606"/>
          <ac:spMkLst>
            <pc:docMk/>
            <pc:sldMk cId="43937206" sldId="262"/>
            <ac:spMk id="14" creationId="{9726E0AA-ACAD-4929-A688-C5F6D3E372B9}"/>
          </ac:spMkLst>
        </pc:spChg>
        <pc:spChg chg="add del">
          <ac:chgData name="Abdullah Qayyum" userId="449f52b43bac2572" providerId="LiveId" clId="{1E37ADFA-E0F4-4EF0-A3C0-49FB9700114F}" dt="2023-09-22T22:49:24.065" v="5621" actId="26606"/>
          <ac:spMkLst>
            <pc:docMk/>
            <pc:sldMk cId="43937206" sldId="262"/>
            <ac:spMk id="16" creationId="{1B3897FC-A693-4656-8FCD-CF609C3BDF8D}"/>
          </ac:spMkLst>
        </pc:spChg>
        <pc:spChg chg="add">
          <ac:chgData name="Abdullah Qayyum" userId="449f52b43bac2572" providerId="LiveId" clId="{1E37ADFA-E0F4-4EF0-A3C0-49FB9700114F}" dt="2023-09-22T22:49:24.106" v="5622" actId="26606"/>
          <ac:spMkLst>
            <pc:docMk/>
            <pc:sldMk cId="43937206" sldId="262"/>
            <ac:spMk id="18" creationId="{F662C799-B874-4F21-9E26-28BC92A6598B}"/>
          </ac:spMkLst>
        </pc:spChg>
        <pc:picChg chg="add mod">
          <ac:chgData name="Abdullah Qayyum" userId="449f52b43bac2572" providerId="LiveId" clId="{1E37ADFA-E0F4-4EF0-A3C0-49FB9700114F}" dt="2023-09-22T22:50:06.297" v="5665" actId="14100"/>
          <ac:picMkLst>
            <pc:docMk/>
            <pc:sldMk cId="43937206" sldId="262"/>
            <ac:picMk id="7" creationId="{4A102E8B-FF41-B0AF-B0BC-97933764385D}"/>
          </ac:picMkLst>
        </pc:picChg>
      </pc:sldChg>
      <pc:sldChg chg="addSp delSp modSp new mod setBg">
        <pc:chgData name="Abdullah Qayyum" userId="449f52b43bac2572" providerId="LiveId" clId="{1E37ADFA-E0F4-4EF0-A3C0-49FB9700114F}" dt="2023-09-22T20:46:56.915" v="4771" actId="27636"/>
        <pc:sldMkLst>
          <pc:docMk/>
          <pc:sldMk cId="1491390658" sldId="263"/>
        </pc:sldMkLst>
        <pc:spChg chg="mod">
          <ac:chgData name="Abdullah Qayyum" userId="449f52b43bac2572" providerId="LiveId" clId="{1E37ADFA-E0F4-4EF0-A3C0-49FB9700114F}" dt="2023-09-22T20:43:22.525" v="4636" actId="122"/>
          <ac:spMkLst>
            <pc:docMk/>
            <pc:sldMk cId="1491390658" sldId="263"/>
            <ac:spMk id="2" creationId="{CE39920C-1402-8E42-8D9C-5963B8EBBBB7}"/>
          </ac:spMkLst>
        </pc:spChg>
        <pc:spChg chg="del">
          <ac:chgData name="Abdullah Qayyum" userId="449f52b43bac2572" providerId="LiveId" clId="{1E37ADFA-E0F4-4EF0-A3C0-49FB9700114F}" dt="2023-09-22T20:38:14.539" v="4125"/>
          <ac:spMkLst>
            <pc:docMk/>
            <pc:sldMk cId="1491390658" sldId="263"/>
            <ac:spMk id="3" creationId="{A17AC09D-5695-0746-CDE2-1101E7CE5CD2}"/>
          </ac:spMkLst>
        </pc:spChg>
        <pc:spChg chg="add del">
          <ac:chgData name="Abdullah Qayyum" userId="449f52b43bac2572" providerId="LiveId" clId="{1E37ADFA-E0F4-4EF0-A3C0-49FB9700114F}" dt="2023-09-22T20:39:29.116" v="4131" actId="26606"/>
          <ac:spMkLst>
            <pc:docMk/>
            <pc:sldMk cId="1491390658" sldId="263"/>
            <ac:spMk id="9" creationId="{B0FFBCF7-243A-AFB4-8A72-BFD135BE387F}"/>
          </ac:spMkLst>
        </pc:spChg>
        <pc:spChg chg="add del">
          <ac:chgData name="Abdullah Qayyum" userId="449f52b43bac2572" providerId="LiveId" clId="{1E37ADFA-E0F4-4EF0-A3C0-49FB9700114F}" dt="2023-09-22T20:39:26.165" v="4129" actId="26606"/>
          <ac:spMkLst>
            <pc:docMk/>
            <pc:sldMk cId="1491390658" sldId="263"/>
            <ac:spMk id="10" creationId="{766CDA4A-6CAA-4FED-A424-FF9D363E93C1}"/>
          </ac:spMkLst>
        </pc:spChg>
        <pc:spChg chg="add del">
          <ac:chgData name="Abdullah Qayyum" userId="449f52b43bac2572" providerId="LiveId" clId="{1E37ADFA-E0F4-4EF0-A3C0-49FB9700114F}" dt="2023-09-22T20:39:29.116" v="4131" actId="26606"/>
          <ac:spMkLst>
            <pc:docMk/>
            <pc:sldMk cId="1491390658" sldId="263"/>
            <ac:spMk id="15" creationId="{1B3897FC-A693-4656-8FCD-CF609C3BDF8D}"/>
          </ac:spMkLst>
        </pc:spChg>
        <pc:spChg chg="add del">
          <ac:chgData name="Abdullah Qayyum" userId="449f52b43bac2572" providerId="LiveId" clId="{1E37ADFA-E0F4-4EF0-A3C0-49FB9700114F}" dt="2023-09-22T20:39:30.047" v="4133" actId="26606"/>
          <ac:spMkLst>
            <pc:docMk/>
            <pc:sldMk cId="1491390658" sldId="263"/>
            <ac:spMk id="17" creationId="{766CDA4A-6CAA-4FED-A424-FF9D363E93C1}"/>
          </ac:spMkLst>
        </pc:spChg>
        <pc:spChg chg="add del">
          <ac:chgData name="Abdullah Qayyum" userId="449f52b43bac2572" providerId="LiveId" clId="{1E37ADFA-E0F4-4EF0-A3C0-49FB9700114F}" dt="2023-09-22T20:39:30.750" v="4135" actId="26606"/>
          <ac:spMkLst>
            <pc:docMk/>
            <pc:sldMk cId="1491390658" sldId="263"/>
            <ac:spMk id="20" creationId="{72CA733A-8D25-4E63-8273-CC14052E0E8A}"/>
          </ac:spMkLst>
        </pc:spChg>
        <pc:spChg chg="add del">
          <ac:chgData name="Abdullah Qayyum" userId="449f52b43bac2572" providerId="LiveId" clId="{1E37ADFA-E0F4-4EF0-A3C0-49FB9700114F}" dt="2023-09-22T20:39:31.440" v="4137" actId="26606"/>
          <ac:spMkLst>
            <pc:docMk/>
            <pc:sldMk cId="1491390658" sldId="263"/>
            <ac:spMk id="24" creationId="{94AB646F-3BE3-47A3-B14F-9CB84F6BF5BD}"/>
          </ac:spMkLst>
        </pc:spChg>
        <pc:spChg chg="add del">
          <ac:chgData name="Abdullah Qayyum" userId="449f52b43bac2572" providerId="LiveId" clId="{1E37ADFA-E0F4-4EF0-A3C0-49FB9700114F}" dt="2023-09-22T20:39:31.440" v="4137" actId="26606"/>
          <ac:spMkLst>
            <pc:docMk/>
            <pc:sldMk cId="1491390658" sldId="263"/>
            <ac:spMk id="25" creationId="{88BE8294-DE82-F070-F5A4-8E3CC7ED8816}"/>
          </ac:spMkLst>
        </pc:spChg>
        <pc:spChg chg="add del">
          <ac:chgData name="Abdullah Qayyum" userId="449f52b43bac2572" providerId="LiveId" clId="{1E37ADFA-E0F4-4EF0-A3C0-49FB9700114F}" dt="2023-09-22T20:39:34.953" v="4139" actId="26606"/>
          <ac:spMkLst>
            <pc:docMk/>
            <pc:sldMk cId="1491390658" sldId="263"/>
            <ac:spMk id="28" creationId="{72CA733A-8D25-4E63-8273-CC14052E0E8A}"/>
          </ac:spMkLst>
        </pc:spChg>
        <pc:spChg chg="add del">
          <ac:chgData name="Abdullah Qayyum" userId="449f52b43bac2572" providerId="LiveId" clId="{1E37ADFA-E0F4-4EF0-A3C0-49FB9700114F}" dt="2023-09-22T20:39:38.343" v="4141" actId="26606"/>
          <ac:spMkLst>
            <pc:docMk/>
            <pc:sldMk cId="1491390658" sldId="263"/>
            <ac:spMk id="32" creationId="{6F604543-815E-4A29-B3F3-AC4439D3A3E1}"/>
          </ac:spMkLst>
        </pc:spChg>
        <pc:spChg chg="add del">
          <ac:chgData name="Abdullah Qayyum" userId="449f52b43bac2572" providerId="LiveId" clId="{1E37ADFA-E0F4-4EF0-A3C0-49FB9700114F}" dt="2023-09-22T20:39:38.343" v="4141" actId="26606"/>
          <ac:spMkLst>
            <pc:docMk/>
            <pc:sldMk cId="1491390658" sldId="263"/>
            <ac:spMk id="33" creationId="{89B9AD40-0F72-75FD-4BDD-C53D541BDBAD}"/>
          </ac:spMkLst>
        </pc:spChg>
        <pc:spChg chg="add mod">
          <ac:chgData name="Abdullah Qayyum" userId="449f52b43bac2572" providerId="LiveId" clId="{1E37ADFA-E0F4-4EF0-A3C0-49FB9700114F}" dt="2023-09-22T20:46:56.915" v="4771" actId="27636"/>
          <ac:spMkLst>
            <pc:docMk/>
            <pc:sldMk cId="1491390658" sldId="263"/>
            <ac:spMk id="35" creationId="{08A762F3-9C73-F070-780E-D3651CCDE21E}"/>
          </ac:spMkLst>
        </pc:spChg>
        <pc:picChg chg="add mod ord">
          <ac:chgData name="Abdullah Qayyum" userId="449f52b43bac2572" providerId="LiveId" clId="{1E37ADFA-E0F4-4EF0-A3C0-49FB9700114F}" dt="2023-09-22T20:39:38.384" v="4142" actId="26606"/>
          <ac:picMkLst>
            <pc:docMk/>
            <pc:sldMk cId="1491390658" sldId="263"/>
            <ac:picMk id="4" creationId="{F685E8E0-438B-1ED0-F697-71F0A9EB7B55}"/>
          </ac:picMkLst>
        </pc:picChg>
        <pc:picChg chg="add mod">
          <ac:chgData name="Abdullah Qayyum" userId="449f52b43bac2572" providerId="LiveId" clId="{1E37ADFA-E0F4-4EF0-A3C0-49FB9700114F}" dt="2023-09-22T20:39:38.384" v="4142" actId="26606"/>
          <ac:picMkLst>
            <pc:docMk/>
            <pc:sldMk cId="1491390658" sldId="263"/>
            <ac:picMk id="5" creationId="{8C22F2DC-244C-29E5-B791-8F2C9B1FE2AF}"/>
          </ac:picMkLst>
        </pc:picChg>
        <pc:picChg chg="add del">
          <ac:chgData name="Abdullah Qayyum" userId="449f52b43bac2572" providerId="LiveId" clId="{1E37ADFA-E0F4-4EF0-A3C0-49FB9700114F}" dt="2023-09-22T20:39:26.165" v="4129" actId="26606"/>
          <ac:picMkLst>
            <pc:docMk/>
            <pc:sldMk cId="1491390658" sldId="263"/>
            <ac:picMk id="12" creationId="{9B0DB875-49E3-4B9D-8AAE-D81A127B6647}"/>
          </ac:picMkLst>
        </pc:picChg>
        <pc:picChg chg="add del">
          <ac:chgData name="Abdullah Qayyum" userId="449f52b43bac2572" providerId="LiveId" clId="{1E37ADFA-E0F4-4EF0-A3C0-49FB9700114F}" dt="2023-09-22T20:39:30.047" v="4133" actId="26606"/>
          <ac:picMkLst>
            <pc:docMk/>
            <pc:sldMk cId="1491390658" sldId="263"/>
            <ac:picMk id="18" creationId="{9B0DB875-49E3-4B9D-8AAE-D81A127B6647}"/>
          </ac:picMkLst>
        </pc:picChg>
        <pc:picChg chg="add del">
          <ac:chgData name="Abdullah Qayyum" userId="449f52b43bac2572" providerId="LiveId" clId="{1E37ADFA-E0F4-4EF0-A3C0-49FB9700114F}" dt="2023-09-22T20:39:30.750" v="4135" actId="26606"/>
          <ac:picMkLst>
            <pc:docMk/>
            <pc:sldMk cId="1491390658" sldId="263"/>
            <ac:picMk id="21" creationId="{2BFB581C-2142-4222-9A3B-905AD6C09535}"/>
          </ac:picMkLst>
        </pc:picChg>
        <pc:picChg chg="add del">
          <ac:chgData name="Abdullah Qayyum" userId="449f52b43bac2572" providerId="LiveId" clId="{1E37ADFA-E0F4-4EF0-A3C0-49FB9700114F}" dt="2023-09-22T20:39:31.440" v="4137" actId="26606"/>
          <ac:picMkLst>
            <pc:docMk/>
            <pc:sldMk cId="1491390658" sldId="263"/>
            <ac:picMk id="26" creationId="{E0BE7827-5B1A-4F37-BF70-19F7C5C6BDEB}"/>
          </ac:picMkLst>
        </pc:picChg>
        <pc:picChg chg="add del">
          <ac:chgData name="Abdullah Qayyum" userId="449f52b43bac2572" providerId="LiveId" clId="{1E37ADFA-E0F4-4EF0-A3C0-49FB9700114F}" dt="2023-09-22T20:39:34.953" v="4139" actId="26606"/>
          <ac:picMkLst>
            <pc:docMk/>
            <pc:sldMk cId="1491390658" sldId="263"/>
            <ac:picMk id="29" creationId="{2BFB581C-2142-4222-9A3B-905AD6C09535}"/>
          </ac:picMkLst>
        </pc:picChg>
        <pc:cxnChg chg="add del">
          <ac:chgData name="Abdullah Qayyum" userId="449f52b43bac2572" providerId="LiveId" clId="{1E37ADFA-E0F4-4EF0-A3C0-49FB9700114F}" dt="2023-09-22T20:39:29.116" v="4131" actId="26606"/>
          <ac:cxnSpMkLst>
            <pc:docMk/>
            <pc:sldMk cId="1491390658" sldId="263"/>
            <ac:cxnSpMk id="14" creationId="{950C7260-B0EA-4B69-927F-A414658E9F1E}"/>
          </ac:cxnSpMkLst>
        </pc:cxnChg>
        <pc:cxnChg chg="add del">
          <ac:chgData name="Abdullah Qayyum" userId="449f52b43bac2572" providerId="LiveId" clId="{1E37ADFA-E0F4-4EF0-A3C0-49FB9700114F}" dt="2023-09-22T20:39:30.750" v="4135" actId="26606"/>
          <ac:cxnSpMkLst>
            <pc:docMk/>
            <pc:sldMk cId="1491390658" sldId="263"/>
            <ac:cxnSpMk id="22" creationId="{9F50CB42-2459-4324-95ED-6936C4564658}"/>
          </ac:cxnSpMkLst>
        </pc:cxnChg>
        <pc:cxnChg chg="add del">
          <ac:chgData name="Abdullah Qayyum" userId="449f52b43bac2572" providerId="LiveId" clId="{1E37ADFA-E0F4-4EF0-A3C0-49FB9700114F}" dt="2023-09-22T20:39:34.953" v="4139" actId="26606"/>
          <ac:cxnSpMkLst>
            <pc:docMk/>
            <pc:sldMk cId="1491390658" sldId="263"/>
            <ac:cxnSpMk id="30" creationId="{9F50CB42-2459-4324-95ED-6936C4564658}"/>
          </ac:cxnSpMkLst>
        </pc:cxnChg>
      </pc:sldChg>
      <pc:sldChg chg="addSp delSp modSp new mod setBg">
        <pc:chgData name="Abdullah Qayyum" userId="449f52b43bac2572" providerId="LiveId" clId="{1E37ADFA-E0F4-4EF0-A3C0-49FB9700114F}" dt="2023-09-22T23:01:37.610" v="6340" actId="1076"/>
        <pc:sldMkLst>
          <pc:docMk/>
          <pc:sldMk cId="3075797482" sldId="264"/>
        </pc:sldMkLst>
        <pc:spChg chg="mod">
          <ac:chgData name="Abdullah Qayyum" userId="449f52b43bac2572" providerId="LiveId" clId="{1E37ADFA-E0F4-4EF0-A3C0-49FB9700114F}" dt="2023-09-22T22:58:54.690" v="6339" actId="122"/>
          <ac:spMkLst>
            <pc:docMk/>
            <pc:sldMk cId="3075797482" sldId="264"/>
            <ac:spMk id="2" creationId="{FF76D94A-3B97-20AE-69AD-630F34B9CD1C}"/>
          </ac:spMkLst>
        </pc:spChg>
        <pc:spChg chg="del">
          <ac:chgData name="Abdullah Qayyum" userId="449f52b43bac2572" providerId="LiveId" clId="{1E37ADFA-E0F4-4EF0-A3C0-49FB9700114F}" dt="2023-09-22T22:51:25.274" v="5779"/>
          <ac:spMkLst>
            <pc:docMk/>
            <pc:sldMk cId="3075797482" sldId="264"/>
            <ac:spMk id="3" creationId="{6AF69B35-783E-D89C-7FAD-FEE4786C0AD7}"/>
          </ac:spMkLst>
        </pc:spChg>
        <pc:spChg chg="add del">
          <ac:chgData name="Abdullah Qayyum" userId="449f52b43bac2572" providerId="LiveId" clId="{1E37ADFA-E0F4-4EF0-A3C0-49FB9700114F}" dt="2023-09-22T22:51:58.477" v="5782" actId="26606"/>
          <ac:spMkLst>
            <pc:docMk/>
            <pc:sldMk cId="3075797482" sldId="264"/>
            <ac:spMk id="9" creationId="{23FE38ED-7EA7-2C03-C74C-DB27187B664D}"/>
          </ac:spMkLst>
        </pc:spChg>
        <pc:spChg chg="add del">
          <ac:chgData name="Abdullah Qayyum" userId="449f52b43bac2572" providerId="LiveId" clId="{1E37ADFA-E0F4-4EF0-A3C0-49FB9700114F}" dt="2023-09-22T22:53:13.206" v="5799" actId="26606"/>
          <ac:spMkLst>
            <pc:docMk/>
            <pc:sldMk cId="3075797482" sldId="264"/>
            <ac:spMk id="10" creationId="{766CDA4A-6CAA-4FED-A424-FF9D363E93C1}"/>
          </ac:spMkLst>
        </pc:spChg>
        <pc:spChg chg="add del">
          <ac:chgData name="Abdullah Qayyum" userId="449f52b43bac2572" providerId="LiveId" clId="{1E37ADFA-E0F4-4EF0-A3C0-49FB9700114F}" dt="2023-09-22T22:51:58.477" v="5782" actId="26606"/>
          <ac:spMkLst>
            <pc:docMk/>
            <pc:sldMk cId="3075797482" sldId="264"/>
            <ac:spMk id="12" creationId="{1B3897FC-A693-4656-8FCD-CF609C3BDF8D}"/>
          </ac:spMkLst>
        </pc:spChg>
        <pc:spChg chg="add del">
          <ac:chgData name="Abdullah Qayyum" userId="449f52b43bac2572" providerId="LiveId" clId="{1E37ADFA-E0F4-4EF0-A3C0-49FB9700114F}" dt="2023-09-22T22:53:05.384" v="5794" actId="26606"/>
          <ac:spMkLst>
            <pc:docMk/>
            <pc:sldMk cId="3075797482" sldId="264"/>
            <ac:spMk id="20" creationId="{4A429850-E0E1-E070-D15F-2A78BBF76E87}"/>
          </ac:spMkLst>
        </pc:spChg>
        <pc:spChg chg="add del">
          <ac:chgData name="Abdullah Qayyum" userId="449f52b43bac2572" providerId="LiveId" clId="{1E37ADFA-E0F4-4EF0-A3C0-49FB9700114F}" dt="2023-09-22T22:53:04.511" v="5792" actId="26606"/>
          <ac:spMkLst>
            <pc:docMk/>
            <pc:sldMk cId="3075797482" sldId="264"/>
            <ac:spMk id="24" creationId="{72CA733A-8D25-4E63-8273-CC14052E0E8A}"/>
          </ac:spMkLst>
        </pc:spChg>
        <pc:spChg chg="add del">
          <ac:chgData name="Abdullah Qayyum" userId="449f52b43bac2572" providerId="LiveId" clId="{1E37ADFA-E0F4-4EF0-A3C0-49FB9700114F}" dt="2023-09-22T22:53:05.384" v="5794" actId="26606"/>
          <ac:spMkLst>
            <pc:docMk/>
            <pc:sldMk cId="3075797482" sldId="264"/>
            <ac:spMk id="27" creationId="{1B3897FC-A693-4656-8FCD-CF609C3BDF8D}"/>
          </ac:spMkLst>
        </pc:spChg>
        <pc:spChg chg="add del">
          <ac:chgData name="Abdullah Qayyum" userId="449f52b43bac2572" providerId="LiveId" clId="{1E37ADFA-E0F4-4EF0-A3C0-49FB9700114F}" dt="2023-09-22T22:53:10.266" v="5796" actId="26606"/>
          <ac:spMkLst>
            <pc:docMk/>
            <pc:sldMk cId="3075797482" sldId="264"/>
            <ac:spMk id="30" creationId="{94AB646F-3BE3-47A3-B14F-9CB84F6BF5BD}"/>
          </ac:spMkLst>
        </pc:spChg>
        <pc:spChg chg="add del">
          <ac:chgData name="Abdullah Qayyum" userId="449f52b43bac2572" providerId="LiveId" clId="{1E37ADFA-E0F4-4EF0-A3C0-49FB9700114F}" dt="2023-09-22T22:53:10.266" v="5796" actId="26606"/>
          <ac:spMkLst>
            <pc:docMk/>
            <pc:sldMk cId="3075797482" sldId="264"/>
            <ac:spMk id="31" creationId="{5E08F982-6262-D89B-C3B8-AC1D8046914F}"/>
          </ac:spMkLst>
        </pc:spChg>
        <pc:spChg chg="add del">
          <ac:chgData name="Abdullah Qayyum" userId="449f52b43bac2572" providerId="LiveId" clId="{1E37ADFA-E0F4-4EF0-A3C0-49FB9700114F}" dt="2023-09-22T22:53:13.202" v="5798" actId="26606"/>
          <ac:spMkLst>
            <pc:docMk/>
            <pc:sldMk cId="3075797482" sldId="264"/>
            <ac:spMk id="34" creationId="{9726E0AA-ACAD-4929-A688-C5F6D3E372B9}"/>
          </ac:spMkLst>
        </pc:spChg>
        <pc:spChg chg="add del">
          <ac:chgData name="Abdullah Qayyum" userId="449f52b43bac2572" providerId="LiveId" clId="{1E37ADFA-E0F4-4EF0-A3C0-49FB9700114F}" dt="2023-09-22T22:53:13.202" v="5798" actId="26606"/>
          <ac:spMkLst>
            <pc:docMk/>
            <pc:sldMk cId="3075797482" sldId="264"/>
            <ac:spMk id="36" creationId="{5F47C15F-0024-C0CD-E1B8-7181A29B4908}"/>
          </ac:spMkLst>
        </pc:spChg>
        <pc:spChg chg="add mod">
          <ac:chgData name="Abdullah Qayyum" userId="449f52b43bac2572" providerId="LiveId" clId="{1E37ADFA-E0F4-4EF0-A3C0-49FB9700114F}" dt="2023-09-22T23:01:37.610" v="6340" actId="1076"/>
          <ac:spMkLst>
            <pc:docMk/>
            <pc:sldMk cId="3075797482" sldId="264"/>
            <ac:spMk id="38" creationId="{93B7C70A-3CAD-D064-926B-678E7D24E9B7}"/>
          </ac:spMkLst>
        </pc:spChg>
        <pc:picChg chg="add mod ord">
          <ac:chgData name="Abdullah Qayyum" userId="449f52b43bac2572" providerId="LiveId" clId="{1E37ADFA-E0F4-4EF0-A3C0-49FB9700114F}" dt="2023-09-22T22:53:13.206" v="5799" actId="26606"/>
          <ac:picMkLst>
            <pc:docMk/>
            <pc:sldMk cId="3075797482" sldId="264"/>
            <ac:picMk id="4" creationId="{D20BA438-CE7A-D736-4A74-42BE1321BE23}"/>
          </ac:picMkLst>
        </pc:picChg>
        <pc:picChg chg="add mod ord">
          <ac:chgData name="Abdullah Qayyum" userId="449f52b43bac2572" providerId="LiveId" clId="{1E37ADFA-E0F4-4EF0-A3C0-49FB9700114F}" dt="2023-09-22T22:53:13.206" v="5799" actId="26606"/>
          <ac:picMkLst>
            <pc:docMk/>
            <pc:sldMk cId="3075797482" sldId="264"/>
            <ac:picMk id="5" creationId="{4F990F83-312D-9759-93BD-5441063985BB}"/>
          </ac:picMkLst>
        </pc:picChg>
        <pc:picChg chg="add del">
          <ac:chgData name="Abdullah Qayyum" userId="449f52b43bac2572" providerId="LiveId" clId="{1E37ADFA-E0F4-4EF0-A3C0-49FB9700114F}" dt="2023-09-22T22:53:13.206" v="5799" actId="26606"/>
          <ac:picMkLst>
            <pc:docMk/>
            <pc:sldMk cId="3075797482" sldId="264"/>
            <ac:picMk id="16" creationId="{9B0DB875-49E3-4B9D-8AAE-D81A127B6647}"/>
          </ac:picMkLst>
        </pc:picChg>
        <pc:picChg chg="add del">
          <ac:chgData name="Abdullah Qayyum" userId="449f52b43bac2572" providerId="LiveId" clId="{1E37ADFA-E0F4-4EF0-A3C0-49FB9700114F}" dt="2023-09-22T22:52:46.056" v="5790" actId="26606"/>
          <ac:picMkLst>
            <pc:docMk/>
            <pc:sldMk cId="3075797482" sldId="264"/>
            <ac:picMk id="21" creationId="{D04C0182-96E7-4A1B-8EAB-F910C2F3ED48}"/>
          </ac:picMkLst>
        </pc:picChg>
        <pc:picChg chg="add del">
          <ac:chgData name="Abdullah Qayyum" userId="449f52b43bac2572" providerId="LiveId" clId="{1E37ADFA-E0F4-4EF0-A3C0-49FB9700114F}" dt="2023-09-22T22:53:04.511" v="5792" actId="26606"/>
          <ac:picMkLst>
            <pc:docMk/>
            <pc:sldMk cId="3075797482" sldId="264"/>
            <ac:picMk id="23" creationId="{2BFB581C-2142-4222-9A3B-905AD6C09535}"/>
          </ac:picMkLst>
        </pc:picChg>
        <pc:picChg chg="add del">
          <ac:chgData name="Abdullah Qayyum" userId="449f52b43bac2572" providerId="LiveId" clId="{1E37ADFA-E0F4-4EF0-A3C0-49FB9700114F}" dt="2023-09-22T22:53:10.266" v="5796" actId="26606"/>
          <ac:picMkLst>
            <pc:docMk/>
            <pc:sldMk cId="3075797482" sldId="264"/>
            <ac:picMk id="32" creationId="{E0BE7827-5B1A-4F37-BF70-19F7C5C6BDEB}"/>
          </ac:picMkLst>
        </pc:picChg>
        <pc:cxnChg chg="add del">
          <ac:chgData name="Abdullah Qayyum" userId="449f52b43bac2572" providerId="LiveId" clId="{1E37ADFA-E0F4-4EF0-A3C0-49FB9700114F}" dt="2023-09-22T22:51:58.477" v="5782" actId="26606"/>
          <ac:cxnSpMkLst>
            <pc:docMk/>
            <pc:sldMk cId="3075797482" sldId="264"/>
            <ac:cxnSpMk id="14" creationId="{950C7260-B0EA-4B69-927F-A414658E9F1E}"/>
          </ac:cxnSpMkLst>
        </pc:cxnChg>
        <pc:cxnChg chg="add del">
          <ac:chgData name="Abdullah Qayyum" userId="449f52b43bac2572" providerId="LiveId" clId="{1E37ADFA-E0F4-4EF0-A3C0-49FB9700114F}" dt="2023-09-22T22:53:04.511" v="5792" actId="26606"/>
          <ac:cxnSpMkLst>
            <pc:docMk/>
            <pc:sldMk cId="3075797482" sldId="264"/>
            <ac:cxnSpMk id="25" creationId="{9F50CB42-2459-4324-95ED-6936C4564658}"/>
          </ac:cxnSpMkLst>
        </pc:cxnChg>
        <pc:cxnChg chg="add del">
          <ac:chgData name="Abdullah Qayyum" userId="449f52b43bac2572" providerId="LiveId" clId="{1E37ADFA-E0F4-4EF0-A3C0-49FB9700114F}" dt="2023-09-22T22:53:05.384" v="5794" actId="26606"/>
          <ac:cxnSpMkLst>
            <pc:docMk/>
            <pc:sldMk cId="3075797482" sldId="264"/>
            <ac:cxnSpMk id="28" creationId="{950C7260-B0EA-4B69-927F-A414658E9F1E}"/>
          </ac:cxnSpMkLst>
        </pc:cxnChg>
        <pc:cxnChg chg="add del">
          <ac:chgData name="Abdullah Qayyum" userId="449f52b43bac2572" providerId="LiveId" clId="{1E37ADFA-E0F4-4EF0-A3C0-49FB9700114F}" dt="2023-09-22T22:53:13.202" v="5798" actId="26606"/>
          <ac:cxnSpMkLst>
            <pc:docMk/>
            <pc:sldMk cId="3075797482" sldId="264"/>
            <ac:cxnSpMk id="35" creationId="{F3BDF5F1-11B9-42EB-800A-B3D749BB4BE5}"/>
          </ac:cxnSpMkLst>
        </pc:cxnChg>
      </pc:sldChg>
      <pc:sldChg chg="addSp delSp modSp new mod setBg">
        <pc:chgData name="Abdullah Qayyum" userId="449f52b43bac2572" providerId="LiveId" clId="{1E37ADFA-E0F4-4EF0-A3C0-49FB9700114F}" dt="2023-09-22T22:58:08.138" v="6338" actId="21"/>
        <pc:sldMkLst>
          <pc:docMk/>
          <pc:sldMk cId="598173733" sldId="265"/>
        </pc:sldMkLst>
        <pc:spChg chg="mod">
          <ac:chgData name="Abdullah Qayyum" userId="449f52b43bac2572" providerId="LiveId" clId="{1E37ADFA-E0F4-4EF0-A3C0-49FB9700114F}" dt="2023-09-22T22:57:56.203" v="6337" actId="26606"/>
          <ac:spMkLst>
            <pc:docMk/>
            <pc:sldMk cId="598173733" sldId="265"/>
            <ac:spMk id="2" creationId="{93EC2116-6FEC-094E-17F8-74057A2EF08B}"/>
          </ac:spMkLst>
        </pc:spChg>
        <pc:spChg chg="del mod">
          <ac:chgData name="Abdullah Qayyum" userId="449f52b43bac2572" providerId="LiveId" clId="{1E37ADFA-E0F4-4EF0-A3C0-49FB9700114F}" dt="2023-09-22T22:58:08.138" v="6338" actId="21"/>
          <ac:spMkLst>
            <pc:docMk/>
            <pc:sldMk cId="598173733" sldId="265"/>
            <ac:spMk id="3" creationId="{C72A47B0-327F-8469-1445-E057DA034D90}"/>
          </ac:spMkLst>
        </pc:spChg>
        <pc:spChg chg="add del">
          <ac:chgData name="Abdullah Qayyum" userId="449f52b43bac2572" providerId="LiveId" clId="{1E37ADFA-E0F4-4EF0-A3C0-49FB9700114F}" dt="2023-09-22T22:56:55.767" v="6284" actId="26606"/>
          <ac:spMkLst>
            <pc:docMk/>
            <pc:sldMk cId="598173733" sldId="265"/>
            <ac:spMk id="8" creationId="{5A338357-1A6A-4C1E-A6D6-1DCDE6DF4208}"/>
          </ac:spMkLst>
        </pc:spChg>
        <pc:spChg chg="add del">
          <ac:chgData name="Abdullah Qayyum" userId="449f52b43bac2572" providerId="LiveId" clId="{1E37ADFA-E0F4-4EF0-A3C0-49FB9700114F}" dt="2023-09-22T22:56:55.082" v="6282" actId="26606"/>
          <ac:spMkLst>
            <pc:docMk/>
            <pc:sldMk cId="598173733" sldId="265"/>
            <ac:spMk id="10" creationId="{60AB9C63-27B3-4275-BF3D-3E4717045524}"/>
          </ac:spMkLst>
        </pc:spChg>
        <pc:spChg chg="add del">
          <ac:chgData name="Abdullah Qayyum" userId="449f52b43bac2572" providerId="LiveId" clId="{1E37ADFA-E0F4-4EF0-A3C0-49FB9700114F}" dt="2023-09-22T22:56:55.767" v="6284" actId="26606"/>
          <ac:spMkLst>
            <pc:docMk/>
            <pc:sldMk cId="598173733" sldId="265"/>
            <ac:spMk id="14" creationId="{E1F51140-4156-423C-9638-1223606FBA11}"/>
          </ac:spMkLst>
        </pc:spChg>
        <pc:spChg chg="add del">
          <ac:chgData name="Abdullah Qayyum" userId="449f52b43bac2572" providerId="LiveId" clId="{1E37ADFA-E0F4-4EF0-A3C0-49FB9700114F}" dt="2023-09-22T22:57:21.362" v="6320" actId="26606"/>
          <ac:spMkLst>
            <pc:docMk/>
            <pc:sldMk cId="598173733" sldId="265"/>
            <ac:spMk id="17" creationId="{60AB9C63-27B3-4275-BF3D-3E4717045524}"/>
          </ac:spMkLst>
        </pc:spChg>
        <pc:spChg chg="add del">
          <ac:chgData name="Abdullah Qayyum" userId="449f52b43bac2572" providerId="LiveId" clId="{1E37ADFA-E0F4-4EF0-A3C0-49FB9700114F}" dt="2023-09-22T22:57:56.203" v="6337" actId="26606"/>
          <ac:spMkLst>
            <pc:docMk/>
            <pc:sldMk cId="598173733" sldId="265"/>
            <ac:spMk id="24" creationId="{766CDA4A-6CAA-4FED-A424-FF9D363E93C1}"/>
          </ac:spMkLst>
        </pc:spChg>
        <pc:spChg chg="add del">
          <ac:chgData name="Abdullah Qayyum" userId="449f52b43bac2572" providerId="LiveId" clId="{1E37ADFA-E0F4-4EF0-A3C0-49FB9700114F}" dt="2023-09-22T22:57:38.101" v="6332" actId="26606"/>
          <ac:spMkLst>
            <pc:docMk/>
            <pc:sldMk cId="598173733" sldId="265"/>
            <ac:spMk id="31" creationId="{60AB9C63-27B3-4275-BF3D-3E4717045524}"/>
          </ac:spMkLst>
        </pc:spChg>
        <pc:spChg chg="add del">
          <ac:chgData name="Abdullah Qayyum" userId="449f52b43bac2572" providerId="LiveId" clId="{1E37ADFA-E0F4-4EF0-A3C0-49FB9700114F}" dt="2023-09-22T22:57:41.537" v="6334" actId="26606"/>
          <ac:spMkLst>
            <pc:docMk/>
            <pc:sldMk cId="598173733" sldId="265"/>
            <ac:spMk id="35" creationId="{766CDA4A-6CAA-4FED-A424-FF9D363E93C1}"/>
          </ac:spMkLst>
        </pc:spChg>
        <pc:spChg chg="add del">
          <ac:chgData name="Abdullah Qayyum" userId="449f52b43bac2572" providerId="LiveId" clId="{1E37ADFA-E0F4-4EF0-A3C0-49FB9700114F}" dt="2023-09-22T22:57:56.201" v="6336" actId="26606"/>
          <ac:spMkLst>
            <pc:docMk/>
            <pc:sldMk cId="598173733" sldId="265"/>
            <ac:spMk id="38" creationId="{8DEB9D55-38C8-45B4-BB2D-4FDBBDB08C37}"/>
          </ac:spMkLst>
        </pc:spChg>
        <pc:spChg chg="add del">
          <ac:chgData name="Abdullah Qayyum" userId="449f52b43bac2572" providerId="LiveId" clId="{1E37ADFA-E0F4-4EF0-A3C0-49FB9700114F}" dt="2023-09-22T22:57:56.201" v="6336" actId="26606"/>
          <ac:spMkLst>
            <pc:docMk/>
            <pc:sldMk cId="598173733" sldId="265"/>
            <ac:spMk id="39" creationId="{FC9D8739-6DD6-46F0-9401-BC8931A8EA77}"/>
          </ac:spMkLst>
        </pc:spChg>
        <pc:spChg chg="add">
          <ac:chgData name="Abdullah Qayyum" userId="449f52b43bac2572" providerId="LiveId" clId="{1E37ADFA-E0F4-4EF0-A3C0-49FB9700114F}" dt="2023-09-22T22:57:56.203" v="6337" actId="26606"/>
          <ac:spMkLst>
            <pc:docMk/>
            <pc:sldMk cId="598173733" sldId="265"/>
            <ac:spMk id="41" creationId="{23DAFA3B-13D2-4FAA-90F4-A6579AC43BEA}"/>
          </ac:spMkLst>
        </pc:spChg>
        <pc:picChg chg="add del">
          <ac:chgData name="Abdullah Qayyum" userId="449f52b43bac2572" providerId="LiveId" clId="{1E37ADFA-E0F4-4EF0-A3C0-49FB9700114F}" dt="2023-09-22T22:56:55.082" v="6282" actId="26606"/>
          <ac:picMkLst>
            <pc:docMk/>
            <pc:sldMk cId="598173733" sldId="265"/>
            <ac:picMk id="7" creationId="{6FB6AEAF-ABEF-C216-14B2-049853725C86}"/>
          </ac:picMkLst>
        </pc:picChg>
        <pc:picChg chg="add del">
          <ac:chgData name="Abdullah Qayyum" userId="449f52b43bac2572" providerId="LiveId" clId="{1E37ADFA-E0F4-4EF0-A3C0-49FB9700114F}" dt="2023-09-22T22:56:55.082" v="6282" actId="26606"/>
          <ac:picMkLst>
            <pc:docMk/>
            <pc:sldMk cId="598173733" sldId="265"/>
            <ac:picMk id="12" creationId="{76AAFF90-89E1-46D5-B8B5-3BFDBB92D867}"/>
          </ac:picMkLst>
        </pc:picChg>
        <pc:picChg chg="add del">
          <ac:chgData name="Abdullah Qayyum" userId="449f52b43bac2572" providerId="LiveId" clId="{1E37ADFA-E0F4-4EF0-A3C0-49FB9700114F}" dt="2023-09-22T22:57:21.362" v="6320" actId="26606"/>
          <ac:picMkLst>
            <pc:docMk/>
            <pc:sldMk cId="598173733" sldId="265"/>
            <ac:picMk id="18" creationId="{76AAFF90-89E1-46D5-B8B5-3BFDBB92D867}"/>
          </ac:picMkLst>
        </pc:picChg>
        <pc:picChg chg="add mod">
          <ac:chgData name="Abdullah Qayyum" userId="449f52b43bac2572" providerId="LiveId" clId="{1E37ADFA-E0F4-4EF0-A3C0-49FB9700114F}" dt="2023-09-22T22:57:56.203" v="6337" actId="26606"/>
          <ac:picMkLst>
            <pc:docMk/>
            <pc:sldMk cId="598173733" sldId="265"/>
            <ac:picMk id="19" creationId="{41E37D21-D19B-D6FF-5616-D32F74EEB74B}"/>
          </ac:picMkLst>
        </pc:picChg>
        <pc:picChg chg="add del">
          <ac:chgData name="Abdullah Qayyum" userId="449f52b43bac2572" providerId="LiveId" clId="{1E37ADFA-E0F4-4EF0-A3C0-49FB9700114F}" dt="2023-09-22T22:57:56.203" v="6337" actId="26606"/>
          <ac:picMkLst>
            <pc:docMk/>
            <pc:sldMk cId="598173733" sldId="265"/>
            <ac:picMk id="26" creationId="{9B0DB875-49E3-4B9D-8AAE-D81A127B6647}"/>
          </ac:picMkLst>
        </pc:picChg>
        <pc:picChg chg="add del">
          <ac:chgData name="Abdullah Qayyum" userId="449f52b43bac2572" providerId="LiveId" clId="{1E37ADFA-E0F4-4EF0-A3C0-49FB9700114F}" dt="2023-09-22T22:57:38.101" v="6332" actId="26606"/>
          <ac:picMkLst>
            <pc:docMk/>
            <pc:sldMk cId="598173733" sldId="265"/>
            <ac:picMk id="33" creationId="{76AAFF90-89E1-46D5-B8B5-3BFDBB92D867}"/>
          </ac:picMkLst>
        </pc:picChg>
        <pc:picChg chg="add del">
          <ac:chgData name="Abdullah Qayyum" userId="449f52b43bac2572" providerId="LiveId" clId="{1E37ADFA-E0F4-4EF0-A3C0-49FB9700114F}" dt="2023-09-22T22:57:41.537" v="6334" actId="26606"/>
          <ac:picMkLst>
            <pc:docMk/>
            <pc:sldMk cId="598173733" sldId="265"/>
            <ac:picMk id="36" creationId="{9B0DB875-49E3-4B9D-8AAE-D81A127B6647}"/>
          </ac:picMkLst>
        </pc:picChg>
        <pc:cxnChg chg="add del">
          <ac:chgData name="Abdullah Qayyum" userId="449f52b43bac2572" providerId="LiveId" clId="{1E37ADFA-E0F4-4EF0-A3C0-49FB9700114F}" dt="2023-09-22T22:56:55.767" v="6284" actId="26606"/>
          <ac:cxnSpMkLst>
            <pc:docMk/>
            <pc:sldMk cId="598173733" sldId="265"/>
            <ac:cxnSpMk id="15" creationId="{2DAA738B-EDF5-4694-B25A-3488245BC87C}"/>
          </ac:cxnSpMkLst>
        </pc:cxnChg>
      </pc:sldChg>
      <pc:sldMasterChg chg="del delSldLayout">
        <pc:chgData name="Abdullah Qayyum" userId="449f52b43bac2572" providerId="LiveId" clId="{1E37ADFA-E0F4-4EF0-A3C0-49FB9700114F}" dt="2023-09-22T15:01:03.859" v="69" actId="26606"/>
        <pc:sldMasterMkLst>
          <pc:docMk/>
          <pc:sldMasterMk cId="287107231" sldId="2147483648"/>
        </pc:sldMasterMkLst>
        <pc:sldLayoutChg chg="del">
          <pc:chgData name="Abdullah Qayyum" userId="449f52b43bac2572" providerId="LiveId" clId="{1E37ADFA-E0F4-4EF0-A3C0-49FB9700114F}" dt="2023-09-22T15:01:03.859" v="69" actId="26606"/>
          <pc:sldLayoutMkLst>
            <pc:docMk/>
            <pc:sldMasterMk cId="287107231" sldId="2147483648"/>
            <pc:sldLayoutMk cId="3113433698" sldId="2147483649"/>
          </pc:sldLayoutMkLst>
        </pc:sldLayoutChg>
        <pc:sldLayoutChg chg="del">
          <pc:chgData name="Abdullah Qayyum" userId="449f52b43bac2572" providerId="LiveId" clId="{1E37ADFA-E0F4-4EF0-A3C0-49FB9700114F}" dt="2023-09-22T15:01:03.859" v="69" actId="26606"/>
          <pc:sldLayoutMkLst>
            <pc:docMk/>
            <pc:sldMasterMk cId="287107231" sldId="2147483648"/>
            <pc:sldLayoutMk cId="3156295700" sldId="2147483650"/>
          </pc:sldLayoutMkLst>
        </pc:sldLayoutChg>
        <pc:sldLayoutChg chg="del">
          <pc:chgData name="Abdullah Qayyum" userId="449f52b43bac2572" providerId="LiveId" clId="{1E37ADFA-E0F4-4EF0-A3C0-49FB9700114F}" dt="2023-09-22T15:01:03.859" v="69" actId="26606"/>
          <pc:sldLayoutMkLst>
            <pc:docMk/>
            <pc:sldMasterMk cId="287107231" sldId="2147483648"/>
            <pc:sldLayoutMk cId="2267149757" sldId="2147483651"/>
          </pc:sldLayoutMkLst>
        </pc:sldLayoutChg>
        <pc:sldLayoutChg chg="del">
          <pc:chgData name="Abdullah Qayyum" userId="449f52b43bac2572" providerId="LiveId" clId="{1E37ADFA-E0F4-4EF0-A3C0-49FB9700114F}" dt="2023-09-22T15:01:03.859" v="69" actId="26606"/>
          <pc:sldLayoutMkLst>
            <pc:docMk/>
            <pc:sldMasterMk cId="287107231" sldId="2147483648"/>
            <pc:sldLayoutMk cId="2208234717" sldId="2147483652"/>
          </pc:sldLayoutMkLst>
        </pc:sldLayoutChg>
        <pc:sldLayoutChg chg="del">
          <pc:chgData name="Abdullah Qayyum" userId="449f52b43bac2572" providerId="LiveId" clId="{1E37ADFA-E0F4-4EF0-A3C0-49FB9700114F}" dt="2023-09-22T15:01:03.859" v="69" actId="26606"/>
          <pc:sldLayoutMkLst>
            <pc:docMk/>
            <pc:sldMasterMk cId="287107231" sldId="2147483648"/>
            <pc:sldLayoutMk cId="1310092255" sldId="2147483653"/>
          </pc:sldLayoutMkLst>
        </pc:sldLayoutChg>
        <pc:sldLayoutChg chg="del">
          <pc:chgData name="Abdullah Qayyum" userId="449f52b43bac2572" providerId="LiveId" clId="{1E37ADFA-E0F4-4EF0-A3C0-49FB9700114F}" dt="2023-09-22T15:01:03.859" v="69" actId="26606"/>
          <pc:sldLayoutMkLst>
            <pc:docMk/>
            <pc:sldMasterMk cId="287107231" sldId="2147483648"/>
            <pc:sldLayoutMk cId="45613669" sldId="2147483654"/>
          </pc:sldLayoutMkLst>
        </pc:sldLayoutChg>
        <pc:sldLayoutChg chg="del">
          <pc:chgData name="Abdullah Qayyum" userId="449f52b43bac2572" providerId="LiveId" clId="{1E37ADFA-E0F4-4EF0-A3C0-49FB9700114F}" dt="2023-09-22T15:01:03.859" v="69" actId="26606"/>
          <pc:sldLayoutMkLst>
            <pc:docMk/>
            <pc:sldMasterMk cId="287107231" sldId="2147483648"/>
            <pc:sldLayoutMk cId="3768601579" sldId="2147483655"/>
          </pc:sldLayoutMkLst>
        </pc:sldLayoutChg>
        <pc:sldLayoutChg chg="del">
          <pc:chgData name="Abdullah Qayyum" userId="449f52b43bac2572" providerId="LiveId" clId="{1E37ADFA-E0F4-4EF0-A3C0-49FB9700114F}" dt="2023-09-22T15:01:03.859" v="69" actId="26606"/>
          <pc:sldLayoutMkLst>
            <pc:docMk/>
            <pc:sldMasterMk cId="287107231" sldId="2147483648"/>
            <pc:sldLayoutMk cId="1663293062" sldId="2147483656"/>
          </pc:sldLayoutMkLst>
        </pc:sldLayoutChg>
        <pc:sldLayoutChg chg="del">
          <pc:chgData name="Abdullah Qayyum" userId="449f52b43bac2572" providerId="LiveId" clId="{1E37ADFA-E0F4-4EF0-A3C0-49FB9700114F}" dt="2023-09-22T15:01:03.859" v="69" actId="26606"/>
          <pc:sldLayoutMkLst>
            <pc:docMk/>
            <pc:sldMasterMk cId="287107231" sldId="2147483648"/>
            <pc:sldLayoutMk cId="2904959003" sldId="2147483657"/>
          </pc:sldLayoutMkLst>
        </pc:sldLayoutChg>
        <pc:sldLayoutChg chg="del">
          <pc:chgData name="Abdullah Qayyum" userId="449f52b43bac2572" providerId="LiveId" clId="{1E37ADFA-E0F4-4EF0-A3C0-49FB9700114F}" dt="2023-09-22T15:01:03.859" v="69" actId="26606"/>
          <pc:sldLayoutMkLst>
            <pc:docMk/>
            <pc:sldMasterMk cId="287107231" sldId="2147483648"/>
            <pc:sldLayoutMk cId="16790210" sldId="2147483658"/>
          </pc:sldLayoutMkLst>
        </pc:sldLayoutChg>
        <pc:sldLayoutChg chg="del">
          <pc:chgData name="Abdullah Qayyum" userId="449f52b43bac2572" providerId="LiveId" clId="{1E37ADFA-E0F4-4EF0-A3C0-49FB9700114F}" dt="2023-09-22T15:01:03.859" v="69" actId="26606"/>
          <pc:sldLayoutMkLst>
            <pc:docMk/>
            <pc:sldMasterMk cId="287107231" sldId="2147483648"/>
            <pc:sldLayoutMk cId="404821432" sldId="2147483659"/>
          </pc:sldLayoutMkLst>
        </pc:sldLayoutChg>
      </pc:sldMasterChg>
      <pc:sldMasterChg chg="add addSldLayout">
        <pc:chgData name="Abdullah Qayyum" userId="449f52b43bac2572" providerId="LiveId" clId="{1E37ADFA-E0F4-4EF0-A3C0-49FB9700114F}" dt="2023-09-22T15:01:03.859" v="69" actId="26606"/>
        <pc:sldMasterMkLst>
          <pc:docMk/>
          <pc:sldMasterMk cId="2331973224" sldId="2147483679"/>
        </pc:sldMasterMkLst>
        <pc:sldLayoutChg chg="add">
          <pc:chgData name="Abdullah Qayyum" userId="449f52b43bac2572" providerId="LiveId" clId="{1E37ADFA-E0F4-4EF0-A3C0-49FB9700114F}" dt="2023-09-22T15:01:03.859" v="69" actId="26606"/>
          <pc:sldLayoutMkLst>
            <pc:docMk/>
            <pc:sldMasterMk cId="2331973224" sldId="2147483679"/>
            <pc:sldLayoutMk cId="3763128294" sldId="2147483662"/>
          </pc:sldLayoutMkLst>
        </pc:sldLayoutChg>
        <pc:sldLayoutChg chg="add">
          <pc:chgData name="Abdullah Qayyum" userId="449f52b43bac2572" providerId="LiveId" clId="{1E37ADFA-E0F4-4EF0-A3C0-49FB9700114F}" dt="2023-09-22T15:01:03.859" v="69" actId="26606"/>
          <pc:sldLayoutMkLst>
            <pc:docMk/>
            <pc:sldMasterMk cId="2331973224" sldId="2147483679"/>
            <pc:sldLayoutMk cId="3541727012" sldId="2147483663"/>
          </pc:sldLayoutMkLst>
        </pc:sldLayoutChg>
        <pc:sldLayoutChg chg="add">
          <pc:chgData name="Abdullah Qayyum" userId="449f52b43bac2572" providerId="LiveId" clId="{1E37ADFA-E0F4-4EF0-A3C0-49FB9700114F}" dt="2023-09-22T15:01:03.859" v="69" actId="26606"/>
          <pc:sldLayoutMkLst>
            <pc:docMk/>
            <pc:sldMasterMk cId="2331973224" sldId="2147483679"/>
            <pc:sldLayoutMk cId="2794305546" sldId="2147483664"/>
          </pc:sldLayoutMkLst>
        </pc:sldLayoutChg>
        <pc:sldLayoutChg chg="add">
          <pc:chgData name="Abdullah Qayyum" userId="449f52b43bac2572" providerId="LiveId" clId="{1E37ADFA-E0F4-4EF0-A3C0-49FB9700114F}" dt="2023-09-22T15:01:03.859" v="69" actId="26606"/>
          <pc:sldLayoutMkLst>
            <pc:docMk/>
            <pc:sldMasterMk cId="2331973224" sldId="2147483679"/>
            <pc:sldLayoutMk cId="4017740528" sldId="2147483665"/>
          </pc:sldLayoutMkLst>
        </pc:sldLayoutChg>
        <pc:sldLayoutChg chg="add">
          <pc:chgData name="Abdullah Qayyum" userId="449f52b43bac2572" providerId="LiveId" clId="{1E37ADFA-E0F4-4EF0-A3C0-49FB9700114F}" dt="2023-09-22T15:01:03.859" v="69" actId="26606"/>
          <pc:sldLayoutMkLst>
            <pc:docMk/>
            <pc:sldMasterMk cId="2331973224" sldId="2147483679"/>
            <pc:sldLayoutMk cId="1799649180" sldId="2147483666"/>
          </pc:sldLayoutMkLst>
        </pc:sldLayoutChg>
        <pc:sldLayoutChg chg="add">
          <pc:chgData name="Abdullah Qayyum" userId="449f52b43bac2572" providerId="LiveId" clId="{1E37ADFA-E0F4-4EF0-A3C0-49FB9700114F}" dt="2023-09-22T15:01:03.859" v="69" actId="26606"/>
          <pc:sldLayoutMkLst>
            <pc:docMk/>
            <pc:sldMasterMk cId="2331973224" sldId="2147483679"/>
            <pc:sldLayoutMk cId="206176740" sldId="2147483667"/>
          </pc:sldLayoutMkLst>
        </pc:sldLayoutChg>
        <pc:sldLayoutChg chg="add">
          <pc:chgData name="Abdullah Qayyum" userId="449f52b43bac2572" providerId="LiveId" clId="{1E37ADFA-E0F4-4EF0-A3C0-49FB9700114F}" dt="2023-09-22T15:01:03.859" v="69" actId="26606"/>
          <pc:sldLayoutMkLst>
            <pc:docMk/>
            <pc:sldMasterMk cId="2331973224" sldId="2147483679"/>
            <pc:sldLayoutMk cId="1119222068" sldId="2147483668"/>
          </pc:sldLayoutMkLst>
        </pc:sldLayoutChg>
        <pc:sldLayoutChg chg="add">
          <pc:chgData name="Abdullah Qayyum" userId="449f52b43bac2572" providerId="LiveId" clId="{1E37ADFA-E0F4-4EF0-A3C0-49FB9700114F}" dt="2023-09-22T15:01:03.859" v="69" actId="26606"/>
          <pc:sldLayoutMkLst>
            <pc:docMk/>
            <pc:sldMasterMk cId="2331973224" sldId="2147483679"/>
            <pc:sldLayoutMk cId="3681912363" sldId="2147483669"/>
          </pc:sldLayoutMkLst>
        </pc:sldLayoutChg>
        <pc:sldLayoutChg chg="add">
          <pc:chgData name="Abdullah Qayyum" userId="449f52b43bac2572" providerId="LiveId" clId="{1E37ADFA-E0F4-4EF0-A3C0-49FB9700114F}" dt="2023-09-22T15:01:03.859" v="69" actId="26606"/>
          <pc:sldLayoutMkLst>
            <pc:docMk/>
            <pc:sldMasterMk cId="2331973224" sldId="2147483679"/>
            <pc:sldLayoutMk cId="2307135741" sldId="2147483670"/>
          </pc:sldLayoutMkLst>
        </pc:sldLayoutChg>
        <pc:sldLayoutChg chg="add">
          <pc:chgData name="Abdullah Qayyum" userId="449f52b43bac2572" providerId="LiveId" clId="{1E37ADFA-E0F4-4EF0-A3C0-49FB9700114F}" dt="2023-09-22T15:01:03.859" v="69" actId="26606"/>
          <pc:sldLayoutMkLst>
            <pc:docMk/>
            <pc:sldMasterMk cId="2331973224" sldId="2147483679"/>
            <pc:sldLayoutMk cId="3069046570" sldId="2147483671"/>
          </pc:sldLayoutMkLst>
        </pc:sldLayoutChg>
        <pc:sldLayoutChg chg="add">
          <pc:chgData name="Abdullah Qayyum" userId="449f52b43bac2572" providerId="LiveId" clId="{1E37ADFA-E0F4-4EF0-A3C0-49FB9700114F}" dt="2023-09-22T15:01:03.859" v="69" actId="26606"/>
          <pc:sldLayoutMkLst>
            <pc:docMk/>
            <pc:sldMasterMk cId="2331973224" sldId="2147483679"/>
            <pc:sldLayoutMk cId="3698624968" sldId="2147483672"/>
          </pc:sldLayoutMkLst>
        </pc:sldLayoutChg>
        <pc:sldLayoutChg chg="add">
          <pc:chgData name="Abdullah Qayyum" userId="449f52b43bac2572" providerId="LiveId" clId="{1E37ADFA-E0F4-4EF0-A3C0-49FB9700114F}" dt="2023-09-22T15:01:03.859" v="69" actId="26606"/>
          <pc:sldLayoutMkLst>
            <pc:docMk/>
            <pc:sldMasterMk cId="2331973224" sldId="2147483679"/>
            <pc:sldLayoutMk cId="3340757480" sldId="2147483673"/>
          </pc:sldLayoutMkLst>
        </pc:sldLayoutChg>
        <pc:sldLayoutChg chg="add">
          <pc:chgData name="Abdullah Qayyum" userId="449f52b43bac2572" providerId="LiveId" clId="{1E37ADFA-E0F4-4EF0-A3C0-49FB9700114F}" dt="2023-09-22T15:01:03.859" v="69" actId="26606"/>
          <pc:sldLayoutMkLst>
            <pc:docMk/>
            <pc:sldMasterMk cId="2331973224" sldId="2147483679"/>
            <pc:sldLayoutMk cId="2431270376" sldId="2147483674"/>
          </pc:sldLayoutMkLst>
        </pc:sldLayoutChg>
        <pc:sldLayoutChg chg="add">
          <pc:chgData name="Abdullah Qayyum" userId="449f52b43bac2572" providerId="LiveId" clId="{1E37ADFA-E0F4-4EF0-A3C0-49FB9700114F}" dt="2023-09-22T15:01:03.859" v="69" actId="26606"/>
          <pc:sldLayoutMkLst>
            <pc:docMk/>
            <pc:sldMasterMk cId="2331973224" sldId="2147483679"/>
            <pc:sldLayoutMk cId="652223363" sldId="2147483675"/>
          </pc:sldLayoutMkLst>
        </pc:sldLayoutChg>
        <pc:sldLayoutChg chg="add">
          <pc:chgData name="Abdullah Qayyum" userId="449f52b43bac2572" providerId="LiveId" clId="{1E37ADFA-E0F4-4EF0-A3C0-49FB9700114F}" dt="2023-09-22T15:01:03.859" v="69" actId="26606"/>
          <pc:sldLayoutMkLst>
            <pc:docMk/>
            <pc:sldMasterMk cId="2331973224" sldId="2147483679"/>
            <pc:sldLayoutMk cId="2942766491" sldId="2147483676"/>
          </pc:sldLayoutMkLst>
        </pc:sldLayoutChg>
        <pc:sldLayoutChg chg="add">
          <pc:chgData name="Abdullah Qayyum" userId="449f52b43bac2572" providerId="LiveId" clId="{1E37ADFA-E0F4-4EF0-A3C0-49FB9700114F}" dt="2023-09-22T15:01:03.859" v="69" actId="26606"/>
          <pc:sldLayoutMkLst>
            <pc:docMk/>
            <pc:sldMasterMk cId="2331973224" sldId="2147483679"/>
            <pc:sldLayoutMk cId="269078394" sldId="2147483677"/>
          </pc:sldLayoutMkLst>
        </pc:sldLayoutChg>
        <pc:sldLayoutChg chg="add">
          <pc:chgData name="Abdullah Qayyum" userId="449f52b43bac2572" providerId="LiveId" clId="{1E37ADFA-E0F4-4EF0-A3C0-49FB9700114F}" dt="2023-09-22T15:01:03.859" v="69" actId="26606"/>
          <pc:sldLayoutMkLst>
            <pc:docMk/>
            <pc:sldMasterMk cId="2331973224" sldId="2147483679"/>
            <pc:sldLayoutMk cId="4159636781" sldId="214748367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9078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191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135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2766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904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98624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0757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1270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2223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9636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63128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172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9/22/2023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4305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7740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9649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617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9/22/2023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9222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9/22/2023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31973224"/>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6" r:id="rId12"/>
    <p:sldLayoutId id="2147483671" r:id="rId13"/>
    <p:sldLayoutId id="2147483672" r:id="rId14"/>
    <p:sldLayoutId id="2147483673" r:id="rId15"/>
    <p:sldLayoutId id="2147483674" r:id="rId16"/>
    <p:sldLayoutId id="2147483675" r:id="rId17"/>
  </p:sldLayoutIdLst>
  <p:hf sldNum="0" hdr="0" ftr="0" dt="0"/>
  <p:txStyles>
    <p:titleStyle>
      <a:lvl1pPr algn="ctr" defTabSz="457200" rtl="0" eaLnBrk="1" latinLnBrk="0" hangingPunct="1">
        <a:lnSpc>
          <a:spcPct val="90000"/>
        </a:lnSpc>
        <a:spcBef>
          <a:spcPct val="0"/>
        </a:spcBef>
        <a:buNone/>
        <a:defRPr sz="3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descr="Computer code representation.">
            <a:extLst>
              <a:ext uri="{FF2B5EF4-FFF2-40B4-BE49-F238E27FC236}">
                <a16:creationId xmlns:a16="http://schemas.microsoft.com/office/drawing/2014/main" id="{69885275-C77E-1C87-D738-8E15E1D212FC}"/>
              </a:ext>
            </a:extLst>
          </p:cNvPr>
          <p:cNvPicPr>
            <a:picLocks noChangeAspect="1"/>
          </p:cNvPicPr>
          <p:nvPr/>
        </p:nvPicPr>
        <p:blipFill rotWithShape="1">
          <a:blip r:embed="rId3"/>
          <a:srcRect l="444"/>
          <a:stretch/>
        </p:blipFill>
        <p:spPr>
          <a:xfrm>
            <a:off x="20" y="10"/>
            <a:ext cx="12191980" cy="6857990"/>
          </a:xfrm>
          <a:prstGeom prst="rect">
            <a:avLst/>
          </a:prstGeom>
        </p:spPr>
      </p:pic>
      <p:sp useBgFill="1">
        <p:nvSpPr>
          <p:cNvPr id="9"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2769538"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01669C6-A47B-C614-EBBE-51FC57B1AE04}"/>
              </a:ext>
            </a:extLst>
          </p:cNvPr>
          <p:cNvSpPr>
            <a:spLocks noGrp="1"/>
          </p:cNvSpPr>
          <p:nvPr>
            <p:ph type="ctrTitle"/>
          </p:nvPr>
        </p:nvSpPr>
        <p:spPr>
          <a:xfrm>
            <a:off x="804335" y="3496574"/>
            <a:ext cx="6436104" cy="1052422"/>
          </a:xfrm>
        </p:spPr>
        <p:txBody>
          <a:bodyPr>
            <a:normAutofit/>
          </a:bodyPr>
          <a:lstStyle/>
          <a:p>
            <a:pPr algn="l"/>
            <a:r>
              <a:rPr lang="en-US" sz="4400"/>
              <a:t>Data Exploration</a:t>
            </a:r>
          </a:p>
        </p:txBody>
      </p:sp>
      <p:sp>
        <p:nvSpPr>
          <p:cNvPr id="3" name="Subtitle 2">
            <a:extLst>
              <a:ext uri="{FF2B5EF4-FFF2-40B4-BE49-F238E27FC236}">
                <a16:creationId xmlns:a16="http://schemas.microsoft.com/office/drawing/2014/main" id="{4E7883C7-2028-6E6B-853A-505A5B8A8686}"/>
              </a:ext>
            </a:extLst>
          </p:cNvPr>
          <p:cNvSpPr>
            <a:spLocks noGrp="1"/>
          </p:cNvSpPr>
          <p:nvPr>
            <p:ph type="subTitle" idx="1"/>
          </p:nvPr>
        </p:nvSpPr>
        <p:spPr>
          <a:xfrm>
            <a:off x="804335" y="4548996"/>
            <a:ext cx="6436104" cy="534838"/>
          </a:xfrm>
        </p:spPr>
        <p:txBody>
          <a:bodyPr>
            <a:normAutofit/>
          </a:bodyPr>
          <a:lstStyle/>
          <a:p>
            <a:pPr algn="l"/>
            <a:r>
              <a:rPr lang="en-US" sz="1800" dirty="0">
                <a:solidFill>
                  <a:srgbClr val="DB29E7"/>
                </a:solidFill>
              </a:rPr>
              <a:t>Abdullah Qayyum </a:t>
            </a:r>
          </a:p>
        </p:txBody>
      </p:sp>
    </p:spTree>
    <p:extLst>
      <p:ext uri="{BB962C8B-B14F-4D97-AF65-F5344CB8AC3E}">
        <p14:creationId xmlns:p14="http://schemas.microsoft.com/office/powerpoint/2010/main" val="207340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41" name="Rectangle 30">
            <a:extLst>
              <a:ext uri="{FF2B5EF4-FFF2-40B4-BE49-F238E27FC236}">
                <a16:creationId xmlns:a16="http://schemas.microsoft.com/office/drawing/2014/main" id="{23DAFA3B-13D2-4FAA-90F4-A6579AC43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EC2116-6FEC-094E-17F8-74057A2EF08B}"/>
              </a:ext>
            </a:extLst>
          </p:cNvPr>
          <p:cNvSpPr>
            <a:spLocks noGrp="1"/>
          </p:cNvSpPr>
          <p:nvPr>
            <p:ph type="ctrTitle"/>
          </p:nvPr>
        </p:nvSpPr>
        <p:spPr>
          <a:xfrm>
            <a:off x="1370693" y="4477814"/>
            <a:ext cx="9440034" cy="1017059"/>
          </a:xfrm>
        </p:spPr>
        <p:txBody>
          <a:bodyPr>
            <a:normAutofit/>
          </a:bodyPr>
          <a:lstStyle/>
          <a:p>
            <a:r>
              <a:rPr lang="en-US" sz="4800"/>
              <a:t>The End</a:t>
            </a:r>
            <a:endParaRPr lang="en-US" sz="4800" dirty="0"/>
          </a:p>
        </p:txBody>
      </p:sp>
      <p:pic>
        <p:nvPicPr>
          <p:cNvPr id="19" name="Graphic 6" descr="Smiling Face with No Fill">
            <a:extLst>
              <a:ext uri="{FF2B5EF4-FFF2-40B4-BE49-F238E27FC236}">
                <a16:creationId xmlns:a16="http://schemas.microsoft.com/office/drawing/2014/main" id="{41E37D21-D19B-D6FF-5616-D32F74EEB7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93378" y="1064806"/>
            <a:ext cx="2782808" cy="2782808"/>
          </a:xfrm>
          <a:prstGeom prst="rect">
            <a:avLst/>
          </a:prstGeom>
        </p:spPr>
      </p:pic>
    </p:spTree>
    <p:extLst>
      <p:ext uri="{BB962C8B-B14F-4D97-AF65-F5344CB8AC3E}">
        <p14:creationId xmlns:p14="http://schemas.microsoft.com/office/powerpoint/2010/main" val="598173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6" name="Rectangle 40">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D42677-FC9E-CA1D-967F-09A32F81172A}"/>
              </a:ext>
            </a:extLst>
          </p:cNvPr>
          <p:cNvSpPr>
            <a:spLocks noGrp="1"/>
          </p:cNvSpPr>
          <p:nvPr>
            <p:ph type="title"/>
          </p:nvPr>
        </p:nvSpPr>
        <p:spPr>
          <a:xfrm>
            <a:off x="633743" y="965201"/>
            <a:ext cx="3413156" cy="4562472"/>
          </a:xfrm>
        </p:spPr>
        <p:txBody>
          <a:bodyPr anchor="ctr">
            <a:normAutofit/>
          </a:bodyPr>
          <a:lstStyle/>
          <a:p>
            <a:pPr algn="l"/>
            <a:r>
              <a:rPr lang="en-US" sz="3600" dirty="0"/>
              <a:t>Income Dataset</a:t>
            </a:r>
          </a:p>
        </p:txBody>
      </p:sp>
      <p:pic>
        <p:nvPicPr>
          <p:cNvPr id="57" name="Picture 42">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Content Placeholder 2">
            <a:extLst>
              <a:ext uri="{FF2B5EF4-FFF2-40B4-BE49-F238E27FC236}">
                <a16:creationId xmlns:a16="http://schemas.microsoft.com/office/drawing/2014/main" id="{E4CF6E7B-B49F-6FB2-9F39-9F04EAFB2519}"/>
              </a:ext>
            </a:extLst>
          </p:cNvPr>
          <p:cNvSpPr>
            <a:spLocks noGrp="1"/>
          </p:cNvSpPr>
          <p:nvPr>
            <p:ph idx="1"/>
          </p:nvPr>
        </p:nvSpPr>
        <p:spPr>
          <a:xfrm>
            <a:off x="4865369" y="965200"/>
            <a:ext cx="6549970" cy="5223163"/>
          </a:xfrm>
        </p:spPr>
        <p:txBody>
          <a:bodyPr anchor="ctr">
            <a:normAutofit lnSpcReduction="10000"/>
          </a:bodyPr>
          <a:lstStyle/>
          <a:p>
            <a:pPr marL="36900" indent="0">
              <a:lnSpc>
                <a:spcPct val="100000"/>
              </a:lnSpc>
              <a:buNone/>
            </a:pPr>
            <a:r>
              <a:rPr lang="en-US" sz="1400" dirty="0"/>
              <a:t>The data set I used in my project is called the income data set and it tells you about the following for an individual:</a:t>
            </a:r>
          </a:p>
          <a:p>
            <a:pPr>
              <a:lnSpc>
                <a:spcPct val="100000"/>
              </a:lnSpc>
            </a:pPr>
            <a:r>
              <a:rPr lang="en-US" sz="1400" dirty="0"/>
              <a:t>Age                                                                          </a:t>
            </a:r>
          </a:p>
          <a:p>
            <a:pPr>
              <a:lnSpc>
                <a:spcPct val="100000"/>
              </a:lnSpc>
            </a:pPr>
            <a:r>
              <a:rPr lang="en-US" sz="1400" dirty="0"/>
              <a:t>Work class</a:t>
            </a:r>
          </a:p>
          <a:p>
            <a:pPr>
              <a:lnSpc>
                <a:spcPct val="100000"/>
              </a:lnSpc>
            </a:pPr>
            <a:r>
              <a:rPr lang="en-US" sz="1400" dirty="0"/>
              <a:t>Education</a:t>
            </a:r>
          </a:p>
          <a:p>
            <a:pPr>
              <a:lnSpc>
                <a:spcPct val="100000"/>
              </a:lnSpc>
            </a:pPr>
            <a:r>
              <a:rPr lang="en-US" sz="1400" dirty="0"/>
              <a:t>Martial Status</a:t>
            </a:r>
          </a:p>
          <a:p>
            <a:pPr>
              <a:lnSpc>
                <a:spcPct val="100000"/>
              </a:lnSpc>
            </a:pPr>
            <a:r>
              <a:rPr lang="en-US" sz="1400" dirty="0"/>
              <a:t>Occupation</a:t>
            </a:r>
          </a:p>
          <a:p>
            <a:pPr>
              <a:lnSpc>
                <a:spcPct val="100000"/>
              </a:lnSpc>
            </a:pPr>
            <a:r>
              <a:rPr lang="en-US" sz="1400" dirty="0"/>
              <a:t>Race</a:t>
            </a:r>
          </a:p>
          <a:p>
            <a:pPr>
              <a:lnSpc>
                <a:spcPct val="100000"/>
              </a:lnSpc>
            </a:pPr>
            <a:r>
              <a:rPr lang="en-US" sz="1400" dirty="0"/>
              <a:t>Sex</a:t>
            </a:r>
          </a:p>
          <a:p>
            <a:pPr>
              <a:lnSpc>
                <a:spcPct val="100000"/>
              </a:lnSpc>
            </a:pPr>
            <a:r>
              <a:rPr lang="en-US" sz="1400" dirty="0"/>
              <a:t>Hours worked per week </a:t>
            </a:r>
          </a:p>
          <a:p>
            <a:pPr>
              <a:lnSpc>
                <a:spcPct val="100000"/>
              </a:lnSpc>
            </a:pPr>
            <a:r>
              <a:rPr lang="en-US" sz="1400" dirty="0"/>
              <a:t>Native country</a:t>
            </a:r>
          </a:p>
          <a:p>
            <a:pPr>
              <a:lnSpc>
                <a:spcPct val="100000"/>
              </a:lnSpc>
            </a:pPr>
            <a:r>
              <a:rPr lang="en-US" sz="1400" dirty="0"/>
              <a:t>Income &gt; 50k</a:t>
            </a:r>
          </a:p>
          <a:p>
            <a:pPr>
              <a:lnSpc>
                <a:spcPct val="100000"/>
              </a:lnSpc>
            </a:pPr>
            <a:r>
              <a:rPr lang="en-US" sz="1400" dirty="0"/>
              <a:t>Capital loss</a:t>
            </a:r>
          </a:p>
          <a:p>
            <a:pPr>
              <a:lnSpc>
                <a:spcPct val="100000"/>
              </a:lnSpc>
            </a:pPr>
            <a:r>
              <a:rPr lang="en-US" sz="1400" dirty="0"/>
              <a:t>Capital Gain</a:t>
            </a:r>
          </a:p>
          <a:p>
            <a:pPr marL="36900" indent="0">
              <a:lnSpc>
                <a:spcPct val="100000"/>
              </a:lnSpc>
              <a:buNone/>
            </a:pPr>
            <a:r>
              <a:rPr lang="en-US" sz="1400" dirty="0"/>
              <a:t>I found this data to be very interesting because they are so many question that popped up in my mind that are very interesting. I am very excited to find some interesting patterns in this data set. </a:t>
            </a:r>
          </a:p>
          <a:p>
            <a:pPr>
              <a:lnSpc>
                <a:spcPct val="100000"/>
              </a:lnSpc>
            </a:pPr>
            <a:endParaRPr lang="en-US" sz="1000" dirty="0"/>
          </a:p>
          <a:p>
            <a:pPr>
              <a:lnSpc>
                <a:spcPct val="100000"/>
              </a:lnSpc>
            </a:pPr>
            <a:endParaRPr lang="en-US" sz="1000" dirty="0"/>
          </a:p>
          <a:p>
            <a:pPr>
              <a:lnSpc>
                <a:spcPct val="100000"/>
              </a:lnSpc>
            </a:pPr>
            <a:endParaRPr lang="en-US" sz="1000" dirty="0"/>
          </a:p>
        </p:txBody>
      </p:sp>
    </p:spTree>
    <p:extLst>
      <p:ext uri="{BB962C8B-B14F-4D97-AF65-F5344CB8AC3E}">
        <p14:creationId xmlns:p14="http://schemas.microsoft.com/office/powerpoint/2010/main" val="3177830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48" name="Rectangle 42">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94D5E0-C41E-82B2-E125-77505AC1C719}"/>
              </a:ext>
            </a:extLst>
          </p:cNvPr>
          <p:cNvSpPr>
            <a:spLocks noGrp="1"/>
          </p:cNvSpPr>
          <p:nvPr>
            <p:ph type="title"/>
          </p:nvPr>
        </p:nvSpPr>
        <p:spPr>
          <a:xfrm>
            <a:off x="913796" y="643465"/>
            <a:ext cx="3382638" cy="1370605"/>
          </a:xfrm>
        </p:spPr>
        <p:txBody>
          <a:bodyPr>
            <a:normAutofit/>
          </a:bodyPr>
          <a:lstStyle/>
          <a:p>
            <a:pPr algn="l"/>
            <a:r>
              <a:rPr lang="en-US" sz="3000"/>
              <a:t>Data Summary </a:t>
            </a:r>
          </a:p>
        </p:txBody>
      </p:sp>
      <p:sp>
        <p:nvSpPr>
          <p:cNvPr id="22" name="Content Placeholder 8">
            <a:extLst>
              <a:ext uri="{FF2B5EF4-FFF2-40B4-BE49-F238E27FC236}">
                <a16:creationId xmlns:a16="http://schemas.microsoft.com/office/drawing/2014/main" id="{ED5BFE5A-8378-8772-E41C-A29F12505805}"/>
              </a:ext>
            </a:extLst>
          </p:cNvPr>
          <p:cNvSpPr>
            <a:spLocks noGrp="1"/>
          </p:cNvSpPr>
          <p:nvPr>
            <p:ph idx="1"/>
          </p:nvPr>
        </p:nvSpPr>
        <p:spPr>
          <a:xfrm>
            <a:off x="913796" y="2247153"/>
            <a:ext cx="3358084" cy="3544046"/>
          </a:xfrm>
        </p:spPr>
        <p:txBody>
          <a:bodyPr>
            <a:normAutofit lnSpcReduction="10000"/>
          </a:bodyPr>
          <a:lstStyle/>
          <a:p>
            <a:r>
              <a:rPr lang="en-US" sz="1800" dirty="0"/>
              <a:t>This data has a mixture of characters and numeric modes. There are a lot of interesting things  that the summary says about the data. The data to be seems real since the max age is 90 and the average hours worked is about 40 hours, which is the normal number of hours people work in the United States.</a:t>
            </a:r>
          </a:p>
        </p:txBody>
      </p:sp>
      <p:pic>
        <p:nvPicPr>
          <p:cNvPr id="7" name="Picture 6">
            <a:extLst>
              <a:ext uri="{FF2B5EF4-FFF2-40B4-BE49-F238E27FC236}">
                <a16:creationId xmlns:a16="http://schemas.microsoft.com/office/drawing/2014/main" id="{1D2CEA8D-5934-1561-BC6D-412555A12849}"/>
              </a:ext>
            </a:extLst>
          </p:cNvPr>
          <p:cNvPicPr>
            <a:picLocks noChangeAspect="1"/>
          </p:cNvPicPr>
          <p:nvPr/>
        </p:nvPicPr>
        <p:blipFill>
          <a:blip r:embed="rId3"/>
          <a:stretch>
            <a:fillRect/>
          </a:stretch>
        </p:blipFill>
        <p:spPr>
          <a:xfrm>
            <a:off x="4915348" y="1351749"/>
            <a:ext cx="6633184" cy="3731167"/>
          </a:xfrm>
          <a:prstGeom prst="rect">
            <a:avLst/>
          </a:prstGeom>
        </p:spPr>
      </p:pic>
    </p:spTree>
    <p:extLst>
      <p:ext uri="{BB962C8B-B14F-4D97-AF65-F5344CB8AC3E}">
        <p14:creationId xmlns:p14="http://schemas.microsoft.com/office/powerpoint/2010/main" val="3997857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67" name="Rectangle 48">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95531D-0090-53E7-4FDB-F642DAE45952}"/>
              </a:ext>
            </a:extLst>
          </p:cNvPr>
          <p:cNvSpPr>
            <a:spLocks noGrp="1"/>
          </p:cNvSpPr>
          <p:nvPr>
            <p:ph type="title"/>
          </p:nvPr>
        </p:nvSpPr>
        <p:spPr>
          <a:xfrm>
            <a:off x="846993" y="503506"/>
            <a:ext cx="3382638" cy="1370605"/>
          </a:xfrm>
        </p:spPr>
        <p:txBody>
          <a:bodyPr vert="horz" lIns="91440" tIns="45720" rIns="91440" bIns="45720" rtlCol="0">
            <a:normAutofit/>
          </a:bodyPr>
          <a:lstStyle/>
          <a:p>
            <a:pPr algn="l"/>
            <a:r>
              <a:rPr lang="en-US" sz="3000" dirty="0"/>
              <a:t>1</a:t>
            </a:r>
            <a:r>
              <a:rPr lang="en-US" sz="3000" baseline="30000" dirty="0"/>
              <a:t>st</a:t>
            </a:r>
            <a:r>
              <a:rPr lang="en-US" sz="3000" dirty="0"/>
              <a:t> Interesting Find</a:t>
            </a:r>
          </a:p>
        </p:txBody>
      </p:sp>
      <p:sp>
        <p:nvSpPr>
          <p:cNvPr id="68" name="Content Placeholder 45">
            <a:extLst>
              <a:ext uri="{FF2B5EF4-FFF2-40B4-BE49-F238E27FC236}">
                <a16:creationId xmlns:a16="http://schemas.microsoft.com/office/drawing/2014/main" id="{8BD4671C-BCDB-E5BF-7D90-1FB17EBB17FF}"/>
              </a:ext>
            </a:extLst>
          </p:cNvPr>
          <p:cNvSpPr>
            <a:spLocks noGrp="1"/>
          </p:cNvSpPr>
          <p:nvPr>
            <p:ph idx="1"/>
          </p:nvPr>
        </p:nvSpPr>
        <p:spPr>
          <a:xfrm>
            <a:off x="522514" y="1804144"/>
            <a:ext cx="3707117" cy="4139455"/>
          </a:xfrm>
        </p:spPr>
        <p:txBody>
          <a:bodyPr>
            <a:noAutofit/>
          </a:bodyPr>
          <a:lstStyle/>
          <a:p>
            <a:r>
              <a:rPr lang="en-US" sz="1600" b="0" i="0" dirty="0">
                <a:solidFill>
                  <a:srgbClr val="D1D5DB"/>
                </a:solidFill>
                <a:effectLst/>
                <a:latin typeface="Söhne"/>
              </a:rPr>
              <a:t>In the graph, the red bars represent individuals earning less than 50k, while the blue bars represent those earning more than 50k. Notably, when we examine the divorce category, we observe a stark contrast – the red part (3980) significantly outnumber the blue part (463). This observation suggests a compelling trend: individuals with higher incomes appear to have a substantially lower likelihood of experiencing divorce when compared to their counterparts with lower incomes.</a:t>
            </a:r>
            <a:endParaRPr lang="en-US" sz="1600" dirty="0"/>
          </a:p>
        </p:txBody>
      </p:sp>
      <p:pic>
        <p:nvPicPr>
          <p:cNvPr id="4" name="Content Placeholder 3">
            <a:extLst>
              <a:ext uri="{FF2B5EF4-FFF2-40B4-BE49-F238E27FC236}">
                <a16:creationId xmlns:a16="http://schemas.microsoft.com/office/drawing/2014/main" id="{058A45E6-9602-5989-8142-EC4B93B5D2F8}"/>
              </a:ext>
            </a:extLst>
          </p:cNvPr>
          <p:cNvPicPr>
            <a:picLocks noChangeAspect="1"/>
          </p:cNvPicPr>
          <p:nvPr/>
        </p:nvPicPr>
        <p:blipFill rotWithShape="1">
          <a:blip r:embed="rId3"/>
          <a:srcRect t="14218" r="-1" b="14516"/>
          <a:stretch/>
        </p:blipFill>
        <p:spPr>
          <a:xfrm>
            <a:off x="4378036" y="2029635"/>
            <a:ext cx="7170496" cy="3544046"/>
          </a:xfrm>
          <a:prstGeom prst="rect">
            <a:avLst/>
          </a:prstGeom>
        </p:spPr>
      </p:pic>
    </p:spTree>
    <p:extLst>
      <p:ext uri="{BB962C8B-B14F-4D97-AF65-F5344CB8AC3E}">
        <p14:creationId xmlns:p14="http://schemas.microsoft.com/office/powerpoint/2010/main" val="3578060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4AB646F-3BE3-47A3-B14F-9CB84F6BF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9F7886-3276-39FC-D5B0-2FF18CEF39A1}"/>
              </a:ext>
            </a:extLst>
          </p:cNvPr>
          <p:cNvSpPr>
            <a:spLocks noGrp="1"/>
          </p:cNvSpPr>
          <p:nvPr>
            <p:ph type="title"/>
          </p:nvPr>
        </p:nvSpPr>
        <p:spPr>
          <a:xfrm>
            <a:off x="913795" y="609599"/>
            <a:ext cx="5978072" cy="1481150"/>
          </a:xfrm>
        </p:spPr>
        <p:txBody>
          <a:bodyPr>
            <a:normAutofit/>
          </a:bodyPr>
          <a:lstStyle/>
          <a:p>
            <a:r>
              <a:rPr lang="en-US" dirty="0"/>
              <a:t>Income Vs Divorce</a:t>
            </a:r>
          </a:p>
        </p:txBody>
      </p:sp>
      <p:sp>
        <p:nvSpPr>
          <p:cNvPr id="3" name="Content Placeholder 2">
            <a:extLst>
              <a:ext uri="{FF2B5EF4-FFF2-40B4-BE49-F238E27FC236}">
                <a16:creationId xmlns:a16="http://schemas.microsoft.com/office/drawing/2014/main" id="{2A8E8267-B490-A3BD-900C-F0BAC7B3F596}"/>
              </a:ext>
            </a:extLst>
          </p:cNvPr>
          <p:cNvSpPr>
            <a:spLocks noGrp="1"/>
          </p:cNvSpPr>
          <p:nvPr>
            <p:ph idx="1"/>
          </p:nvPr>
        </p:nvSpPr>
        <p:spPr>
          <a:xfrm>
            <a:off x="913795" y="2279176"/>
            <a:ext cx="5978072" cy="3415672"/>
          </a:xfrm>
        </p:spPr>
        <p:txBody>
          <a:bodyPr anchor="ctr">
            <a:normAutofit/>
          </a:bodyPr>
          <a:lstStyle/>
          <a:p>
            <a:pPr marL="36900" indent="0">
              <a:lnSpc>
                <a:spcPct val="100000"/>
              </a:lnSpc>
              <a:buNone/>
            </a:pPr>
            <a:r>
              <a:rPr lang="en-US" sz="1900" dirty="0"/>
              <a:t>How does income level correlate with divorce rates: Do individuals with lower incomes tend to have higher divorce rates, or is there a higher divorce rate among those with higher incomes?</a:t>
            </a:r>
          </a:p>
          <a:p>
            <a:pPr>
              <a:lnSpc>
                <a:spcPct val="100000"/>
              </a:lnSpc>
            </a:pPr>
            <a:r>
              <a:rPr lang="en-US" sz="1900" dirty="0"/>
              <a:t>Based on the analysis of this dataset, it appears that there is an inverse relationship between income levels and divorce rates. Specifically, individuals with higher incomes tend to experience lower divorce rates, whereas those with lower incomes are more likely to have higher divorce rates.</a:t>
            </a:r>
          </a:p>
          <a:p>
            <a:pPr>
              <a:lnSpc>
                <a:spcPct val="100000"/>
              </a:lnSpc>
            </a:pPr>
            <a:endParaRPr lang="en-US" sz="1900" dirty="0"/>
          </a:p>
        </p:txBody>
      </p:sp>
      <p:pic>
        <p:nvPicPr>
          <p:cNvPr id="4" name="Picture 3">
            <a:extLst>
              <a:ext uri="{FF2B5EF4-FFF2-40B4-BE49-F238E27FC236}">
                <a16:creationId xmlns:a16="http://schemas.microsoft.com/office/drawing/2014/main" id="{1777665D-CC1D-94E5-489E-229523A44631}"/>
              </a:ext>
            </a:extLst>
          </p:cNvPr>
          <p:cNvPicPr>
            <a:picLocks noChangeAspect="1"/>
          </p:cNvPicPr>
          <p:nvPr/>
        </p:nvPicPr>
        <p:blipFill rotWithShape="1">
          <a:blip r:embed="rId3"/>
          <a:srcRect l="20095" r="29908"/>
          <a:stretch/>
        </p:blipFill>
        <p:spPr>
          <a:xfrm>
            <a:off x="7620351" y="10"/>
            <a:ext cx="4571649" cy="6857990"/>
          </a:xfrm>
          <a:prstGeom prst="rect">
            <a:avLst/>
          </a:prstGeom>
        </p:spPr>
      </p:pic>
      <p:pic>
        <p:nvPicPr>
          <p:cNvPr id="14" name="Picture 10">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spTree>
    <p:extLst>
      <p:ext uri="{BB962C8B-B14F-4D97-AF65-F5344CB8AC3E}">
        <p14:creationId xmlns:p14="http://schemas.microsoft.com/office/powerpoint/2010/main" val="413685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69"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7AB56E-569F-7387-7B52-464870913162}"/>
              </a:ext>
            </a:extLst>
          </p:cNvPr>
          <p:cNvSpPr>
            <a:spLocks noGrp="1"/>
          </p:cNvSpPr>
          <p:nvPr>
            <p:ph type="title"/>
          </p:nvPr>
        </p:nvSpPr>
        <p:spPr>
          <a:xfrm>
            <a:off x="913795" y="965196"/>
            <a:ext cx="3153952" cy="1329769"/>
          </a:xfrm>
        </p:spPr>
        <p:txBody>
          <a:bodyPr>
            <a:normAutofit/>
          </a:bodyPr>
          <a:lstStyle/>
          <a:p>
            <a:pPr algn="l"/>
            <a:r>
              <a:rPr lang="en-US" sz="2800" dirty="0"/>
              <a:t>2</a:t>
            </a:r>
            <a:r>
              <a:rPr lang="en-US" sz="2800" baseline="30000" dirty="0"/>
              <a:t>nd</a:t>
            </a:r>
            <a:r>
              <a:rPr lang="en-US" sz="2800" dirty="0"/>
              <a:t> Interesting Find</a:t>
            </a:r>
          </a:p>
        </p:txBody>
      </p:sp>
      <p:sp>
        <p:nvSpPr>
          <p:cNvPr id="70" name="Content Placeholder 7">
            <a:extLst>
              <a:ext uri="{FF2B5EF4-FFF2-40B4-BE49-F238E27FC236}">
                <a16:creationId xmlns:a16="http://schemas.microsoft.com/office/drawing/2014/main" id="{CF9D35CA-DC29-08F5-E01F-E9373AE34AC5}"/>
              </a:ext>
            </a:extLst>
          </p:cNvPr>
          <p:cNvSpPr>
            <a:spLocks noGrp="1"/>
          </p:cNvSpPr>
          <p:nvPr>
            <p:ph idx="1"/>
          </p:nvPr>
        </p:nvSpPr>
        <p:spPr>
          <a:xfrm>
            <a:off x="913796" y="2450353"/>
            <a:ext cx="3153952" cy="3340847"/>
          </a:xfrm>
        </p:spPr>
        <p:txBody>
          <a:bodyPr>
            <a:normAutofit/>
          </a:bodyPr>
          <a:lstStyle/>
          <a:p>
            <a:r>
              <a:rPr lang="en-US" sz="1400" b="0" i="0" dirty="0">
                <a:solidFill>
                  <a:srgbClr val="D1D5DB"/>
                </a:solidFill>
                <a:effectLst/>
                <a:latin typeface="Söhne"/>
              </a:rPr>
              <a:t>This graph provides an overview of the average working hours for males and females. On the X-axis, we have gender, and on the Y-axis, we have hours per week. The data reveals that, on average, females work approximately 36.41 hours per week, while males work around 42.42 hours per week. From this dataset, it's evident that, on average, males work more hours than females.</a:t>
            </a:r>
            <a:endParaRPr lang="en-US" sz="1400" dirty="0"/>
          </a:p>
        </p:txBody>
      </p:sp>
      <p:sp>
        <p:nvSpPr>
          <p:cNvPr id="71" name="Rectangle 12">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4AFEE882-1294-1145-CB84-10675B09AF6F}"/>
              </a:ext>
            </a:extLst>
          </p:cNvPr>
          <p:cNvPicPr>
            <a:picLocks noChangeAspect="1"/>
          </p:cNvPicPr>
          <p:nvPr/>
        </p:nvPicPr>
        <p:blipFill>
          <a:blip r:embed="rId3"/>
          <a:stretch>
            <a:fillRect/>
          </a:stretch>
        </p:blipFill>
        <p:spPr>
          <a:xfrm>
            <a:off x="5120640" y="1718210"/>
            <a:ext cx="5676236" cy="3275614"/>
          </a:xfrm>
          <a:prstGeom prst="rect">
            <a:avLst/>
          </a:prstGeom>
        </p:spPr>
      </p:pic>
    </p:spTree>
    <p:extLst>
      <p:ext uri="{BB962C8B-B14F-4D97-AF65-F5344CB8AC3E}">
        <p14:creationId xmlns:p14="http://schemas.microsoft.com/office/powerpoint/2010/main" val="230699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9920C-1402-8E42-8D9C-5963B8EBBBB7}"/>
              </a:ext>
            </a:extLst>
          </p:cNvPr>
          <p:cNvSpPr>
            <a:spLocks noGrp="1"/>
          </p:cNvSpPr>
          <p:nvPr>
            <p:ph type="title"/>
          </p:nvPr>
        </p:nvSpPr>
        <p:spPr>
          <a:xfrm>
            <a:off x="878626" y="3657600"/>
            <a:ext cx="5056507" cy="2133600"/>
          </a:xfrm>
        </p:spPr>
        <p:txBody>
          <a:bodyPr>
            <a:normAutofit/>
          </a:bodyPr>
          <a:lstStyle/>
          <a:p>
            <a:r>
              <a:rPr lang="en-US" sz="3600" dirty="0"/>
              <a:t>Box Plots</a:t>
            </a:r>
            <a:br>
              <a:rPr lang="en-US" sz="3600" dirty="0"/>
            </a:br>
            <a:r>
              <a:rPr lang="en-US" sz="3600" dirty="0"/>
              <a:t>Sex vs Hours Per Week</a:t>
            </a:r>
          </a:p>
        </p:txBody>
      </p:sp>
      <p:pic>
        <p:nvPicPr>
          <p:cNvPr id="4" name="Content Placeholder 3">
            <a:extLst>
              <a:ext uri="{FF2B5EF4-FFF2-40B4-BE49-F238E27FC236}">
                <a16:creationId xmlns:a16="http://schemas.microsoft.com/office/drawing/2014/main" id="{F685E8E0-438B-1ED0-F697-71F0A9EB7B55}"/>
              </a:ext>
            </a:extLst>
          </p:cNvPr>
          <p:cNvPicPr>
            <a:picLocks noChangeAspect="1"/>
          </p:cNvPicPr>
          <p:nvPr/>
        </p:nvPicPr>
        <p:blipFill>
          <a:blip r:embed="rId3"/>
          <a:stretch>
            <a:fillRect/>
          </a:stretch>
        </p:blipFill>
        <p:spPr>
          <a:xfrm>
            <a:off x="913794" y="712510"/>
            <a:ext cx="5021339" cy="2523222"/>
          </a:xfrm>
          <a:prstGeom prst="rect">
            <a:avLst/>
          </a:prstGeom>
        </p:spPr>
      </p:pic>
      <p:pic>
        <p:nvPicPr>
          <p:cNvPr id="5" name="Picture 4">
            <a:extLst>
              <a:ext uri="{FF2B5EF4-FFF2-40B4-BE49-F238E27FC236}">
                <a16:creationId xmlns:a16="http://schemas.microsoft.com/office/drawing/2014/main" id="{8C22F2DC-244C-29E5-B791-8F2C9B1FE2AF}"/>
              </a:ext>
            </a:extLst>
          </p:cNvPr>
          <p:cNvPicPr>
            <a:picLocks noChangeAspect="1"/>
          </p:cNvPicPr>
          <p:nvPr/>
        </p:nvPicPr>
        <p:blipFill>
          <a:blip r:embed="rId4"/>
          <a:stretch>
            <a:fillRect/>
          </a:stretch>
        </p:blipFill>
        <p:spPr>
          <a:xfrm>
            <a:off x="6256865" y="712964"/>
            <a:ext cx="5020056" cy="2522577"/>
          </a:xfrm>
          <a:prstGeom prst="rect">
            <a:avLst/>
          </a:prstGeom>
        </p:spPr>
      </p:pic>
      <p:sp>
        <p:nvSpPr>
          <p:cNvPr id="35" name="Content Placeholder 8">
            <a:extLst>
              <a:ext uri="{FF2B5EF4-FFF2-40B4-BE49-F238E27FC236}">
                <a16:creationId xmlns:a16="http://schemas.microsoft.com/office/drawing/2014/main" id="{08A762F3-9C73-F070-780E-D3651CCDE21E}"/>
              </a:ext>
            </a:extLst>
          </p:cNvPr>
          <p:cNvSpPr>
            <a:spLocks noGrp="1"/>
          </p:cNvSpPr>
          <p:nvPr>
            <p:ph idx="1"/>
          </p:nvPr>
        </p:nvSpPr>
        <p:spPr>
          <a:xfrm>
            <a:off x="5935133" y="3657599"/>
            <a:ext cx="5248681" cy="2487437"/>
          </a:xfrm>
        </p:spPr>
        <p:txBody>
          <a:bodyPr anchor="ctr">
            <a:normAutofit fontScale="85000" lnSpcReduction="20000"/>
          </a:bodyPr>
          <a:lstStyle/>
          <a:p>
            <a:r>
              <a:rPr lang="en-US" b="0" i="0" dirty="0">
                <a:solidFill>
                  <a:srgbClr val="D1D5DB"/>
                </a:solidFill>
                <a:effectLst/>
                <a:latin typeface="Söhne"/>
              </a:rPr>
              <a:t>These box plots illustrate the average hours worked by males and females, as well as the range from the minimum to the maximum hours worked. In this visualization, females are represented by the red plot, and males by the blue one. An apparent observation is the difference in the median (the middle value) of the box plots, indicating that, on average, males work more hours than females.</a:t>
            </a:r>
            <a:endParaRPr lang="en-US" dirty="0"/>
          </a:p>
        </p:txBody>
      </p:sp>
    </p:spTree>
    <p:extLst>
      <p:ext uri="{BB962C8B-B14F-4D97-AF65-F5344CB8AC3E}">
        <p14:creationId xmlns:p14="http://schemas.microsoft.com/office/powerpoint/2010/main" val="1491390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F662C799-B874-4F21-9E26-28BC92A6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184E27-0F2F-81E9-E8BF-00076C28D27C}"/>
              </a:ext>
            </a:extLst>
          </p:cNvPr>
          <p:cNvSpPr>
            <a:spLocks noGrp="1"/>
          </p:cNvSpPr>
          <p:nvPr>
            <p:ph type="title"/>
          </p:nvPr>
        </p:nvSpPr>
        <p:spPr>
          <a:xfrm>
            <a:off x="633743" y="609599"/>
            <a:ext cx="3413156" cy="5273675"/>
          </a:xfrm>
        </p:spPr>
        <p:txBody>
          <a:bodyPr>
            <a:normAutofit/>
          </a:bodyPr>
          <a:lstStyle/>
          <a:p>
            <a:r>
              <a:rPr lang="en-US"/>
              <a:t>Average Ages of People Working </a:t>
            </a:r>
            <a:br>
              <a:rPr lang="en-US"/>
            </a:br>
            <a:r>
              <a:rPr lang="en-US"/>
              <a:t>Private vs Gov Jobs</a:t>
            </a:r>
            <a:endParaRPr lang="en-US" dirty="0"/>
          </a:p>
        </p:txBody>
      </p:sp>
      <p:sp>
        <p:nvSpPr>
          <p:cNvPr id="3" name="Content Placeholder 2">
            <a:extLst>
              <a:ext uri="{FF2B5EF4-FFF2-40B4-BE49-F238E27FC236}">
                <a16:creationId xmlns:a16="http://schemas.microsoft.com/office/drawing/2014/main" id="{8B9727BB-EFCF-5861-9059-AD93274163D1}"/>
              </a:ext>
            </a:extLst>
          </p:cNvPr>
          <p:cNvSpPr>
            <a:spLocks noGrp="1"/>
          </p:cNvSpPr>
          <p:nvPr>
            <p:ph idx="1"/>
          </p:nvPr>
        </p:nvSpPr>
        <p:spPr>
          <a:xfrm>
            <a:off x="4680641" y="659342"/>
            <a:ext cx="6889687" cy="2950446"/>
          </a:xfrm>
        </p:spPr>
        <p:txBody>
          <a:bodyPr anchor="ctr">
            <a:normAutofit lnSpcReduction="10000"/>
          </a:bodyPr>
          <a:lstStyle/>
          <a:p>
            <a:pPr>
              <a:lnSpc>
                <a:spcPct val="100000"/>
              </a:lnSpc>
            </a:pPr>
            <a:r>
              <a:rPr lang="en-US" sz="1900" dirty="0"/>
              <a:t>The average age of individuals in private-sector jobs stands at 36.8 years, while those in government employment have an average age of 41.25 years. This finding may appear unexpected, as one might assume that individuals in private jobs tend to be older. However, it's important to note that government jobs often include a significant number of older workers. The age range for both groups spans from a minimum of 17 to a maximum of 90 years.</a:t>
            </a:r>
          </a:p>
          <a:p>
            <a:pPr>
              <a:lnSpc>
                <a:spcPct val="100000"/>
              </a:lnSpc>
            </a:pPr>
            <a:r>
              <a:rPr lang="en-US" sz="1900" dirty="0"/>
              <a:t>Below are the summaries for private jobs(the top one) and gov jobs(the bottom one).</a:t>
            </a:r>
          </a:p>
        </p:txBody>
      </p:sp>
      <p:pic>
        <p:nvPicPr>
          <p:cNvPr id="7" name="Picture 6">
            <a:extLst>
              <a:ext uri="{FF2B5EF4-FFF2-40B4-BE49-F238E27FC236}">
                <a16:creationId xmlns:a16="http://schemas.microsoft.com/office/drawing/2014/main" id="{4A102E8B-FF41-B0AF-B0BC-97933764385D}"/>
              </a:ext>
            </a:extLst>
          </p:cNvPr>
          <p:cNvPicPr>
            <a:picLocks noChangeAspect="1"/>
          </p:cNvPicPr>
          <p:nvPr/>
        </p:nvPicPr>
        <p:blipFill>
          <a:blip r:embed="rId3"/>
          <a:stretch>
            <a:fillRect/>
          </a:stretch>
        </p:blipFill>
        <p:spPr>
          <a:xfrm>
            <a:off x="5019311" y="3755840"/>
            <a:ext cx="6426317" cy="1824828"/>
          </a:xfrm>
          <a:prstGeom prst="rect">
            <a:avLst/>
          </a:prstGeom>
        </p:spPr>
      </p:pic>
    </p:spTree>
    <p:extLst>
      <p:ext uri="{BB962C8B-B14F-4D97-AF65-F5344CB8AC3E}">
        <p14:creationId xmlns:p14="http://schemas.microsoft.com/office/powerpoint/2010/main" val="43937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6D94A-3B97-20AE-69AD-630F34B9CD1C}"/>
              </a:ext>
            </a:extLst>
          </p:cNvPr>
          <p:cNvSpPr>
            <a:spLocks noGrp="1"/>
          </p:cNvSpPr>
          <p:nvPr>
            <p:ph type="title"/>
          </p:nvPr>
        </p:nvSpPr>
        <p:spPr>
          <a:xfrm>
            <a:off x="878626" y="3657600"/>
            <a:ext cx="5056507" cy="2133600"/>
          </a:xfrm>
        </p:spPr>
        <p:txBody>
          <a:bodyPr vert="horz" lIns="91440" tIns="45720" rIns="91440" bIns="45720" rtlCol="0">
            <a:normAutofit/>
          </a:bodyPr>
          <a:lstStyle/>
          <a:p>
            <a:r>
              <a:rPr lang="en-US" sz="3600" dirty="0"/>
              <a:t>Box Plots Average Age of</a:t>
            </a:r>
            <a:br>
              <a:rPr lang="en-US" sz="3600" dirty="0"/>
            </a:br>
            <a:r>
              <a:rPr lang="en-US" sz="3600" dirty="0"/>
              <a:t>Private Vs Gov Jobs</a:t>
            </a:r>
          </a:p>
        </p:txBody>
      </p:sp>
      <p:pic>
        <p:nvPicPr>
          <p:cNvPr id="5" name="Picture 4">
            <a:extLst>
              <a:ext uri="{FF2B5EF4-FFF2-40B4-BE49-F238E27FC236}">
                <a16:creationId xmlns:a16="http://schemas.microsoft.com/office/drawing/2014/main" id="{4F990F83-312D-9759-93BD-5441063985BB}"/>
              </a:ext>
            </a:extLst>
          </p:cNvPr>
          <p:cNvPicPr>
            <a:picLocks noChangeAspect="1"/>
          </p:cNvPicPr>
          <p:nvPr/>
        </p:nvPicPr>
        <p:blipFill>
          <a:blip r:embed="rId3"/>
          <a:stretch>
            <a:fillRect/>
          </a:stretch>
        </p:blipFill>
        <p:spPr>
          <a:xfrm>
            <a:off x="913794" y="712510"/>
            <a:ext cx="5021339" cy="2523222"/>
          </a:xfrm>
          <a:prstGeom prst="rect">
            <a:avLst/>
          </a:prstGeom>
        </p:spPr>
      </p:pic>
      <p:pic>
        <p:nvPicPr>
          <p:cNvPr id="4" name="Content Placeholder 3">
            <a:extLst>
              <a:ext uri="{FF2B5EF4-FFF2-40B4-BE49-F238E27FC236}">
                <a16:creationId xmlns:a16="http://schemas.microsoft.com/office/drawing/2014/main" id="{D20BA438-CE7A-D736-4A74-42BE1321BE23}"/>
              </a:ext>
            </a:extLst>
          </p:cNvPr>
          <p:cNvPicPr>
            <a:picLocks noChangeAspect="1"/>
          </p:cNvPicPr>
          <p:nvPr/>
        </p:nvPicPr>
        <p:blipFill>
          <a:blip r:embed="rId4"/>
          <a:stretch>
            <a:fillRect/>
          </a:stretch>
        </p:blipFill>
        <p:spPr>
          <a:xfrm>
            <a:off x="6256865" y="712964"/>
            <a:ext cx="5020056" cy="2522577"/>
          </a:xfrm>
          <a:prstGeom prst="rect">
            <a:avLst/>
          </a:prstGeom>
        </p:spPr>
      </p:pic>
      <p:sp>
        <p:nvSpPr>
          <p:cNvPr id="38" name="Content Placeholder 19">
            <a:extLst>
              <a:ext uri="{FF2B5EF4-FFF2-40B4-BE49-F238E27FC236}">
                <a16:creationId xmlns:a16="http://schemas.microsoft.com/office/drawing/2014/main" id="{93B7C70A-3CAD-D064-926B-678E7D24E9B7}"/>
              </a:ext>
            </a:extLst>
          </p:cNvPr>
          <p:cNvSpPr>
            <a:spLocks noGrp="1"/>
          </p:cNvSpPr>
          <p:nvPr>
            <p:ph idx="1"/>
          </p:nvPr>
        </p:nvSpPr>
        <p:spPr>
          <a:xfrm>
            <a:off x="6256865" y="3657600"/>
            <a:ext cx="4926948" cy="2133600"/>
          </a:xfrm>
        </p:spPr>
        <p:txBody>
          <a:bodyPr anchor="ctr">
            <a:normAutofit fontScale="92500"/>
          </a:bodyPr>
          <a:lstStyle/>
          <a:p>
            <a:r>
              <a:rPr lang="en-US" dirty="0"/>
              <a:t>Notice the clear shift in the median between the purple and red box plots. In the red box plot, the median is 35, while in the blue plot, it rises to 41. This substantial difference in the median values underscores the contrast between the two data sets.</a:t>
            </a:r>
          </a:p>
        </p:txBody>
      </p:sp>
    </p:spTree>
    <p:extLst>
      <p:ext uri="{BB962C8B-B14F-4D97-AF65-F5344CB8AC3E}">
        <p14:creationId xmlns:p14="http://schemas.microsoft.com/office/powerpoint/2010/main" val="30757974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1B212F"/>
      </a:dk2>
      <a:lt2>
        <a:srgbClr val="F0F3F0"/>
      </a:lt2>
      <a:accent1>
        <a:srgbClr val="DB29E7"/>
      </a:accent1>
      <a:accent2>
        <a:srgbClr val="7A17D5"/>
      </a:accent2>
      <a:accent3>
        <a:srgbClr val="3E2BE7"/>
      </a:accent3>
      <a:accent4>
        <a:srgbClr val="1753D5"/>
      </a:accent4>
      <a:accent5>
        <a:srgbClr val="29B4E7"/>
      </a:accent5>
      <a:accent6>
        <a:srgbClr val="15C2A8"/>
      </a:accent6>
      <a:hlink>
        <a:srgbClr val="3F87BF"/>
      </a:hlink>
      <a:folHlink>
        <a:srgbClr val="7F7F7F"/>
      </a:folHlink>
    </a:clrScheme>
    <a:fontScheme name="Slate">
      <a:majorFont>
        <a:latin typeface="Georgia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Dubai"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481</TotalTime>
  <Words>674</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Dubai</vt:lpstr>
      <vt:lpstr>Georgia Pro</vt:lpstr>
      <vt:lpstr>Söhne</vt:lpstr>
      <vt:lpstr>Wingdings 2</vt:lpstr>
      <vt:lpstr>SlateVTI</vt:lpstr>
      <vt:lpstr>Data Exploration</vt:lpstr>
      <vt:lpstr>Income Dataset</vt:lpstr>
      <vt:lpstr>Data Summary </vt:lpstr>
      <vt:lpstr>1st Interesting Find</vt:lpstr>
      <vt:lpstr>Income Vs Divorce</vt:lpstr>
      <vt:lpstr>2nd Interesting Find</vt:lpstr>
      <vt:lpstr>Box Plots Sex vs Hours Per Week</vt:lpstr>
      <vt:lpstr>Average Ages of People Working  Private vs Gov Jobs</vt:lpstr>
      <vt:lpstr>Box Plots Average Age of Private Vs Gov Jobs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Abdullah Qayyum</dc:creator>
  <cp:lastModifiedBy>Abdullah Qayyum</cp:lastModifiedBy>
  <cp:revision>1</cp:revision>
  <dcterms:created xsi:type="dcterms:W3CDTF">2023-09-22T15:00:06Z</dcterms:created>
  <dcterms:modified xsi:type="dcterms:W3CDTF">2023-09-22T23:01:48Z</dcterms:modified>
</cp:coreProperties>
</file>