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A40AD-0A61-4043-A3DB-418C1BB8FE0F}" v="2" dt="2023-09-28T22:48:02.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1" d="100"/>
          <a:sy n="91" d="100"/>
        </p:scale>
        <p:origin x="37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Qayyum" userId="449f52b43bac2572" providerId="LiveId" clId="{8E4A40AD-0A61-4043-A3DB-418C1BB8FE0F}"/>
    <pc:docChg chg="undo custSel addSld delSld modSld">
      <pc:chgData name="Abdullah Qayyum" userId="449f52b43bac2572" providerId="LiveId" clId="{8E4A40AD-0A61-4043-A3DB-418C1BB8FE0F}" dt="2023-09-29T13:23:49.372" v="1688" actId="20577"/>
      <pc:docMkLst>
        <pc:docMk/>
      </pc:docMkLst>
      <pc:sldChg chg="addSp delSp modSp mod setBg">
        <pc:chgData name="Abdullah Qayyum" userId="449f52b43bac2572" providerId="LiveId" clId="{8E4A40AD-0A61-4043-A3DB-418C1BB8FE0F}" dt="2023-09-28T22:38:04.724" v="856" actId="255"/>
        <pc:sldMkLst>
          <pc:docMk/>
          <pc:sldMk cId="3646936615" sldId="261"/>
        </pc:sldMkLst>
        <pc:spChg chg="mod">
          <ac:chgData name="Abdullah Qayyum" userId="449f52b43bac2572" providerId="LiveId" clId="{8E4A40AD-0A61-4043-A3DB-418C1BB8FE0F}" dt="2023-09-28T22:37:43.531" v="854" actId="26606"/>
          <ac:spMkLst>
            <pc:docMk/>
            <pc:sldMk cId="3646936615" sldId="261"/>
            <ac:spMk id="2" creationId="{92512313-294B-A4C0-2912-20F4CA3106C9}"/>
          </ac:spMkLst>
        </pc:spChg>
        <pc:spChg chg="del">
          <ac:chgData name="Abdullah Qayyum" userId="449f52b43bac2572" providerId="LiveId" clId="{8E4A40AD-0A61-4043-A3DB-418C1BB8FE0F}" dt="2023-09-28T22:25:58.694" v="0"/>
          <ac:spMkLst>
            <pc:docMk/>
            <pc:sldMk cId="3646936615" sldId="261"/>
            <ac:spMk id="3" creationId="{3CCAD0AD-6498-72EB-C074-2EB24D342628}"/>
          </ac:spMkLst>
        </pc:spChg>
        <pc:spChg chg="add del">
          <ac:chgData name="Abdullah Qayyum" userId="449f52b43bac2572" providerId="LiveId" clId="{8E4A40AD-0A61-4043-A3DB-418C1BB8FE0F}" dt="2023-09-28T22:28:17.287" v="2" actId="26606"/>
          <ac:spMkLst>
            <pc:docMk/>
            <pc:sldMk cId="3646936615" sldId="261"/>
            <ac:spMk id="8" creationId="{DBDAB5B1-37BC-30B0-1C07-D06528B9F498}"/>
          </ac:spMkLst>
        </pc:spChg>
        <pc:spChg chg="add del">
          <ac:chgData name="Abdullah Qayyum" userId="449f52b43bac2572" providerId="LiveId" clId="{8E4A40AD-0A61-4043-A3DB-418C1BB8FE0F}" dt="2023-09-28T22:28:18.524" v="4" actId="26606"/>
          <ac:spMkLst>
            <pc:docMk/>
            <pc:sldMk cId="3646936615" sldId="261"/>
            <ac:spMk id="9" creationId="{F0DCC097-1DB8-4B6D-85D0-6FBA0E1CA4BA}"/>
          </ac:spMkLst>
        </pc:spChg>
        <pc:spChg chg="add del">
          <ac:chgData name="Abdullah Qayyum" userId="449f52b43bac2572" providerId="LiveId" clId="{8E4A40AD-0A61-4043-A3DB-418C1BB8FE0F}" dt="2023-09-28T22:28:17.287" v="2" actId="26606"/>
          <ac:spMkLst>
            <pc:docMk/>
            <pc:sldMk cId="3646936615" sldId="261"/>
            <ac:spMk id="11" creationId="{FFB60E8C-7224-44A4-87A0-46A1711DD2ED}"/>
          </ac:spMkLst>
        </pc:spChg>
        <pc:spChg chg="add del">
          <ac:chgData name="Abdullah Qayyum" userId="449f52b43bac2572" providerId="LiveId" clId="{8E4A40AD-0A61-4043-A3DB-418C1BB8FE0F}" dt="2023-09-28T22:28:17.287" v="2" actId="26606"/>
          <ac:spMkLst>
            <pc:docMk/>
            <pc:sldMk cId="3646936615" sldId="261"/>
            <ac:spMk id="13" creationId="{5DA32751-37A2-45C0-BE94-63D375E27003}"/>
          </ac:spMkLst>
        </pc:spChg>
        <pc:spChg chg="add del">
          <ac:chgData name="Abdullah Qayyum" userId="449f52b43bac2572" providerId="LiveId" clId="{8E4A40AD-0A61-4043-A3DB-418C1BB8FE0F}" dt="2023-09-28T22:28:17.287" v="2" actId="26606"/>
          <ac:spMkLst>
            <pc:docMk/>
            <pc:sldMk cId="3646936615" sldId="261"/>
            <ac:spMk id="15" creationId="{E659831F-0D9A-4C63-9EBB-8435B85A440F}"/>
          </ac:spMkLst>
        </pc:spChg>
        <pc:spChg chg="add del">
          <ac:chgData name="Abdullah Qayyum" userId="449f52b43bac2572" providerId="LiveId" clId="{8E4A40AD-0A61-4043-A3DB-418C1BB8FE0F}" dt="2023-09-28T22:28:17.287" v="2" actId="26606"/>
          <ac:spMkLst>
            <pc:docMk/>
            <pc:sldMk cId="3646936615" sldId="261"/>
            <ac:spMk id="17" creationId="{5A55FBCD-CD42-40F5-8A1B-3203F9CAEEAA}"/>
          </ac:spMkLst>
        </pc:spChg>
        <pc:spChg chg="add del">
          <ac:chgData name="Abdullah Qayyum" userId="449f52b43bac2572" providerId="LiveId" clId="{8E4A40AD-0A61-4043-A3DB-418C1BB8FE0F}" dt="2023-09-28T22:28:18.524" v="4" actId="26606"/>
          <ac:spMkLst>
            <pc:docMk/>
            <pc:sldMk cId="3646936615" sldId="261"/>
            <ac:spMk id="19" creationId="{E0B58608-23C8-4441-994D-C6823EEE1DB7}"/>
          </ac:spMkLst>
        </pc:spChg>
        <pc:spChg chg="add del">
          <ac:chgData name="Abdullah Qayyum" userId="449f52b43bac2572" providerId="LiveId" clId="{8E4A40AD-0A61-4043-A3DB-418C1BB8FE0F}" dt="2023-09-28T22:28:19.250" v="6" actId="26606"/>
          <ac:spMkLst>
            <pc:docMk/>
            <pc:sldMk cId="3646936615" sldId="261"/>
            <ac:spMk id="21" creationId="{FFB60E8C-7224-44A4-87A0-46A1711DD2ED}"/>
          </ac:spMkLst>
        </pc:spChg>
        <pc:spChg chg="add del">
          <ac:chgData name="Abdullah Qayyum" userId="449f52b43bac2572" providerId="LiveId" clId="{8E4A40AD-0A61-4043-A3DB-418C1BB8FE0F}" dt="2023-09-28T22:28:19.250" v="6" actId="26606"/>
          <ac:spMkLst>
            <pc:docMk/>
            <pc:sldMk cId="3646936615" sldId="261"/>
            <ac:spMk id="22" creationId="{5DA32751-37A2-45C0-BE94-63D375E27003}"/>
          </ac:spMkLst>
        </pc:spChg>
        <pc:spChg chg="add del">
          <ac:chgData name="Abdullah Qayyum" userId="449f52b43bac2572" providerId="LiveId" clId="{8E4A40AD-0A61-4043-A3DB-418C1BB8FE0F}" dt="2023-09-28T22:28:19.250" v="6" actId="26606"/>
          <ac:spMkLst>
            <pc:docMk/>
            <pc:sldMk cId="3646936615" sldId="261"/>
            <ac:spMk id="23" creationId="{E659831F-0D9A-4C63-9EBB-8435B85A440F}"/>
          </ac:spMkLst>
        </pc:spChg>
        <pc:spChg chg="add del">
          <ac:chgData name="Abdullah Qayyum" userId="449f52b43bac2572" providerId="LiveId" clId="{8E4A40AD-0A61-4043-A3DB-418C1BB8FE0F}" dt="2023-09-28T22:28:19.250" v="6" actId="26606"/>
          <ac:spMkLst>
            <pc:docMk/>
            <pc:sldMk cId="3646936615" sldId="261"/>
            <ac:spMk id="24" creationId="{DBDAB5B1-37BC-30B0-1C07-D06528B9F498}"/>
          </ac:spMkLst>
        </pc:spChg>
        <pc:spChg chg="add del">
          <ac:chgData name="Abdullah Qayyum" userId="449f52b43bac2572" providerId="LiveId" clId="{8E4A40AD-0A61-4043-A3DB-418C1BB8FE0F}" dt="2023-09-28T22:28:19.250" v="6" actId="26606"/>
          <ac:spMkLst>
            <pc:docMk/>
            <pc:sldMk cId="3646936615" sldId="261"/>
            <ac:spMk id="25" creationId="{5A55FBCD-CD42-40F5-8A1B-3203F9CAEEAA}"/>
          </ac:spMkLst>
        </pc:spChg>
        <pc:spChg chg="add del">
          <ac:chgData name="Abdullah Qayyum" userId="449f52b43bac2572" providerId="LiveId" clId="{8E4A40AD-0A61-4043-A3DB-418C1BB8FE0F}" dt="2023-09-28T22:28:21.068" v="8" actId="26606"/>
          <ac:spMkLst>
            <pc:docMk/>
            <pc:sldMk cId="3646936615" sldId="261"/>
            <ac:spMk id="27" creationId="{92468898-5A6E-4D55-85EC-308E785EE06C}"/>
          </ac:spMkLst>
        </pc:spChg>
        <pc:spChg chg="add del">
          <ac:chgData name="Abdullah Qayyum" userId="449f52b43bac2572" providerId="LiveId" clId="{8E4A40AD-0A61-4043-A3DB-418C1BB8FE0F}" dt="2023-09-28T22:28:21.068" v="8" actId="26606"/>
          <ac:spMkLst>
            <pc:docMk/>
            <pc:sldMk cId="3646936615" sldId="261"/>
            <ac:spMk id="28" creationId="{3E23A947-2D45-4208-AE2B-64948C87A3EB}"/>
          </ac:spMkLst>
        </pc:spChg>
        <pc:spChg chg="add del">
          <ac:chgData name="Abdullah Qayyum" userId="449f52b43bac2572" providerId="LiveId" clId="{8E4A40AD-0A61-4043-A3DB-418C1BB8FE0F}" dt="2023-09-28T22:28:21.068" v="8" actId="26606"/>
          <ac:spMkLst>
            <pc:docMk/>
            <pc:sldMk cId="3646936615" sldId="261"/>
            <ac:spMk id="29" creationId="{E5BBB0F9-6A59-4D02-A9C7-A2D6516684CE}"/>
          </ac:spMkLst>
        </pc:spChg>
        <pc:spChg chg="add del">
          <ac:chgData name="Abdullah Qayyum" userId="449f52b43bac2572" providerId="LiveId" clId="{8E4A40AD-0A61-4043-A3DB-418C1BB8FE0F}" dt="2023-09-28T22:28:21.068" v="8" actId="26606"/>
          <ac:spMkLst>
            <pc:docMk/>
            <pc:sldMk cId="3646936615" sldId="261"/>
            <ac:spMk id="30" creationId="{64DB00AD-A846-6405-D61C-5A2423656909}"/>
          </ac:spMkLst>
        </pc:spChg>
        <pc:spChg chg="add del">
          <ac:chgData name="Abdullah Qayyum" userId="449f52b43bac2572" providerId="LiveId" clId="{8E4A40AD-0A61-4043-A3DB-418C1BB8FE0F}" dt="2023-09-28T22:28:24.361" v="10" actId="26606"/>
          <ac:spMkLst>
            <pc:docMk/>
            <pc:sldMk cId="3646936615" sldId="261"/>
            <ac:spMk id="32" creationId="{FFB60E8C-7224-44A4-87A0-46A1711DD2ED}"/>
          </ac:spMkLst>
        </pc:spChg>
        <pc:spChg chg="add del">
          <ac:chgData name="Abdullah Qayyum" userId="449f52b43bac2572" providerId="LiveId" clId="{8E4A40AD-0A61-4043-A3DB-418C1BB8FE0F}" dt="2023-09-28T22:28:24.361" v="10" actId="26606"/>
          <ac:spMkLst>
            <pc:docMk/>
            <pc:sldMk cId="3646936615" sldId="261"/>
            <ac:spMk id="33" creationId="{5DA32751-37A2-45C0-BE94-63D375E27003}"/>
          </ac:spMkLst>
        </pc:spChg>
        <pc:spChg chg="add del">
          <ac:chgData name="Abdullah Qayyum" userId="449f52b43bac2572" providerId="LiveId" clId="{8E4A40AD-0A61-4043-A3DB-418C1BB8FE0F}" dt="2023-09-28T22:28:24.361" v="10" actId="26606"/>
          <ac:spMkLst>
            <pc:docMk/>
            <pc:sldMk cId="3646936615" sldId="261"/>
            <ac:spMk id="34" creationId="{E659831F-0D9A-4C63-9EBB-8435B85A440F}"/>
          </ac:spMkLst>
        </pc:spChg>
        <pc:spChg chg="add del">
          <ac:chgData name="Abdullah Qayyum" userId="449f52b43bac2572" providerId="LiveId" clId="{8E4A40AD-0A61-4043-A3DB-418C1BB8FE0F}" dt="2023-09-28T22:28:24.361" v="10" actId="26606"/>
          <ac:spMkLst>
            <pc:docMk/>
            <pc:sldMk cId="3646936615" sldId="261"/>
            <ac:spMk id="35" creationId="{DBDAB5B1-37BC-30B0-1C07-D06528B9F498}"/>
          </ac:spMkLst>
        </pc:spChg>
        <pc:spChg chg="add del">
          <ac:chgData name="Abdullah Qayyum" userId="449f52b43bac2572" providerId="LiveId" clId="{8E4A40AD-0A61-4043-A3DB-418C1BB8FE0F}" dt="2023-09-28T22:28:24.361" v="10" actId="26606"/>
          <ac:spMkLst>
            <pc:docMk/>
            <pc:sldMk cId="3646936615" sldId="261"/>
            <ac:spMk id="36" creationId="{5A55FBCD-CD42-40F5-8A1B-3203F9CAEEAA}"/>
          </ac:spMkLst>
        </pc:spChg>
        <pc:spChg chg="add del">
          <ac:chgData name="Abdullah Qayyum" userId="449f52b43bac2572" providerId="LiveId" clId="{8E4A40AD-0A61-4043-A3DB-418C1BB8FE0F}" dt="2023-09-28T22:28:25.996" v="12" actId="26606"/>
          <ac:spMkLst>
            <pc:docMk/>
            <pc:sldMk cId="3646936615" sldId="261"/>
            <ac:spMk id="38" creationId="{A8384FB5-9ADC-4DDC-881B-597D56F5B15D}"/>
          </ac:spMkLst>
        </pc:spChg>
        <pc:spChg chg="add del">
          <ac:chgData name="Abdullah Qayyum" userId="449f52b43bac2572" providerId="LiveId" clId="{8E4A40AD-0A61-4043-A3DB-418C1BB8FE0F}" dt="2023-09-28T22:28:25.996" v="12" actId="26606"/>
          <ac:spMkLst>
            <pc:docMk/>
            <pc:sldMk cId="3646936615" sldId="261"/>
            <ac:spMk id="39" creationId="{1199E1B1-A8C0-4FE8-A5A8-1CB41D69F857}"/>
          </ac:spMkLst>
        </pc:spChg>
        <pc:spChg chg="add del">
          <ac:chgData name="Abdullah Qayyum" userId="449f52b43bac2572" providerId="LiveId" clId="{8E4A40AD-0A61-4043-A3DB-418C1BB8FE0F}" dt="2023-09-28T22:28:25.996" v="12" actId="26606"/>
          <ac:spMkLst>
            <pc:docMk/>
            <pc:sldMk cId="3646936615" sldId="261"/>
            <ac:spMk id="40" creationId="{84A8DE83-DE75-4B41-9DB4-A7EC0B0DEC0B}"/>
          </ac:spMkLst>
        </pc:spChg>
        <pc:spChg chg="add del">
          <ac:chgData name="Abdullah Qayyum" userId="449f52b43bac2572" providerId="LiveId" clId="{8E4A40AD-0A61-4043-A3DB-418C1BB8FE0F}" dt="2023-09-28T22:28:25.996" v="12" actId="26606"/>
          <ac:spMkLst>
            <pc:docMk/>
            <pc:sldMk cId="3646936615" sldId="261"/>
            <ac:spMk id="41" creationId="{A7009A0A-BEF5-4EAC-AF15-E4F9F002E239}"/>
          </ac:spMkLst>
        </pc:spChg>
        <pc:spChg chg="add del">
          <ac:chgData name="Abdullah Qayyum" userId="449f52b43bac2572" providerId="LiveId" clId="{8E4A40AD-0A61-4043-A3DB-418C1BB8FE0F}" dt="2023-09-28T22:37:43.531" v="854" actId="26606"/>
          <ac:spMkLst>
            <pc:docMk/>
            <pc:sldMk cId="3646936615" sldId="261"/>
            <ac:spMk id="43" creationId="{FFB60E8C-7224-44A4-87A0-46A1711DD2ED}"/>
          </ac:spMkLst>
        </pc:spChg>
        <pc:spChg chg="add del">
          <ac:chgData name="Abdullah Qayyum" userId="449f52b43bac2572" providerId="LiveId" clId="{8E4A40AD-0A61-4043-A3DB-418C1BB8FE0F}" dt="2023-09-28T22:37:43.531" v="854" actId="26606"/>
          <ac:spMkLst>
            <pc:docMk/>
            <pc:sldMk cId="3646936615" sldId="261"/>
            <ac:spMk id="44" creationId="{5DA32751-37A2-45C0-BE94-63D375E27003}"/>
          </ac:spMkLst>
        </pc:spChg>
        <pc:spChg chg="add del">
          <ac:chgData name="Abdullah Qayyum" userId="449f52b43bac2572" providerId="LiveId" clId="{8E4A40AD-0A61-4043-A3DB-418C1BB8FE0F}" dt="2023-09-28T22:37:43.531" v="854" actId="26606"/>
          <ac:spMkLst>
            <pc:docMk/>
            <pc:sldMk cId="3646936615" sldId="261"/>
            <ac:spMk id="45" creationId="{E659831F-0D9A-4C63-9EBB-8435B85A440F}"/>
          </ac:spMkLst>
        </pc:spChg>
        <pc:spChg chg="add mod">
          <ac:chgData name="Abdullah Qayyum" userId="449f52b43bac2572" providerId="LiveId" clId="{8E4A40AD-0A61-4043-A3DB-418C1BB8FE0F}" dt="2023-09-28T22:38:04.724" v="856" actId="255"/>
          <ac:spMkLst>
            <pc:docMk/>
            <pc:sldMk cId="3646936615" sldId="261"/>
            <ac:spMk id="46" creationId="{DBDAB5B1-37BC-30B0-1C07-D06528B9F498}"/>
          </ac:spMkLst>
        </pc:spChg>
        <pc:spChg chg="add del">
          <ac:chgData name="Abdullah Qayyum" userId="449f52b43bac2572" providerId="LiveId" clId="{8E4A40AD-0A61-4043-A3DB-418C1BB8FE0F}" dt="2023-09-28T22:37:43.531" v="854" actId="26606"/>
          <ac:spMkLst>
            <pc:docMk/>
            <pc:sldMk cId="3646936615" sldId="261"/>
            <ac:spMk id="47" creationId="{5A55FBCD-CD42-40F5-8A1B-3203F9CAEEAA}"/>
          </ac:spMkLst>
        </pc:spChg>
        <pc:spChg chg="add del">
          <ac:chgData name="Abdullah Qayyum" userId="449f52b43bac2572" providerId="LiveId" clId="{8E4A40AD-0A61-4043-A3DB-418C1BB8FE0F}" dt="2023-09-28T22:37:43.515" v="853" actId="26606"/>
          <ac:spMkLst>
            <pc:docMk/>
            <pc:sldMk cId="3646936615" sldId="261"/>
            <ac:spMk id="52" creationId="{058A14AF-9FB5-4CC7-BA35-E8E85D3EDF0E}"/>
          </ac:spMkLst>
        </pc:spChg>
        <pc:spChg chg="add del">
          <ac:chgData name="Abdullah Qayyum" userId="449f52b43bac2572" providerId="LiveId" clId="{8E4A40AD-0A61-4043-A3DB-418C1BB8FE0F}" dt="2023-09-28T22:37:43.515" v="853" actId="26606"/>
          <ac:spMkLst>
            <pc:docMk/>
            <pc:sldMk cId="3646936615" sldId="261"/>
            <ac:spMk id="54" creationId="{3A9A4357-BD1D-4622-A4FE-766E6AB8DE84}"/>
          </ac:spMkLst>
        </pc:spChg>
        <pc:spChg chg="add del">
          <ac:chgData name="Abdullah Qayyum" userId="449f52b43bac2572" providerId="LiveId" clId="{8E4A40AD-0A61-4043-A3DB-418C1BB8FE0F}" dt="2023-09-28T22:37:43.515" v="853" actId="26606"/>
          <ac:spMkLst>
            <pc:docMk/>
            <pc:sldMk cId="3646936615" sldId="261"/>
            <ac:spMk id="56" creationId="{E659831F-0D9A-4C63-9EBB-8435B85A440F}"/>
          </ac:spMkLst>
        </pc:spChg>
        <pc:spChg chg="add del">
          <ac:chgData name="Abdullah Qayyum" userId="449f52b43bac2572" providerId="LiveId" clId="{8E4A40AD-0A61-4043-A3DB-418C1BB8FE0F}" dt="2023-09-28T22:37:43.515" v="853" actId="26606"/>
          <ac:spMkLst>
            <pc:docMk/>
            <pc:sldMk cId="3646936615" sldId="261"/>
            <ac:spMk id="58" creationId="{E6995CE5-F890-4ABA-82A2-26507CE8D2A3}"/>
          </ac:spMkLst>
        </pc:spChg>
        <pc:spChg chg="add">
          <ac:chgData name="Abdullah Qayyum" userId="449f52b43bac2572" providerId="LiveId" clId="{8E4A40AD-0A61-4043-A3DB-418C1BB8FE0F}" dt="2023-09-28T22:37:43.531" v="854" actId="26606"/>
          <ac:spMkLst>
            <pc:docMk/>
            <pc:sldMk cId="3646936615" sldId="261"/>
            <ac:spMk id="60" creationId="{84ECDE7A-6944-466D-8FFE-149A29BA6BAE}"/>
          </ac:spMkLst>
        </pc:spChg>
        <pc:spChg chg="add">
          <ac:chgData name="Abdullah Qayyum" userId="449f52b43bac2572" providerId="LiveId" clId="{8E4A40AD-0A61-4043-A3DB-418C1BB8FE0F}" dt="2023-09-28T22:37:43.531" v="854" actId="26606"/>
          <ac:spMkLst>
            <pc:docMk/>
            <pc:sldMk cId="3646936615" sldId="261"/>
            <ac:spMk id="61" creationId="{B3420082-9415-44EC-802E-C77D71D59C57}"/>
          </ac:spMkLst>
        </pc:spChg>
        <pc:spChg chg="add">
          <ac:chgData name="Abdullah Qayyum" userId="449f52b43bac2572" providerId="LiveId" clId="{8E4A40AD-0A61-4043-A3DB-418C1BB8FE0F}" dt="2023-09-28T22:37:43.531" v="854" actId="26606"/>
          <ac:spMkLst>
            <pc:docMk/>
            <pc:sldMk cId="3646936615" sldId="261"/>
            <ac:spMk id="62" creationId="{55A52C45-1FCB-4636-A80F-2849B8226C01}"/>
          </ac:spMkLst>
        </pc:spChg>
        <pc:spChg chg="add">
          <ac:chgData name="Abdullah Qayyum" userId="449f52b43bac2572" providerId="LiveId" clId="{8E4A40AD-0A61-4043-A3DB-418C1BB8FE0F}" dt="2023-09-28T22:37:43.531" v="854" actId="26606"/>
          <ac:spMkLst>
            <pc:docMk/>
            <pc:sldMk cId="3646936615" sldId="261"/>
            <ac:spMk id="63" creationId="{768EB4DD-3704-43AD-92B3-C4E0C6EA92CB}"/>
          </ac:spMkLst>
        </pc:spChg>
        <pc:picChg chg="add mod ord">
          <ac:chgData name="Abdullah Qayyum" userId="449f52b43bac2572" providerId="LiveId" clId="{8E4A40AD-0A61-4043-A3DB-418C1BB8FE0F}" dt="2023-09-28T22:37:43.531" v="854" actId="26606"/>
          <ac:picMkLst>
            <pc:docMk/>
            <pc:sldMk cId="3646936615" sldId="261"/>
            <ac:picMk id="4" creationId="{662CE77C-7A34-0B4B-3ED4-F956CE101B82}"/>
          </ac:picMkLst>
        </pc:picChg>
      </pc:sldChg>
      <pc:sldChg chg="addSp delSp modSp new mod setBg addAnim">
        <pc:chgData name="Abdullah Qayyum" userId="449f52b43bac2572" providerId="LiveId" clId="{8E4A40AD-0A61-4043-A3DB-418C1BB8FE0F}" dt="2023-09-28T22:41:14.640" v="1001" actId="26606"/>
        <pc:sldMkLst>
          <pc:docMk/>
          <pc:sldMk cId="3251057515" sldId="262"/>
        </pc:sldMkLst>
        <pc:spChg chg="mod ord">
          <ac:chgData name="Abdullah Qayyum" userId="449f52b43bac2572" providerId="LiveId" clId="{8E4A40AD-0A61-4043-A3DB-418C1BB8FE0F}" dt="2023-09-28T22:41:14.640" v="1001" actId="26606"/>
          <ac:spMkLst>
            <pc:docMk/>
            <pc:sldMk cId="3251057515" sldId="262"/>
            <ac:spMk id="2" creationId="{AF0B55D5-56E4-D5B9-D962-71FA5C1B9EC7}"/>
          </ac:spMkLst>
        </pc:spChg>
        <pc:spChg chg="del">
          <ac:chgData name="Abdullah Qayyum" userId="449f52b43bac2572" providerId="LiveId" clId="{8E4A40AD-0A61-4043-A3DB-418C1BB8FE0F}" dt="2023-09-28T22:39:31.741" v="858" actId="22"/>
          <ac:spMkLst>
            <pc:docMk/>
            <pc:sldMk cId="3251057515" sldId="262"/>
            <ac:spMk id="3" creationId="{A9624C67-BA04-6794-F93C-2BE1BFD3E938}"/>
          </ac:spMkLst>
        </pc:spChg>
        <pc:spChg chg="add del">
          <ac:chgData name="Abdullah Qayyum" userId="449f52b43bac2572" providerId="LiveId" clId="{8E4A40AD-0A61-4043-A3DB-418C1BB8FE0F}" dt="2023-09-28T22:39:34.360" v="860" actId="26606"/>
          <ac:spMkLst>
            <pc:docMk/>
            <pc:sldMk cId="3251057515" sldId="262"/>
            <ac:spMk id="9" creationId="{2FECFF8B-9EDE-306E-727A-EC738ACF3B30}"/>
          </ac:spMkLst>
        </pc:spChg>
        <pc:spChg chg="add del">
          <ac:chgData name="Abdullah Qayyum" userId="449f52b43bac2572" providerId="LiveId" clId="{8E4A40AD-0A61-4043-A3DB-418C1BB8FE0F}" dt="2023-09-28T22:39:34.360" v="860" actId="26606"/>
          <ac:spMkLst>
            <pc:docMk/>
            <pc:sldMk cId="3251057515" sldId="262"/>
            <ac:spMk id="12" creationId="{84ECDE7A-6944-466D-8FFE-149A29BA6BAE}"/>
          </ac:spMkLst>
        </pc:spChg>
        <pc:spChg chg="add del">
          <ac:chgData name="Abdullah Qayyum" userId="449f52b43bac2572" providerId="LiveId" clId="{8E4A40AD-0A61-4043-A3DB-418C1BB8FE0F}" dt="2023-09-28T22:39:34.360" v="860" actId="26606"/>
          <ac:spMkLst>
            <pc:docMk/>
            <pc:sldMk cId="3251057515" sldId="262"/>
            <ac:spMk id="14" creationId="{B3420082-9415-44EC-802E-C77D71D59C57}"/>
          </ac:spMkLst>
        </pc:spChg>
        <pc:spChg chg="add del">
          <ac:chgData name="Abdullah Qayyum" userId="449f52b43bac2572" providerId="LiveId" clId="{8E4A40AD-0A61-4043-A3DB-418C1BB8FE0F}" dt="2023-09-28T22:39:34.360" v="860" actId="26606"/>
          <ac:spMkLst>
            <pc:docMk/>
            <pc:sldMk cId="3251057515" sldId="262"/>
            <ac:spMk id="16" creationId="{55A52C45-1FCB-4636-A80F-2849B8226C01}"/>
          </ac:spMkLst>
        </pc:spChg>
        <pc:spChg chg="add del">
          <ac:chgData name="Abdullah Qayyum" userId="449f52b43bac2572" providerId="LiveId" clId="{8E4A40AD-0A61-4043-A3DB-418C1BB8FE0F}" dt="2023-09-28T22:39:34.360" v="860" actId="26606"/>
          <ac:spMkLst>
            <pc:docMk/>
            <pc:sldMk cId="3251057515" sldId="262"/>
            <ac:spMk id="18" creationId="{768EB4DD-3704-43AD-92B3-C4E0C6EA92CB}"/>
          </ac:spMkLst>
        </pc:spChg>
        <pc:spChg chg="add del">
          <ac:chgData name="Abdullah Qayyum" userId="449f52b43bac2572" providerId="LiveId" clId="{8E4A40AD-0A61-4043-A3DB-418C1BB8FE0F}" dt="2023-09-28T22:39:35.562" v="862" actId="26606"/>
          <ac:spMkLst>
            <pc:docMk/>
            <pc:sldMk cId="3251057515" sldId="262"/>
            <ac:spMk id="20" creationId="{B082622D-AAF3-4897-8629-FC918530DD86}"/>
          </ac:spMkLst>
        </pc:spChg>
        <pc:spChg chg="add del">
          <ac:chgData name="Abdullah Qayyum" userId="449f52b43bac2572" providerId="LiveId" clId="{8E4A40AD-0A61-4043-A3DB-418C1BB8FE0F}" dt="2023-09-28T22:39:35.562" v="862" actId="26606"/>
          <ac:spMkLst>
            <pc:docMk/>
            <pc:sldMk cId="3251057515" sldId="262"/>
            <ac:spMk id="21" creationId="{A7457DD9-5A45-400A-AB4B-4B4EDECA25F1}"/>
          </ac:spMkLst>
        </pc:spChg>
        <pc:spChg chg="add del">
          <ac:chgData name="Abdullah Qayyum" userId="449f52b43bac2572" providerId="LiveId" clId="{8E4A40AD-0A61-4043-A3DB-418C1BB8FE0F}" dt="2023-09-28T22:39:35.562" v="862" actId="26606"/>
          <ac:spMkLst>
            <pc:docMk/>
            <pc:sldMk cId="3251057515" sldId="262"/>
            <ac:spMk id="22" creationId="{441CF7D6-A660-431A-B0BB-140A0D5556B6}"/>
          </ac:spMkLst>
        </pc:spChg>
        <pc:spChg chg="add del">
          <ac:chgData name="Abdullah Qayyum" userId="449f52b43bac2572" providerId="LiveId" clId="{8E4A40AD-0A61-4043-A3DB-418C1BB8FE0F}" dt="2023-09-28T22:39:35.562" v="862" actId="26606"/>
          <ac:spMkLst>
            <pc:docMk/>
            <pc:sldMk cId="3251057515" sldId="262"/>
            <ac:spMk id="23" creationId="{0570A85B-3810-4F95-97B0-CBF4CCDB381C}"/>
          </ac:spMkLst>
        </pc:spChg>
        <pc:spChg chg="add del">
          <ac:chgData name="Abdullah Qayyum" userId="449f52b43bac2572" providerId="LiveId" clId="{8E4A40AD-0A61-4043-A3DB-418C1BB8FE0F}" dt="2023-09-28T22:39:35.562" v="862" actId="26606"/>
          <ac:spMkLst>
            <pc:docMk/>
            <pc:sldMk cId="3251057515" sldId="262"/>
            <ac:spMk id="24" creationId="{F3DB9F96-665A-AD20-639C-3EA8C88580D0}"/>
          </ac:spMkLst>
        </pc:spChg>
        <pc:spChg chg="add del">
          <ac:chgData name="Abdullah Qayyum" userId="449f52b43bac2572" providerId="LiveId" clId="{8E4A40AD-0A61-4043-A3DB-418C1BB8FE0F}" dt="2023-09-28T22:39:37.031" v="864" actId="26606"/>
          <ac:spMkLst>
            <pc:docMk/>
            <pc:sldMk cId="3251057515" sldId="262"/>
            <ac:spMk id="26" creationId="{2550BE34-C2B8-49B8-8519-67A8CAD51AE9}"/>
          </ac:spMkLst>
        </pc:spChg>
        <pc:spChg chg="add del">
          <ac:chgData name="Abdullah Qayyum" userId="449f52b43bac2572" providerId="LiveId" clId="{8E4A40AD-0A61-4043-A3DB-418C1BB8FE0F}" dt="2023-09-28T22:39:37.031" v="864" actId="26606"/>
          <ac:spMkLst>
            <pc:docMk/>
            <pc:sldMk cId="3251057515" sldId="262"/>
            <ac:spMk id="27" creationId="{A7457DD9-5A45-400A-AB4B-4B4EDECA25F1}"/>
          </ac:spMkLst>
        </pc:spChg>
        <pc:spChg chg="add del">
          <ac:chgData name="Abdullah Qayyum" userId="449f52b43bac2572" providerId="LiveId" clId="{8E4A40AD-0A61-4043-A3DB-418C1BB8FE0F}" dt="2023-09-28T22:39:37.031" v="864" actId="26606"/>
          <ac:spMkLst>
            <pc:docMk/>
            <pc:sldMk cId="3251057515" sldId="262"/>
            <ac:spMk id="28" creationId="{441CF7D6-A660-431A-B0BB-140A0D5556B6}"/>
          </ac:spMkLst>
        </pc:spChg>
        <pc:spChg chg="add del">
          <ac:chgData name="Abdullah Qayyum" userId="449f52b43bac2572" providerId="LiveId" clId="{8E4A40AD-0A61-4043-A3DB-418C1BB8FE0F}" dt="2023-09-28T22:39:37.031" v="864" actId="26606"/>
          <ac:spMkLst>
            <pc:docMk/>
            <pc:sldMk cId="3251057515" sldId="262"/>
            <ac:spMk id="29" creationId="{0570A85B-3810-4F95-97B0-CBF4CCDB381C}"/>
          </ac:spMkLst>
        </pc:spChg>
        <pc:spChg chg="add del">
          <ac:chgData name="Abdullah Qayyum" userId="449f52b43bac2572" providerId="LiveId" clId="{8E4A40AD-0A61-4043-A3DB-418C1BB8FE0F}" dt="2023-09-28T22:39:37.031" v="864" actId="26606"/>
          <ac:spMkLst>
            <pc:docMk/>
            <pc:sldMk cId="3251057515" sldId="262"/>
            <ac:spMk id="30" creationId="{485C7E36-5EB1-C7BD-1815-D51F1DE13FFE}"/>
          </ac:spMkLst>
        </pc:spChg>
        <pc:spChg chg="add del">
          <ac:chgData name="Abdullah Qayyum" userId="449f52b43bac2572" providerId="LiveId" clId="{8E4A40AD-0A61-4043-A3DB-418C1BB8FE0F}" dt="2023-09-28T22:40:46.179" v="999" actId="26606"/>
          <ac:spMkLst>
            <pc:docMk/>
            <pc:sldMk cId="3251057515" sldId="262"/>
            <ac:spMk id="32" creationId="{1A95671B-3CC6-4792-9114-B74FAEA224E6}"/>
          </ac:spMkLst>
        </pc:spChg>
        <pc:spChg chg="add del">
          <ac:chgData name="Abdullah Qayyum" userId="449f52b43bac2572" providerId="LiveId" clId="{8E4A40AD-0A61-4043-A3DB-418C1BB8FE0F}" dt="2023-09-28T22:40:26.104" v="984" actId="21"/>
          <ac:spMkLst>
            <pc:docMk/>
            <pc:sldMk cId="3251057515" sldId="262"/>
            <ac:spMk id="33" creationId="{6554B0E5-9C53-0960-B4DE-F1C7C22CBCAC}"/>
          </ac:spMkLst>
        </pc:spChg>
        <pc:spChg chg="add del">
          <ac:chgData name="Abdullah Qayyum" userId="449f52b43bac2572" providerId="LiveId" clId="{8E4A40AD-0A61-4043-A3DB-418C1BB8FE0F}" dt="2023-09-28T22:40:34.800" v="986" actId="26606"/>
          <ac:spMkLst>
            <pc:docMk/>
            <pc:sldMk cId="3251057515" sldId="262"/>
            <ac:spMk id="37" creationId="{19D32F93-50AC-4C46-A5DB-291C60DDB7BD}"/>
          </ac:spMkLst>
        </pc:spChg>
        <pc:spChg chg="add del">
          <ac:chgData name="Abdullah Qayyum" userId="449f52b43bac2572" providerId="LiveId" clId="{8E4A40AD-0A61-4043-A3DB-418C1BB8FE0F}" dt="2023-09-28T22:40:34.800" v="986" actId="26606"/>
          <ac:spMkLst>
            <pc:docMk/>
            <pc:sldMk cId="3251057515" sldId="262"/>
            <ac:spMk id="39" creationId="{827DC2C4-B485-428A-BF4A-472D2967F47F}"/>
          </ac:spMkLst>
        </pc:spChg>
        <pc:spChg chg="add del">
          <ac:chgData name="Abdullah Qayyum" userId="449f52b43bac2572" providerId="LiveId" clId="{8E4A40AD-0A61-4043-A3DB-418C1BB8FE0F}" dt="2023-09-28T22:40:34.800" v="986" actId="26606"/>
          <ac:spMkLst>
            <pc:docMk/>
            <pc:sldMk cId="3251057515" sldId="262"/>
            <ac:spMk id="41" creationId="{EE04B5EB-F158-4507-90DD-BD23620C7CC9}"/>
          </ac:spMkLst>
        </pc:spChg>
        <pc:spChg chg="add del">
          <ac:chgData name="Abdullah Qayyum" userId="449f52b43bac2572" providerId="LiveId" clId="{8E4A40AD-0A61-4043-A3DB-418C1BB8FE0F}" dt="2023-09-28T22:40:35.857" v="988" actId="26606"/>
          <ac:spMkLst>
            <pc:docMk/>
            <pc:sldMk cId="3251057515" sldId="262"/>
            <ac:spMk id="43" creationId="{D5FD337D-4D6B-4C8B-B6F5-121097E09881}"/>
          </ac:spMkLst>
        </pc:spChg>
        <pc:spChg chg="add del">
          <ac:chgData name="Abdullah Qayyum" userId="449f52b43bac2572" providerId="LiveId" clId="{8E4A40AD-0A61-4043-A3DB-418C1BB8FE0F}" dt="2023-09-28T22:40:35.857" v="988" actId="26606"/>
          <ac:spMkLst>
            <pc:docMk/>
            <pc:sldMk cId="3251057515" sldId="262"/>
            <ac:spMk id="44" creationId="{017517EF-BD4D-4055-BDB4-A322C53568AD}"/>
          </ac:spMkLst>
        </pc:spChg>
        <pc:spChg chg="add del">
          <ac:chgData name="Abdullah Qayyum" userId="449f52b43bac2572" providerId="LiveId" clId="{8E4A40AD-0A61-4043-A3DB-418C1BB8FE0F}" dt="2023-09-28T22:40:35.857" v="988" actId="26606"/>
          <ac:spMkLst>
            <pc:docMk/>
            <pc:sldMk cId="3251057515" sldId="262"/>
            <ac:spMk id="45" creationId="{0ADDB668-2CA4-4D2B-9C34-3487CA330BA8}"/>
          </ac:spMkLst>
        </pc:spChg>
        <pc:spChg chg="add del">
          <ac:chgData name="Abdullah Qayyum" userId="449f52b43bac2572" providerId="LiveId" clId="{8E4A40AD-0A61-4043-A3DB-418C1BB8FE0F}" dt="2023-09-28T22:40:35.857" v="988" actId="26606"/>
          <ac:spMkLst>
            <pc:docMk/>
            <pc:sldMk cId="3251057515" sldId="262"/>
            <ac:spMk id="46" creationId="{2568BC19-F052-4108-93E1-6A3D1DEC072F}"/>
          </ac:spMkLst>
        </pc:spChg>
        <pc:spChg chg="add del">
          <ac:chgData name="Abdullah Qayyum" userId="449f52b43bac2572" providerId="LiveId" clId="{8E4A40AD-0A61-4043-A3DB-418C1BB8FE0F}" dt="2023-09-28T22:40:38.746" v="990" actId="26606"/>
          <ac:spMkLst>
            <pc:docMk/>
            <pc:sldMk cId="3251057515" sldId="262"/>
            <ac:spMk id="48" creationId="{F0DCC097-1DB8-4B6D-85D0-6FBA0E1CA4BA}"/>
          </ac:spMkLst>
        </pc:spChg>
        <pc:spChg chg="add del">
          <ac:chgData name="Abdullah Qayyum" userId="449f52b43bac2572" providerId="LiveId" clId="{8E4A40AD-0A61-4043-A3DB-418C1BB8FE0F}" dt="2023-09-28T22:40:38.746" v="990" actId="26606"/>
          <ac:spMkLst>
            <pc:docMk/>
            <pc:sldMk cId="3251057515" sldId="262"/>
            <ac:spMk id="49" creationId="{E0B58608-23C8-4441-994D-C6823EEE1DB7}"/>
          </ac:spMkLst>
        </pc:spChg>
        <pc:spChg chg="add del">
          <ac:chgData name="Abdullah Qayyum" userId="449f52b43bac2572" providerId="LiveId" clId="{8E4A40AD-0A61-4043-A3DB-418C1BB8FE0F}" dt="2023-09-28T22:40:39.323" v="992" actId="26606"/>
          <ac:spMkLst>
            <pc:docMk/>
            <pc:sldMk cId="3251057515" sldId="262"/>
            <ac:spMk id="51" creationId="{A4AC5506-6312-4701-8D3C-40187889A947}"/>
          </ac:spMkLst>
        </pc:spChg>
        <pc:spChg chg="add del">
          <ac:chgData name="Abdullah Qayyum" userId="449f52b43bac2572" providerId="LiveId" clId="{8E4A40AD-0A61-4043-A3DB-418C1BB8FE0F}" dt="2023-09-28T22:40:41.493" v="994" actId="26606"/>
          <ac:spMkLst>
            <pc:docMk/>
            <pc:sldMk cId="3251057515" sldId="262"/>
            <ac:spMk id="53" creationId="{BCED4D40-4B67-4331-AC48-79B82B4A47D8}"/>
          </ac:spMkLst>
        </pc:spChg>
        <pc:spChg chg="add del">
          <ac:chgData name="Abdullah Qayyum" userId="449f52b43bac2572" providerId="LiveId" clId="{8E4A40AD-0A61-4043-A3DB-418C1BB8FE0F}" dt="2023-09-28T22:40:41.493" v="994" actId="26606"/>
          <ac:spMkLst>
            <pc:docMk/>
            <pc:sldMk cId="3251057515" sldId="262"/>
            <ac:spMk id="54" creationId="{670CEDEF-4F34-412E-84EE-329C1E936AF5}"/>
          </ac:spMkLst>
        </pc:spChg>
        <pc:spChg chg="add del">
          <ac:chgData name="Abdullah Qayyum" userId="449f52b43bac2572" providerId="LiveId" clId="{8E4A40AD-0A61-4043-A3DB-418C1BB8FE0F}" dt="2023-09-28T22:40:43.528" v="996" actId="26606"/>
          <ac:spMkLst>
            <pc:docMk/>
            <pc:sldMk cId="3251057515" sldId="262"/>
            <ac:spMk id="56" creationId="{19D32F93-50AC-4C46-A5DB-291C60DDB7BD}"/>
          </ac:spMkLst>
        </pc:spChg>
        <pc:spChg chg="add del">
          <ac:chgData name="Abdullah Qayyum" userId="449f52b43bac2572" providerId="LiveId" clId="{8E4A40AD-0A61-4043-A3DB-418C1BB8FE0F}" dt="2023-09-28T22:40:43.528" v="996" actId="26606"/>
          <ac:spMkLst>
            <pc:docMk/>
            <pc:sldMk cId="3251057515" sldId="262"/>
            <ac:spMk id="57" creationId="{827DC2C4-B485-428A-BF4A-472D2967F47F}"/>
          </ac:spMkLst>
        </pc:spChg>
        <pc:spChg chg="add del">
          <ac:chgData name="Abdullah Qayyum" userId="449f52b43bac2572" providerId="LiveId" clId="{8E4A40AD-0A61-4043-A3DB-418C1BB8FE0F}" dt="2023-09-28T22:40:43.528" v="996" actId="26606"/>
          <ac:spMkLst>
            <pc:docMk/>
            <pc:sldMk cId="3251057515" sldId="262"/>
            <ac:spMk id="58" creationId="{EE04B5EB-F158-4507-90DD-BD23620C7CC9}"/>
          </ac:spMkLst>
        </pc:spChg>
        <pc:spChg chg="add del">
          <ac:chgData name="Abdullah Qayyum" userId="449f52b43bac2572" providerId="LiveId" clId="{8E4A40AD-0A61-4043-A3DB-418C1BB8FE0F}" dt="2023-09-28T22:40:46.179" v="998" actId="26606"/>
          <ac:spMkLst>
            <pc:docMk/>
            <pc:sldMk cId="3251057515" sldId="262"/>
            <ac:spMk id="60" creationId="{A8384FB5-9ADC-4DDC-881B-597D56F5B15D}"/>
          </ac:spMkLst>
        </pc:spChg>
        <pc:spChg chg="add del">
          <ac:chgData name="Abdullah Qayyum" userId="449f52b43bac2572" providerId="LiveId" clId="{8E4A40AD-0A61-4043-A3DB-418C1BB8FE0F}" dt="2023-09-28T22:40:46.179" v="998" actId="26606"/>
          <ac:spMkLst>
            <pc:docMk/>
            <pc:sldMk cId="3251057515" sldId="262"/>
            <ac:spMk id="61" creationId="{1199E1B1-A8C0-4FE8-A5A8-1CB41D69F857}"/>
          </ac:spMkLst>
        </pc:spChg>
        <pc:spChg chg="add del">
          <ac:chgData name="Abdullah Qayyum" userId="449f52b43bac2572" providerId="LiveId" clId="{8E4A40AD-0A61-4043-A3DB-418C1BB8FE0F}" dt="2023-09-28T22:40:46.179" v="998" actId="26606"/>
          <ac:spMkLst>
            <pc:docMk/>
            <pc:sldMk cId="3251057515" sldId="262"/>
            <ac:spMk id="62" creationId="{84A8DE83-DE75-4B41-9DB4-A7EC0B0DEC0B}"/>
          </ac:spMkLst>
        </pc:spChg>
        <pc:spChg chg="add del">
          <ac:chgData name="Abdullah Qayyum" userId="449f52b43bac2572" providerId="LiveId" clId="{8E4A40AD-0A61-4043-A3DB-418C1BB8FE0F}" dt="2023-09-28T22:40:46.179" v="998" actId="26606"/>
          <ac:spMkLst>
            <pc:docMk/>
            <pc:sldMk cId="3251057515" sldId="262"/>
            <ac:spMk id="63" creationId="{A7009A0A-BEF5-4EAC-AF15-E4F9F002E239}"/>
          </ac:spMkLst>
        </pc:spChg>
        <pc:spChg chg="add del">
          <ac:chgData name="Abdullah Qayyum" userId="449f52b43bac2572" providerId="LiveId" clId="{8E4A40AD-0A61-4043-A3DB-418C1BB8FE0F}" dt="2023-09-28T22:41:14.640" v="1001" actId="26606"/>
          <ac:spMkLst>
            <pc:docMk/>
            <pc:sldMk cId="3251057515" sldId="262"/>
            <ac:spMk id="65" creationId="{CEBA909C-4BF1-43B3-A191-1F6BD1F816DF}"/>
          </ac:spMkLst>
        </pc:spChg>
        <pc:spChg chg="add">
          <ac:chgData name="Abdullah Qayyum" userId="449f52b43bac2572" providerId="LiveId" clId="{8E4A40AD-0A61-4043-A3DB-418C1BB8FE0F}" dt="2023-09-28T22:41:14.640" v="1001" actId="26606"/>
          <ac:spMkLst>
            <pc:docMk/>
            <pc:sldMk cId="3251057515" sldId="262"/>
            <ac:spMk id="70" creationId="{50CEED20-A22C-4FC3-BC0E-F4FE53FDEB97}"/>
          </ac:spMkLst>
        </pc:spChg>
        <pc:spChg chg="add">
          <ac:chgData name="Abdullah Qayyum" userId="449f52b43bac2572" providerId="LiveId" clId="{8E4A40AD-0A61-4043-A3DB-418C1BB8FE0F}" dt="2023-09-28T22:41:14.640" v="1001" actId="26606"/>
          <ac:spMkLst>
            <pc:docMk/>
            <pc:sldMk cId="3251057515" sldId="262"/>
            <ac:spMk id="77" creationId="{19C9EAEA-39D0-4B0E-A0EB-51E7B26740B1}"/>
          </ac:spMkLst>
        </pc:spChg>
        <pc:spChg chg="add">
          <ac:chgData name="Abdullah Qayyum" userId="449f52b43bac2572" providerId="LiveId" clId="{8E4A40AD-0A61-4043-A3DB-418C1BB8FE0F}" dt="2023-09-28T22:41:14.640" v="1001" actId="26606"/>
          <ac:spMkLst>
            <pc:docMk/>
            <pc:sldMk cId="3251057515" sldId="262"/>
            <ac:spMk id="79" creationId="{3873B707-463F-40B0-8227-E8CC6C67EB25}"/>
          </ac:spMkLst>
        </pc:spChg>
        <pc:grpChg chg="add">
          <ac:chgData name="Abdullah Qayyum" userId="449f52b43bac2572" providerId="LiveId" clId="{8E4A40AD-0A61-4043-A3DB-418C1BB8FE0F}" dt="2023-09-28T22:41:14.640" v="1001" actId="26606"/>
          <ac:grpSpMkLst>
            <pc:docMk/>
            <pc:sldMk cId="3251057515" sldId="262"/>
            <ac:grpSpMk id="72" creationId="{032D8612-31EB-44CF-A1D0-14FD4C705424}"/>
          </ac:grpSpMkLst>
        </pc:grpChg>
        <pc:picChg chg="add mod ord">
          <ac:chgData name="Abdullah Qayyum" userId="449f52b43bac2572" providerId="LiveId" clId="{8E4A40AD-0A61-4043-A3DB-418C1BB8FE0F}" dt="2023-09-28T22:41:14.640" v="1001" actId="26606"/>
          <ac:picMkLst>
            <pc:docMk/>
            <pc:sldMk cId="3251057515" sldId="262"/>
            <ac:picMk id="5" creationId="{7DD6ABD0-038B-ACB4-F350-8CD34E2904F5}"/>
          </ac:picMkLst>
        </pc:picChg>
      </pc:sldChg>
      <pc:sldChg chg="addSp delSp modSp new mod setBg">
        <pc:chgData name="Abdullah Qayyum" userId="449f52b43bac2572" providerId="LiveId" clId="{8E4A40AD-0A61-4043-A3DB-418C1BB8FE0F}" dt="2023-09-29T13:23:49.372" v="1688" actId="20577"/>
        <pc:sldMkLst>
          <pc:docMk/>
          <pc:sldMk cId="3256706210" sldId="263"/>
        </pc:sldMkLst>
        <pc:spChg chg="mod">
          <ac:chgData name="Abdullah Qayyum" userId="449f52b43bac2572" providerId="LiveId" clId="{8E4A40AD-0A61-4043-A3DB-418C1BB8FE0F}" dt="2023-09-28T22:48:15.892" v="1636" actId="20577"/>
          <ac:spMkLst>
            <pc:docMk/>
            <pc:sldMk cId="3256706210" sldId="263"/>
            <ac:spMk id="2" creationId="{6579228E-D95F-0C62-DD7A-E5B20644EA39}"/>
          </ac:spMkLst>
        </pc:spChg>
        <pc:spChg chg="mod">
          <ac:chgData name="Abdullah Qayyum" userId="449f52b43bac2572" providerId="LiveId" clId="{8E4A40AD-0A61-4043-A3DB-418C1BB8FE0F}" dt="2023-09-29T13:23:49.372" v="1688" actId="20577"/>
          <ac:spMkLst>
            <pc:docMk/>
            <pc:sldMk cId="3256706210" sldId="263"/>
            <ac:spMk id="3" creationId="{702A7687-7553-B7D0-4D75-1BC41FA15464}"/>
          </ac:spMkLst>
        </pc:spChg>
        <pc:spChg chg="add del">
          <ac:chgData name="Abdullah Qayyum" userId="449f52b43bac2572" providerId="LiveId" clId="{8E4A40AD-0A61-4043-A3DB-418C1BB8FE0F}" dt="2023-09-28T22:48:05.866" v="1620" actId="26606"/>
          <ac:spMkLst>
            <pc:docMk/>
            <pc:sldMk cId="3256706210" sldId="263"/>
            <ac:spMk id="9" creationId="{04812C46-200A-4DEB-A05E-3ED6C68C2387}"/>
          </ac:spMkLst>
        </pc:spChg>
        <pc:spChg chg="add del">
          <ac:chgData name="Abdullah Qayyum" userId="449f52b43bac2572" providerId="LiveId" clId="{8E4A40AD-0A61-4043-A3DB-418C1BB8FE0F}" dt="2023-09-28T22:48:05.866" v="1620" actId="26606"/>
          <ac:spMkLst>
            <pc:docMk/>
            <pc:sldMk cId="3256706210" sldId="263"/>
            <ac:spMk id="11" creationId="{D1EA859B-E555-4109-94F3-6700E046E008}"/>
          </ac:spMkLst>
        </pc:spChg>
        <pc:spChg chg="add del">
          <ac:chgData name="Abdullah Qayyum" userId="449f52b43bac2572" providerId="LiveId" clId="{8E4A40AD-0A61-4043-A3DB-418C1BB8FE0F}" dt="2023-09-28T22:48:10.096" v="1622" actId="26606"/>
          <ac:spMkLst>
            <pc:docMk/>
            <pc:sldMk cId="3256706210" sldId="263"/>
            <ac:spMk id="14" creationId="{201CC55D-ED54-4C5C-95E6-10947BD1103B}"/>
          </ac:spMkLst>
        </pc:spChg>
        <pc:spChg chg="add del">
          <ac:chgData name="Abdullah Qayyum" userId="449f52b43bac2572" providerId="LiveId" clId="{8E4A40AD-0A61-4043-A3DB-418C1BB8FE0F}" dt="2023-09-28T22:48:10.096" v="1622" actId="26606"/>
          <ac:spMkLst>
            <pc:docMk/>
            <pc:sldMk cId="3256706210" sldId="263"/>
            <ac:spMk id="15" creationId="{3873B707-463F-40B0-8227-E8CC6C67EB25}"/>
          </ac:spMkLst>
        </pc:spChg>
        <pc:spChg chg="add del">
          <ac:chgData name="Abdullah Qayyum" userId="449f52b43bac2572" providerId="LiveId" clId="{8E4A40AD-0A61-4043-A3DB-418C1BB8FE0F}" dt="2023-09-28T22:48:10.096" v="1622" actId="26606"/>
          <ac:spMkLst>
            <pc:docMk/>
            <pc:sldMk cId="3256706210" sldId="263"/>
            <ac:spMk id="17" creationId="{C13237C8-E62C-4F0D-A318-BD6FB6C2D138}"/>
          </ac:spMkLst>
        </pc:spChg>
        <pc:spChg chg="add del">
          <ac:chgData name="Abdullah Qayyum" userId="449f52b43bac2572" providerId="LiveId" clId="{8E4A40AD-0A61-4043-A3DB-418C1BB8FE0F}" dt="2023-09-28T22:48:10.096" v="1622" actId="26606"/>
          <ac:spMkLst>
            <pc:docMk/>
            <pc:sldMk cId="3256706210" sldId="263"/>
            <ac:spMk id="19" creationId="{19C9EAEA-39D0-4B0E-A0EB-51E7B26740B1}"/>
          </ac:spMkLst>
        </pc:spChg>
        <pc:spChg chg="add">
          <ac:chgData name="Abdullah Qayyum" userId="449f52b43bac2572" providerId="LiveId" clId="{8E4A40AD-0A61-4043-A3DB-418C1BB8FE0F}" dt="2023-09-28T22:48:10.112" v="1623" actId="26606"/>
          <ac:spMkLst>
            <pc:docMk/>
            <pc:sldMk cId="3256706210" sldId="263"/>
            <ac:spMk id="21" creationId="{F13C74B1-5B17-4795-BED0-7140497B445A}"/>
          </ac:spMkLst>
        </pc:spChg>
        <pc:spChg chg="add">
          <ac:chgData name="Abdullah Qayyum" userId="449f52b43bac2572" providerId="LiveId" clId="{8E4A40AD-0A61-4043-A3DB-418C1BB8FE0F}" dt="2023-09-28T22:48:10.112" v="1623" actId="26606"/>
          <ac:spMkLst>
            <pc:docMk/>
            <pc:sldMk cId="3256706210" sldId="263"/>
            <ac:spMk id="22" creationId="{D4974D33-8DC5-464E-8C6D-BE58F0669C17}"/>
          </ac:spMkLst>
        </pc:spChg>
        <pc:grpChg chg="add del">
          <ac:chgData name="Abdullah Qayyum" userId="449f52b43bac2572" providerId="LiveId" clId="{8E4A40AD-0A61-4043-A3DB-418C1BB8FE0F}" dt="2023-09-28T22:48:10.096" v="1622" actId="26606"/>
          <ac:grpSpMkLst>
            <pc:docMk/>
            <pc:sldMk cId="3256706210" sldId="263"/>
            <ac:grpSpMk id="16" creationId="{1DE889C7-FAD6-4397-98E2-05D503484459}"/>
          </ac:grpSpMkLst>
        </pc:grpChg>
        <pc:picChg chg="add mod ord">
          <ac:chgData name="Abdullah Qayyum" userId="449f52b43bac2572" providerId="LiveId" clId="{8E4A40AD-0A61-4043-A3DB-418C1BB8FE0F}" dt="2023-09-28T22:48:10.112" v="1623" actId="26606"/>
          <ac:picMkLst>
            <pc:docMk/>
            <pc:sldMk cId="3256706210" sldId="263"/>
            <ac:picMk id="4" creationId="{B4E6DF19-B621-ADE2-8482-3D7BEDFAA935}"/>
          </ac:picMkLst>
        </pc:picChg>
      </pc:sldChg>
      <pc:sldChg chg="addSp delSp modSp new mod setBg addAnim delAnim setClrOvrMap">
        <pc:chgData name="Abdullah Qayyum" userId="449f52b43bac2572" providerId="LiveId" clId="{8E4A40AD-0A61-4043-A3DB-418C1BB8FE0F}" dt="2023-09-28T23:48:54.446" v="1670" actId="21"/>
        <pc:sldMkLst>
          <pc:docMk/>
          <pc:sldMk cId="1684370727" sldId="264"/>
        </pc:sldMkLst>
        <pc:spChg chg="mod">
          <ac:chgData name="Abdullah Qayyum" userId="449f52b43bac2572" providerId="LiveId" clId="{8E4A40AD-0A61-4043-A3DB-418C1BB8FE0F}" dt="2023-09-28T23:48:42.100" v="1668" actId="26606"/>
          <ac:spMkLst>
            <pc:docMk/>
            <pc:sldMk cId="1684370727" sldId="264"/>
            <ac:spMk id="2" creationId="{18F5183E-1CF9-18BE-734E-A41A5FA61134}"/>
          </ac:spMkLst>
        </pc:spChg>
        <pc:spChg chg="del mod">
          <ac:chgData name="Abdullah Qayyum" userId="449f52b43bac2572" providerId="LiveId" clId="{8E4A40AD-0A61-4043-A3DB-418C1BB8FE0F}" dt="2023-09-28T23:48:54.446" v="1670" actId="21"/>
          <ac:spMkLst>
            <pc:docMk/>
            <pc:sldMk cId="1684370727" sldId="264"/>
            <ac:spMk id="3" creationId="{B131C750-B25F-93B4-82E5-5F909605D4FC}"/>
          </ac:spMkLst>
        </pc:spChg>
        <pc:spChg chg="add del">
          <ac:chgData name="Abdullah Qayyum" userId="449f52b43bac2572" providerId="LiveId" clId="{8E4A40AD-0A61-4043-A3DB-418C1BB8FE0F}" dt="2023-09-28T23:48:28.359" v="1665" actId="26606"/>
          <ac:spMkLst>
            <pc:docMk/>
            <pc:sldMk cId="1684370727" sldId="264"/>
            <ac:spMk id="9" creationId="{C1DD1A8A-57D5-4A81-AD04-532B043C5611}"/>
          </ac:spMkLst>
        </pc:spChg>
        <pc:spChg chg="add del">
          <ac:chgData name="Abdullah Qayyum" userId="449f52b43bac2572" providerId="LiveId" clId="{8E4A40AD-0A61-4043-A3DB-418C1BB8FE0F}" dt="2023-09-28T23:48:28.359" v="1665" actId="26606"/>
          <ac:spMkLst>
            <pc:docMk/>
            <pc:sldMk cId="1684370727" sldId="264"/>
            <ac:spMk id="11" creationId="{007891EC-4501-44ED-A8C8-B11B6DB767AB}"/>
          </ac:spMkLst>
        </pc:spChg>
        <pc:spChg chg="add del">
          <ac:chgData name="Abdullah Qayyum" userId="449f52b43bac2572" providerId="LiveId" clId="{8E4A40AD-0A61-4043-A3DB-418C1BB8FE0F}" dt="2023-09-28T23:48:42.060" v="1667" actId="26606"/>
          <ac:spMkLst>
            <pc:docMk/>
            <pc:sldMk cId="1684370727" sldId="264"/>
            <ac:spMk id="13" creationId="{021FA10E-71D7-4C85-959A-469B0DC36640}"/>
          </ac:spMkLst>
        </pc:spChg>
        <pc:spChg chg="add del">
          <ac:chgData name="Abdullah Qayyum" userId="449f52b43bac2572" providerId="LiveId" clId="{8E4A40AD-0A61-4043-A3DB-418C1BB8FE0F}" dt="2023-09-28T23:48:42.060" v="1667" actId="26606"/>
          <ac:spMkLst>
            <pc:docMk/>
            <pc:sldMk cId="1684370727" sldId="264"/>
            <ac:spMk id="14" creationId="{0B77F870-CF5C-45AC-8915-06EF587E0FFB}"/>
          </ac:spMkLst>
        </pc:spChg>
        <pc:picChg chg="add del">
          <ac:chgData name="Abdullah Qayyum" userId="449f52b43bac2572" providerId="LiveId" clId="{8E4A40AD-0A61-4043-A3DB-418C1BB8FE0F}" dt="2023-09-28T23:48:27.080" v="1663" actId="26606"/>
          <ac:picMkLst>
            <pc:docMk/>
            <pc:sldMk cId="1684370727" sldId="264"/>
            <ac:picMk id="5" creationId="{CF84CD98-17FC-65CD-D8B3-A1BDBA16CA0B}"/>
          </ac:picMkLst>
        </pc:picChg>
        <pc:picChg chg="add del">
          <ac:chgData name="Abdullah Qayyum" userId="449f52b43bac2572" providerId="LiveId" clId="{8E4A40AD-0A61-4043-A3DB-418C1BB8FE0F}" dt="2023-09-28T23:48:28.359" v="1665" actId="26606"/>
          <ac:picMkLst>
            <pc:docMk/>
            <pc:sldMk cId="1684370727" sldId="264"/>
            <ac:picMk id="7" creationId="{1BE4D2F5-8CC9-AEA9-9D64-72ED5DB62C2F}"/>
          </ac:picMkLst>
        </pc:picChg>
        <pc:picChg chg="add del">
          <ac:chgData name="Abdullah Qayyum" userId="449f52b43bac2572" providerId="LiveId" clId="{8E4A40AD-0A61-4043-A3DB-418C1BB8FE0F}" dt="2023-09-28T23:48:42.060" v="1667" actId="26606"/>
          <ac:picMkLst>
            <pc:docMk/>
            <pc:sldMk cId="1684370727" sldId="264"/>
            <ac:picMk id="15" creationId="{78D6504B-0E16-9CF7-9596-3C2A9642C4A7}"/>
          </ac:picMkLst>
        </pc:picChg>
        <pc:picChg chg="add">
          <ac:chgData name="Abdullah Qayyum" userId="449f52b43bac2572" providerId="LiveId" clId="{8E4A40AD-0A61-4043-A3DB-418C1BB8FE0F}" dt="2023-09-28T23:48:42.100" v="1668" actId="26606"/>
          <ac:picMkLst>
            <pc:docMk/>
            <pc:sldMk cId="1684370727" sldId="264"/>
            <ac:picMk id="17" creationId="{CF84CD98-17FC-65CD-D8B3-A1BDBA16CA0B}"/>
          </ac:picMkLst>
        </pc:picChg>
      </pc:sldChg>
      <pc:sldChg chg="new del">
        <pc:chgData name="Abdullah Qayyum" userId="449f52b43bac2572" providerId="LiveId" clId="{8E4A40AD-0A61-4043-A3DB-418C1BB8FE0F}" dt="2023-09-28T23:48:01.386" v="1638" actId="2696"/>
        <pc:sldMkLst>
          <pc:docMk/>
          <pc:sldMk cId="1955484587" sldId="2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AC1995-75FE-4673-97AD-84142E0C80F7}"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5D4B42EE-3DE7-420E-A1F7-F481A13024FA}">
      <dgm:prSet/>
      <dgm:spPr/>
      <dgm:t>
        <a:bodyPr/>
        <a:lstStyle/>
        <a:p>
          <a:r>
            <a:rPr lang="en-US" dirty="0"/>
            <a:t>In the bar plot the purple represents the students that passed and green represents the people that failed. </a:t>
          </a:r>
        </a:p>
      </dgm:t>
    </dgm:pt>
    <dgm:pt modelId="{E7391E9C-1741-4B97-BC2C-32F836486DD4}" type="parTrans" cxnId="{2131BE76-DEBB-4F84-905E-D0434735FFE3}">
      <dgm:prSet/>
      <dgm:spPr/>
      <dgm:t>
        <a:bodyPr/>
        <a:lstStyle/>
        <a:p>
          <a:endParaRPr lang="en-US"/>
        </a:p>
      </dgm:t>
    </dgm:pt>
    <dgm:pt modelId="{EAAABF34-D3D3-4A2F-97E2-810DEC26325F}" type="sibTrans" cxnId="{2131BE76-DEBB-4F84-905E-D0434735FFE3}">
      <dgm:prSet/>
      <dgm:spPr/>
      <dgm:t>
        <a:bodyPr/>
        <a:lstStyle/>
        <a:p>
          <a:endParaRPr lang="en-US"/>
        </a:p>
      </dgm:t>
    </dgm:pt>
    <dgm:pt modelId="{B15AD74F-6F6F-45BD-A4F5-C6C4E45E82DE}">
      <dgm:prSet/>
      <dgm:spPr/>
      <dgm:t>
        <a:bodyPr/>
        <a:lstStyle/>
        <a:p>
          <a:r>
            <a:rPr lang="en-US" dirty="0"/>
            <a:t>Majority of people that failed were sitting in section A1,A3.</a:t>
          </a:r>
        </a:p>
      </dgm:t>
    </dgm:pt>
    <dgm:pt modelId="{6187B82C-EC68-4562-AAB6-5EE4513E6DF9}" type="parTrans" cxnId="{35ACD3B3-3B94-4490-A242-EF078C91F0BD}">
      <dgm:prSet/>
      <dgm:spPr/>
      <dgm:t>
        <a:bodyPr/>
        <a:lstStyle/>
        <a:p>
          <a:endParaRPr lang="en-US"/>
        </a:p>
      </dgm:t>
    </dgm:pt>
    <dgm:pt modelId="{07785422-BE66-426E-BDE5-B341D66F0695}" type="sibTrans" cxnId="{35ACD3B3-3B94-4490-A242-EF078C91F0BD}">
      <dgm:prSet/>
      <dgm:spPr/>
      <dgm:t>
        <a:bodyPr/>
        <a:lstStyle/>
        <a:p>
          <a:endParaRPr lang="en-US"/>
        </a:p>
      </dgm:t>
    </dgm:pt>
    <dgm:pt modelId="{E2FE234B-9DB4-4927-87EA-A3A61C86025F}">
      <dgm:prSet/>
      <dgm:spPr/>
      <dgm:t>
        <a:bodyPr/>
        <a:lstStyle/>
        <a:p>
          <a:r>
            <a:rPr lang="en-US" dirty="0"/>
            <a:t>Majority of people that passed were sitting in Sections B1,B2,B3</a:t>
          </a:r>
        </a:p>
      </dgm:t>
    </dgm:pt>
    <dgm:pt modelId="{0936F305-90D9-4EC2-ADD4-EC430542840A}" type="parTrans" cxnId="{1A82BA56-21E0-4054-B80F-CF5BB253AD63}">
      <dgm:prSet/>
      <dgm:spPr/>
      <dgm:t>
        <a:bodyPr/>
        <a:lstStyle/>
        <a:p>
          <a:endParaRPr lang="en-US"/>
        </a:p>
      </dgm:t>
    </dgm:pt>
    <dgm:pt modelId="{75B2AABA-D0A1-4354-81EA-9403C96DE559}" type="sibTrans" cxnId="{1A82BA56-21E0-4054-B80F-CF5BB253AD63}">
      <dgm:prSet/>
      <dgm:spPr/>
      <dgm:t>
        <a:bodyPr/>
        <a:lstStyle/>
        <a:p>
          <a:endParaRPr lang="en-US"/>
        </a:p>
      </dgm:t>
    </dgm:pt>
    <dgm:pt modelId="{6B7901CB-227F-49C4-A9B9-59066A02E15D}" type="pres">
      <dgm:prSet presAssocID="{24AC1995-75FE-4673-97AD-84142E0C80F7}" presName="linear" presStyleCnt="0">
        <dgm:presLayoutVars>
          <dgm:animLvl val="lvl"/>
          <dgm:resizeHandles val="exact"/>
        </dgm:presLayoutVars>
      </dgm:prSet>
      <dgm:spPr/>
    </dgm:pt>
    <dgm:pt modelId="{26D4DB8D-F989-4967-9B81-E02F81565B77}" type="pres">
      <dgm:prSet presAssocID="{5D4B42EE-3DE7-420E-A1F7-F481A13024FA}" presName="parentText" presStyleLbl="node1" presStyleIdx="0" presStyleCnt="1">
        <dgm:presLayoutVars>
          <dgm:chMax val="0"/>
          <dgm:bulletEnabled val="1"/>
        </dgm:presLayoutVars>
      </dgm:prSet>
      <dgm:spPr/>
    </dgm:pt>
    <dgm:pt modelId="{FB6C2A9C-7C3B-42AA-8E2E-CA52A4358015}" type="pres">
      <dgm:prSet presAssocID="{5D4B42EE-3DE7-420E-A1F7-F481A13024FA}" presName="childText" presStyleLbl="revTx" presStyleIdx="0" presStyleCnt="1">
        <dgm:presLayoutVars>
          <dgm:bulletEnabled val="1"/>
        </dgm:presLayoutVars>
      </dgm:prSet>
      <dgm:spPr/>
    </dgm:pt>
  </dgm:ptLst>
  <dgm:cxnLst>
    <dgm:cxn modelId="{D033102E-C3D0-4C05-B9D7-73800B9233ED}" type="presOf" srcId="{B15AD74F-6F6F-45BD-A4F5-C6C4E45E82DE}" destId="{FB6C2A9C-7C3B-42AA-8E2E-CA52A4358015}" srcOrd="0" destOrd="0" presId="urn:microsoft.com/office/officeart/2005/8/layout/vList2"/>
    <dgm:cxn modelId="{FD354951-8E7C-4234-A12C-C64554D31560}" type="presOf" srcId="{24AC1995-75FE-4673-97AD-84142E0C80F7}" destId="{6B7901CB-227F-49C4-A9B9-59066A02E15D}" srcOrd="0" destOrd="0" presId="urn:microsoft.com/office/officeart/2005/8/layout/vList2"/>
    <dgm:cxn modelId="{1A82BA56-21E0-4054-B80F-CF5BB253AD63}" srcId="{5D4B42EE-3DE7-420E-A1F7-F481A13024FA}" destId="{E2FE234B-9DB4-4927-87EA-A3A61C86025F}" srcOrd="1" destOrd="0" parTransId="{0936F305-90D9-4EC2-ADD4-EC430542840A}" sibTransId="{75B2AABA-D0A1-4354-81EA-9403C96DE559}"/>
    <dgm:cxn modelId="{2131BE76-DEBB-4F84-905E-D0434735FFE3}" srcId="{24AC1995-75FE-4673-97AD-84142E0C80F7}" destId="{5D4B42EE-3DE7-420E-A1F7-F481A13024FA}" srcOrd="0" destOrd="0" parTransId="{E7391E9C-1741-4B97-BC2C-32F836486DD4}" sibTransId="{EAAABF34-D3D3-4A2F-97E2-810DEC26325F}"/>
    <dgm:cxn modelId="{29AE7499-0631-4386-8DA0-C3FF9E7D8567}" type="presOf" srcId="{5D4B42EE-3DE7-420E-A1F7-F481A13024FA}" destId="{26D4DB8D-F989-4967-9B81-E02F81565B77}" srcOrd="0" destOrd="0" presId="urn:microsoft.com/office/officeart/2005/8/layout/vList2"/>
    <dgm:cxn modelId="{35ACD3B3-3B94-4490-A242-EF078C91F0BD}" srcId="{5D4B42EE-3DE7-420E-A1F7-F481A13024FA}" destId="{B15AD74F-6F6F-45BD-A4F5-C6C4E45E82DE}" srcOrd="0" destOrd="0" parTransId="{6187B82C-EC68-4562-AAB6-5EE4513E6DF9}" sibTransId="{07785422-BE66-426E-BDE5-B341D66F0695}"/>
    <dgm:cxn modelId="{8A9F8BC4-7B97-4FD0-8DF5-653AE2604184}" type="presOf" srcId="{E2FE234B-9DB4-4927-87EA-A3A61C86025F}" destId="{FB6C2A9C-7C3B-42AA-8E2E-CA52A4358015}" srcOrd="0" destOrd="1" presId="urn:microsoft.com/office/officeart/2005/8/layout/vList2"/>
    <dgm:cxn modelId="{7FBF5B6C-2ECF-4DF3-8E4C-8FEDA47C19AB}" type="presParOf" srcId="{6B7901CB-227F-49C4-A9B9-59066A02E15D}" destId="{26D4DB8D-F989-4967-9B81-E02F81565B77}" srcOrd="0" destOrd="0" presId="urn:microsoft.com/office/officeart/2005/8/layout/vList2"/>
    <dgm:cxn modelId="{6EEB30EE-9653-4DA7-805A-A4E92D68F14F}" type="presParOf" srcId="{6B7901CB-227F-49C4-A9B9-59066A02E15D}" destId="{FB6C2A9C-7C3B-42AA-8E2E-CA52A43580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4DB8D-F989-4967-9B81-E02F81565B77}">
      <dsp:nvSpPr>
        <dsp:cNvPr id="0" name=""/>
        <dsp:cNvSpPr/>
      </dsp:nvSpPr>
      <dsp:spPr>
        <a:xfrm>
          <a:off x="0" y="199522"/>
          <a:ext cx="4530898" cy="192699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 the bar plot the purple represents the students that passed and green represents the people that failed. </a:t>
          </a:r>
        </a:p>
      </dsp:txBody>
      <dsp:txXfrm>
        <a:off x="94068" y="293590"/>
        <a:ext cx="4342762" cy="1738854"/>
      </dsp:txXfrm>
    </dsp:sp>
    <dsp:sp modelId="{FB6C2A9C-7C3B-42AA-8E2E-CA52A4358015}">
      <dsp:nvSpPr>
        <dsp:cNvPr id="0" name=""/>
        <dsp:cNvSpPr/>
      </dsp:nvSpPr>
      <dsp:spPr>
        <a:xfrm>
          <a:off x="0" y="2126512"/>
          <a:ext cx="4530898"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85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Majority of people that failed were sitting in section A1,A3.</a:t>
          </a:r>
        </a:p>
        <a:p>
          <a:pPr marL="228600" lvl="1" indent="-228600" algn="l" defTabSz="933450">
            <a:lnSpc>
              <a:spcPct val="90000"/>
            </a:lnSpc>
            <a:spcBef>
              <a:spcPct val="0"/>
            </a:spcBef>
            <a:spcAft>
              <a:spcPct val="20000"/>
            </a:spcAft>
            <a:buChar char="•"/>
          </a:pPr>
          <a:r>
            <a:rPr lang="en-US" sz="2100" kern="1200" dirty="0"/>
            <a:t>Majority of people that passed were sitting in Sections B1,B2,B3</a:t>
          </a:r>
        </a:p>
      </dsp:txBody>
      <dsp:txXfrm>
        <a:off x="0" y="2126512"/>
        <a:ext cx="4530898" cy="13134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DE63-E2B3-4E4B-73BE-06319B89D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C2C7F8-A273-4D0C-7EED-49B6E6513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BA3F0B-895F-602C-C203-A3AE4B08DBA4}"/>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5" name="Footer Placeholder 4">
            <a:extLst>
              <a:ext uri="{FF2B5EF4-FFF2-40B4-BE49-F238E27FC236}">
                <a16:creationId xmlns:a16="http://schemas.microsoft.com/office/drawing/2014/main" id="{8CD6DD03-171E-EE32-2B78-54FFBF16A2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1F2AF-B10D-7582-A7C6-506145132584}"/>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56096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420F-B95D-6AB8-E94A-9D40807229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4B3DD3-0731-38C5-2539-110F70D53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6E437-FBB6-7A2A-458B-4003963D77B1}"/>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5" name="Footer Placeholder 4">
            <a:extLst>
              <a:ext uri="{FF2B5EF4-FFF2-40B4-BE49-F238E27FC236}">
                <a16:creationId xmlns:a16="http://schemas.microsoft.com/office/drawing/2014/main" id="{BD5DEFE5-BF58-900E-5BE0-BF10CE6B0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B44F2-C6DA-CE6A-C8EC-11665AC8E3DA}"/>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170856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612C1-D4DC-59B7-D92B-262EE6E608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56B10E-268D-E084-7078-785E7FF8E2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331F3-1A3A-B0B6-3BE0-091C930AF4C3}"/>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5" name="Footer Placeholder 4">
            <a:extLst>
              <a:ext uri="{FF2B5EF4-FFF2-40B4-BE49-F238E27FC236}">
                <a16:creationId xmlns:a16="http://schemas.microsoft.com/office/drawing/2014/main" id="{123594A3-4395-1D81-F946-7836AE381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14BBA-F91B-799A-C7A2-0D9677D15169}"/>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56598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03EB-7605-FE84-7384-58AC70BC3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65799-7D64-41FE-7DA6-63CAD986B2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6B0E5-0EC3-ED96-0B8F-98B589BBE2DD}"/>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5" name="Footer Placeholder 4">
            <a:extLst>
              <a:ext uri="{FF2B5EF4-FFF2-40B4-BE49-F238E27FC236}">
                <a16:creationId xmlns:a16="http://schemas.microsoft.com/office/drawing/2014/main" id="{3DC5A0C0-7557-03B3-6C7F-7188B21C6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3E317-9B2E-FBF3-DE58-F6356A42C4EE}"/>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400804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CEC6-20F7-8E9F-D40E-83A2C453F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3DAAAD-6F09-7BC6-C835-8AA90B26E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73DE84-5C4B-05E4-AE4A-551D200D8D27}"/>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5" name="Footer Placeholder 4">
            <a:extLst>
              <a:ext uri="{FF2B5EF4-FFF2-40B4-BE49-F238E27FC236}">
                <a16:creationId xmlns:a16="http://schemas.microsoft.com/office/drawing/2014/main" id="{F137A284-2F6E-D4F5-F9ED-157A755B2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F361C-3C4B-B3D7-8421-015FF1159ADD}"/>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144178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79A1-589D-2C14-CFF1-6B93652ED7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256AF-8485-BF00-6FE0-D80267731B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1CEE55-5C13-EC32-EB6C-D6E7E4885C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CF2EA-2149-A714-4F1B-0B086A87F567}"/>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6" name="Footer Placeholder 5">
            <a:extLst>
              <a:ext uri="{FF2B5EF4-FFF2-40B4-BE49-F238E27FC236}">
                <a16:creationId xmlns:a16="http://schemas.microsoft.com/office/drawing/2014/main" id="{F51B416E-8707-5032-4A0D-DE3CB9DC7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FC535-C76D-0D4F-4C12-DE1474AE9E1F}"/>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187696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9A26-B78D-34B3-F238-4BA461F774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4B194C-54A3-A351-FB27-2BF5FC6BF2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BF23E8-84D6-234B-770E-7EBAFFA03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E7E548-610D-A196-130A-1132692C8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CC9F75-BD4F-A20E-606C-1B767563FD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A717DF-AAAB-7AF9-53A3-8799A09E8E5B}"/>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8" name="Footer Placeholder 7">
            <a:extLst>
              <a:ext uri="{FF2B5EF4-FFF2-40B4-BE49-F238E27FC236}">
                <a16:creationId xmlns:a16="http://schemas.microsoft.com/office/drawing/2014/main" id="{E3DFB844-073A-0354-D7AE-FECA157E9A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F81E30-E0F0-6B19-CF5F-A7C57ADD0ED9}"/>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42834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9976-1AF6-C5D4-C424-D818D57F8C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329002-575C-DC9F-7EF1-87F18F53299A}"/>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4" name="Footer Placeholder 3">
            <a:extLst>
              <a:ext uri="{FF2B5EF4-FFF2-40B4-BE49-F238E27FC236}">
                <a16:creationId xmlns:a16="http://schemas.microsoft.com/office/drawing/2014/main" id="{856E69AC-4D42-079A-E43C-88B80C8334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70AD4-219A-F85B-98B5-75F6DB9CC1FC}"/>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192035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1A4A8-5A87-F838-DA90-E66F462846C2}"/>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3" name="Footer Placeholder 2">
            <a:extLst>
              <a:ext uri="{FF2B5EF4-FFF2-40B4-BE49-F238E27FC236}">
                <a16:creationId xmlns:a16="http://schemas.microsoft.com/office/drawing/2014/main" id="{6F797A07-090A-A272-97D7-D2885B91C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90AB3-320F-DED8-9D4E-B041679FA18E}"/>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92410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AE85-7FC4-DD49-FF6C-0D4FDF331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958F98-FAD1-534F-0130-2746EBBF5D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629DAB-9999-DEBA-FFF8-54C5AD3FD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99F7D-0697-6A92-5512-69B6E6B40D9E}"/>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6" name="Footer Placeholder 5">
            <a:extLst>
              <a:ext uri="{FF2B5EF4-FFF2-40B4-BE49-F238E27FC236}">
                <a16:creationId xmlns:a16="http://schemas.microsoft.com/office/drawing/2014/main" id="{EA2C36A9-9942-BFC2-C76C-B0BF58000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B9CA5-DF4D-BB6A-61A7-5A2609662C74}"/>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37067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260E-4355-4B2F-28E6-D97F9E4B1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546034-5B79-5A9E-D274-D5004590F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329F7C-31CE-A05C-090F-AFE58F6B1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E10ED7-6790-203D-E605-8B08A59D189E}"/>
              </a:ext>
            </a:extLst>
          </p:cNvPr>
          <p:cNvSpPr>
            <a:spLocks noGrp="1"/>
          </p:cNvSpPr>
          <p:nvPr>
            <p:ph type="dt" sz="half" idx="10"/>
          </p:nvPr>
        </p:nvSpPr>
        <p:spPr/>
        <p:txBody>
          <a:bodyPr/>
          <a:lstStyle/>
          <a:p>
            <a:fld id="{87C7434C-105C-45FB-BAF9-57B3899EBEC3}" type="datetimeFigureOut">
              <a:rPr lang="en-US" smtClean="0"/>
              <a:t>9/28/2023</a:t>
            </a:fld>
            <a:endParaRPr lang="en-US"/>
          </a:p>
        </p:txBody>
      </p:sp>
      <p:sp>
        <p:nvSpPr>
          <p:cNvPr id="6" name="Footer Placeholder 5">
            <a:extLst>
              <a:ext uri="{FF2B5EF4-FFF2-40B4-BE49-F238E27FC236}">
                <a16:creationId xmlns:a16="http://schemas.microsoft.com/office/drawing/2014/main" id="{5D905EC0-965C-110D-11BC-42B6E3D644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897C8-2EE7-F605-DDB9-B7665DE661F0}"/>
              </a:ext>
            </a:extLst>
          </p:cNvPr>
          <p:cNvSpPr>
            <a:spLocks noGrp="1"/>
          </p:cNvSpPr>
          <p:nvPr>
            <p:ph type="sldNum" sz="quarter" idx="12"/>
          </p:nvPr>
        </p:nvSpPr>
        <p:spPr/>
        <p:txBody>
          <a:bodyPr/>
          <a:lstStyle/>
          <a:p>
            <a:fld id="{B6F8E97D-8376-45ED-B0E8-77085225A2D9}" type="slidenum">
              <a:rPr lang="en-US" smtClean="0"/>
              <a:t>‹#›</a:t>
            </a:fld>
            <a:endParaRPr lang="en-US"/>
          </a:p>
        </p:txBody>
      </p:sp>
    </p:spTree>
    <p:extLst>
      <p:ext uri="{BB962C8B-B14F-4D97-AF65-F5344CB8AC3E}">
        <p14:creationId xmlns:p14="http://schemas.microsoft.com/office/powerpoint/2010/main" val="316842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A79AF4-6481-DF59-7B9E-7C94F4EB2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A5F88A-D137-E2A8-6E6A-29D762711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483E4-8A7B-1FB3-1B12-517AE7DCD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7434C-105C-45FB-BAF9-57B3899EBEC3}" type="datetimeFigureOut">
              <a:rPr lang="en-US" smtClean="0"/>
              <a:t>9/28/2023</a:t>
            </a:fld>
            <a:endParaRPr lang="en-US"/>
          </a:p>
        </p:txBody>
      </p:sp>
      <p:sp>
        <p:nvSpPr>
          <p:cNvPr id="5" name="Footer Placeholder 4">
            <a:extLst>
              <a:ext uri="{FF2B5EF4-FFF2-40B4-BE49-F238E27FC236}">
                <a16:creationId xmlns:a16="http://schemas.microsoft.com/office/drawing/2014/main" id="{86C9353B-2887-014C-313F-845686DA53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0ADF29-5AFD-C3EA-E5AC-5E8E9D5D5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8E97D-8376-45ED-B0E8-77085225A2D9}" type="slidenum">
              <a:rPr lang="en-US" smtClean="0"/>
              <a:t>‹#›</a:t>
            </a:fld>
            <a:endParaRPr lang="en-US"/>
          </a:p>
        </p:txBody>
      </p:sp>
    </p:spTree>
    <p:extLst>
      <p:ext uri="{BB962C8B-B14F-4D97-AF65-F5344CB8AC3E}">
        <p14:creationId xmlns:p14="http://schemas.microsoft.com/office/powerpoint/2010/main" val="390179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ack jigsaw puzzle pieces">
            <a:extLst>
              <a:ext uri="{FF2B5EF4-FFF2-40B4-BE49-F238E27FC236}">
                <a16:creationId xmlns:a16="http://schemas.microsoft.com/office/drawing/2014/main" id="{2DE10958-0549-B995-0C2B-0ED104A74748}"/>
              </a:ext>
            </a:extLst>
          </p:cNvPr>
          <p:cNvPicPr>
            <a:picLocks noChangeAspect="1"/>
          </p:cNvPicPr>
          <p:nvPr/>
        </p:nvPicPr>
        <p:blipFill rotWithShape="1">
          <a:blip r:embed="rId2"/>
          <a:srcRect l="187" t="9091" r="23111"/>
          <a:stretch/>
        </p:blipFill>
        <p:spPr>
          <a:xfrm>
            <a:off x="3523488" y="10"/>
            <a:ext cx="8668512" cy="6857990"/>
          </a:xfrm>
          <a:prstGeom prst="rect">
            <a:avLst/>
          </a:prstGeom>
        </p:spPr>
      </p:pic>
      <p:sp>
        <p:nvSpPr>
          <p:cNvPr id="29"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47B472-45FC-B9DF-2319-FE29D99FB061}"/>
              </a:ext>
            </a:extLst>
          </p:cNvPr>
          <p:cNvSpPr>
            <a:spLocks noGrp="1"/>
          </p:cNvSpPr>
          <p:nvPr>
            <p:ph type="ctrTitle"/>
          </p:nvPr>
        </p:nvSpPr>
        <p:spPr>
          <a:xfrm>
            <a:off x="477981" y="1122363"/>
            <a:ext cx="4023360" cy="3204134"/>
          </a:xfrm>
        </p:spPr>
        <p:txBody>
          <a:bodyPr anchor="b">
            <a:normAutofit/>
          </a:bodyPr>
          <a:lstStyle/>
          <a:p>
            <a:pPr algn="l"/>
            <a:r>
              <a:rPr lang="en-US" sz="4800"/>
              <a:t>Moody Grading Data Puzzle</a:t>
            </a:r>
          </a:p>
        </p:txBody>
      </p:sp>
      <p:sp>
        <p:nvSpPr>
          <p:cNvPr id="3" name="Subtitle 2">
            <a:extLst>
              <a:ext uri="{FF2B5EF4-FFF2-40B4-BE49-F238E27FC236}">
                <a16:creationId xmlns:a16="http://schemas.microsoft.com/office/drawing/2014/main" id="{7EADBFDA-F553-FA9F-DCFB-71D6ECC86DE7}"/>
              </a:ext>
            </a:extLst>
          </p:cNvPr>
          <p:cNvSpPr>
            <a:spLocks noGrp="1"/>
          </p:cNvSpPr>
          <p:nvPr>
            <p:ph type="subTitle" idx="1"/>
          </p:nvPr>
        </p:nvSpPr>
        <p:spPr>
          <a:xfrm>
            <a:off x="477980" y="4872922"/>
            <a:ext cx="4023359" cy="1208141"/>
          </a:xfrm>
        </p:spPr>
        <p:txBody>
          <a:bodyPr>
            <a:normAutofit/>
          </a:bodyPr>
          <a:lstStyle/>
          <a:p>
            <a:pPr algn="l"/>
            <a:r>
              <a:rPr lang="en-US" sz="2000"/>
              <a:t>Abdullah Qayyum</a:t>
            </a:r>
          </a:p>
        </p:txBody>
      </p:sp>
      <p:sp>
        <p:nvSpPr>
          <p:cNvPr id="3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00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3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9555BC-8226-D058-E128-CB4E43E08CD1}"/>
              </a:ext>
            </a:extLst>
          </p:cNvPr>
          <p:cNvSpPr>
            <a:spLocks noGrp="1"/>
          </p:cNvSpPr>
          <p:nvPr>
            <p:ph type="title"/>
          </p:nvPr>
        </p:nvSpPr>
        <p:spPr>
          <a:xfrm>
            <a:off x="793662" y="386930"/>
            <a:ext cx="10066122" cy="1298448"/>
          </a:xfrm>
        </p:spPr>
        <p:txBody>
          <a:bodyPr vert="horz" lIns="91440" tIns="45720" rIns="91440" bIns="45720" rtlCol="0" anchor="b">
            <a:normAutofit fontScale="90000"/>
          </a:bodyPr>
          <a:lstStyle/>
          <a:p>
            <a:r>
              <a:rPr lang="en-US" sz="4800" kern="1200" dirty="0">
                <a:latin typeface="+mj-lt"/>
                <a:ea typeface="+mj-ea"/>
                <a:cs typeface="+mj-cs"/>
              </a:rPr>
              <a:t>Exploring Factors Affecting Student Scores </a:t>
            </a:r>
          </a:p>
        </p:txBody>
      </p:sp>
      <p:sp>
        <p:nvSpPr>
          <p:cNvPr id="59" name="Rectangle 4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5">
            <a:extLst>
              <a:ext uri="{FF2B5EF4-FFF2-40B4-BE49-F238E27FC236}">
                <a16:creationId xmlns:a16="http://schemas.microsoft.com/office/drawing/2014/main" id="{018BCB44-653B-22F4-6F5F-C2AE5C9ECE1C}"/>
              </a:ext>
            </a:extLst>
          </p:cNvPr>
          <p:cNvSpPr>
            <a:spLocks noGrp="1"/>
          </p:cNvSpPr>
          <p:nvPr>
            <p:ph idx="1"/>
          </p:nvPr>
        </p:nvSpPr>
        <p:spPr>
          <a:xfrm>
            <a:off x="793661" y="2599509"/>
            <a:ext cx="4530898" cy="3639450"/>
          </a:xfrm>
        </p:spPr>
        <p:txBody>
          <a:bodyPr anchor="ctr">
            <a:normAutofit/>
          </a:bodyPr>
          <a:lstStyle/>
          <a:p>
            <a:endParaRPr lang="en-US" sz="2000"/>
          </a:p>
          <a:p>
            <a:r>
              <a:rPr lang="en-US" sz="2000"/>
              <a:t>Certainly! P1 summarizes students who passed, and F2 summarizes those who failed. Here's the interesting part: someone who scored just 50 passed, while another person who scored as high as 59 failed. This suggests that there must be other factors at play that determine whether a student passes or fails.</a:t>
            </a:r>
          </a:p>
        </p:txBody>
      </p:sp>
      <p:pic>
        <p:nvPicPr>
          <p:cNvPr id="11" name="Content Placeholder 10" descr="A close-up of numbers&#10;&#10;Description automatically generated">
            <a:extLst>
              <a:ext uri="{FF2B5EF4-FFF2-40B4-BE49-F238E27FC236}">
                <a16:creationId xmlns:a16="http://schemas.microsoft.com/office/drawing/2014/main" id="{83BFC799-DE81-8285-EB23-92A55543C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723344"/>
            <a:ext cx="5150277" cy="1236065"/>
          </a:xfrm>
          <a:prstGeom prst="rect">
            <a:avLst/>
          </a:prstGeom>
        </p:spPr>
      </p:pic>
      <p:sp>
        <p:nvSpPr>
          <p:cNvPr id="46" name="Rectangle 4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91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7B1682-EA25-18A0-1E95-F4B6B35819A4}"/>
              </a:ext>
            </a:extLst>
          </p:cNvPr>
          <p:cNvSpPr>
            <a:spLocks noGrp="1"/>
          </p:cNvSpPr>
          <p:nvPr>
            <p:ph type="title"/>
          </p:nvPr>
        </p:nvSpPr>
        <p:spPr>
          <a:xfrm>
            <a:off x="371094" y="1161288"/>
            <a:ext cx="3438144" cy="1239012"/>
          </a:xfrm>
        </p:spPr>
        <p:txBody>
          <a:bodyPr anchor="ctr">
            <a:normAutofit/>
          </a:bodyPr>
          <a:lstStyle/>
          <a:p>
            <a:r>
              <a:rPr lang="en-US" sz="2800"/>
              <a:t>Effect of Section on Pass/Fail</a:t>
            </a:r>
          </a:p>
        </p:txBody>
      </p:sp>
      <p:sp>
        <p:nvSpPr>
          <p:cNvPr id="34" name="Rectangle 3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7">
            <a:extLst>
              <a:ext uri="{FF2B5EF4-FFF2-40B4-BE49-F238E27FC236}">
                <a16:creationId xmlns:a16="http://schemas.microsoft.com/office/drawing/2014/main" id="{3EA0355C-72B9-08CD-78CD-F6C4BC23A9D2}"/>
              </a:ext>
            </a:extLst>
          </p:cNvPr>
          <p:cNvSpPr>
            <a:spLocks noGrp="1"/>
          </p:cNvSpPr>
          <p:nvPr>
            <p:ph idx="1"/>
          </p:nvPr>
        </p:nvSpPr>
        <p:spPr>
          <a:xfrm>
            <a:off x="371094" y="2718054"/>
            <a:ext cx="3438906" cy="3207258"/>
          </a:xfrm>
        </p:spPr>
        <p:txBody>
          <a:bodyPr anchor="t">
            <a:normAutofit lnSpcReduction="10000"/>
          </a:bodyPr>
          <a:lstStyle/>
          <a:p>
            <a:r>
              <a:rPr lang="en-US" sz="1400" dirty="0"/>
              <a:t>This is the bar graph of the grades of Students between 50 and 59, Since I said earlier that the minimum score that a student got and passed is 50 and the maximum that a student got and failed is 59. So, why is professor moody failing the student with a 59 Score while passing a person with a 50 Score?</a:t>
            </a:r>
          </a:p>
          <a:p>
            <a:r>
              <a:rPr lang="en-US" sz="1400" dirty="0"/>
              <a:t>The x-axis represents the Sections of the students that scored between 50-59. </a:t>
            </a:r>
          </a:p>
          <a:p>
            <a:r>
              <a:rPr lang="en-US" sz="1400" dirty="0"/>
              <a:t>The y-axis Represents the Frequency of Pass and Fail. </a:t>
            </a:r>
          </a:p>
          <a:p>
            <a:r>
              <a:rPr lang="en-US" sz="1400" dirty="0"/>
              <a:t>The purple color represents Students that Failed and the green color represents Passed.</a:t>
            </a:r>
          </a:p>
          <a:p>
            <a:endParaRPr lang="en-US" sz="1400" dirty="0"/>
          </a:p>
        </p:txBody>
      </p:sp>
      <p:pic>
        <p:nvPicPr>
          <p:cNvPr id="4" name="Content Placeholder 3">
            <a:extLst>
              <a:ext uri="{FF2B5EF4-FFF2-40B4-BE49-F238E27FC236}">
                <a16:creationId xmlns:a16="http://schemas.microsoft.com/office/drawing/2014/main" id="{20C244E0-7B06-2DD3-1213-69F0C828E3BE}"/>
              </a:ext>
            </a:extLst>
          </p:cNvPr>
          <p:cNvPicPr>
            <a:picLocks noChangeAspect="1"/>
          </p:cNvPicPr>
          <p:nvPr/>
        </p:nvPicPr>
        <p:blipFill>
          <a:blip r:embed="rId2"/>
          <a:stretch>
            <a:fillRect/>
          </a:stretch>
        </p:blipFill>
        <p:spPr>
          <a:xfrm>
            <a:off x="4901184" y="1740138"/>
            <a:ext cx="6922008" cy="3478308"/>
          </a:xfrm>
          <a:prstGeom prst="rect">
            <a:avLst/>
          </a:prstGeom>
        </p:spPr>
      </p:pic>
    </p:spTree>
    <p:extLst>
      <p:ext uri="{BB962C8B-B14F-4D97-AF65-F5344CB8AC3E}">
        <p14:creationId xmlns:p14="http://schemas.microsoft.com/office/powerpoint/2010/main" val="225571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48357-7AE5-768B-DB6E-746FD38043A0}"/>
              </a:ext>
            </a:extLst>
          </p:cNvPr>
          <p:cNvSpPr>
            <a:spLocks noGrp="1"/>
          </p:cNvSpPr>
          <p:nvPr>
            <p:ph type="title"/>
          </p:nvPr>
        </p:nvSpPr>
        <p:spPr>
          <a:xfrm>
            <a:off x="795528" y="386930"/>
            <a:ext cx="10141799" cy="1300554"/>
          </a:xfrm>
        </p:spPr>
        <p:txBody>
          <a:bodyPr anchor="b">
            <a:normAutofit/>
          </a:bodyPr>
          <a:lstStyle/>
          <a:p>
            <a:r>
              <a:rPr lang="en-US" sz="4800"/>
              <a:t>People that Failed were sitting where?</a:t>
            </a:r>
          </a:p>
        </p:txBody>
      </p:sp>
      <p:sp>
        <p:nvSpPr>
          <p:cNvPr id="49" name="Rectangle 4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2C1549D-4069-C50E-0EED-7D6F34ACF431}"/>
              </a:ext>
            </a:extLst>
          </p:cNvPr>
          <p:cNvPicPr>
            <a:picLocks noChangeAspect="1"/>
          </p:cNvPicPr>
          <p:nvPr/>
        </p:nvPicPr>
        <p:blipFill>
          <a:blip r:embed="rId2"/>
          <a:stretch>
            <a:fillRect/>
          </a:stretch>
        </p:blipFill>
        <p:spPr>
          <a:xfrm>
            <a:off x="635295" y="3709412"/>
            <a:ext cx="5150277" cy="1344849"/>
          </a:xfrm>
          <a:prstGeom prst="rect">
            <a:avLst/>
          </a:prstGeom>
        </p:spPr>
      </p:pic>
      <p:sp>
        <p:nvSpPr>
          <p:cNvPr id="47" name="Rectangle 4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2C807157-C53E-8B70-53ED-34F0E48DBC5E}"/>
              </a:ext>
            </a:extLst>
          </p:cNvPr>
          <p:cNvGraphicFramePr>
            <a:graphicFrameLocks noGrp="1"/>
          </p:cNvGraphicFramePr>
          <p:nvPr>
            <p:ph idx="1"/>
            <p:extLst>
              <p:ext uri="{D42A27DB-BD31-4B8C-83A1-F6EECF244321}">
                <p14:modId xmlns:p14="http://schemas.microsoft.com/office/powerpoint/2010/main" val="4267177001"/>
              </p:ext>
            </p:extLst>
          </p:nvPr>
        </p:nvGraphicFramePr>
        <p:xfrm>
          <a:off x="6406429" y="2599509"/>
          <a:ext cx="4530898" cy="363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947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7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5" name="Arc 7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AEF0F5-81D1-60EA-FC9F-AB2B487E49FF}"/>
              </a:ext>
            </a:extLst>
          </p:cNvPr>
          <p:cNvSpPr>
            <a:spLocks noGrp="1"/>
          </p:cNvSpPr>
          <p:nvPr>
            <p:ph type="title"/>
          </p:nvPr>
        </p:nvSpPr>
        <p:spPr>
          <a:xfrm>
            <a:off x="5894962" y="479493"/>
            <a:ext cx="5458838" cy="1325563"/>
          </a:xfrm>
        </p:spPr>
        <p:txBody>
          <a:bodyPr vert="horz" lIns="91440" tIns="45720" rIns="91440" bIns="45720" rtlCol="0">
            <a:normAutofit/>
          </a:bodyPr>
          <a:lstStyle/>
          <a:p>
            <a:r>
              <a:rPr lang="en-US" kern="1200">
                <a:latin typeface="+mj-lt"/>
                <a:ea typeface="+mj-ea"/>
                <a:cs typeface="+mj-cs"/>
              </a:rPr>
              <a:t>Effect of Sitting Row on Score</a:t>
            </a:r>
          </a:p>
        </p:txBody>
      </p:sp>
      <p:sp>
        <p:nvSpPr>
          <p:cNvPr id="96" name="Freeform: Shape 8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E1102879-72E5-09A0-B0B2-DEE8A053FA14}"/>
              </a:ext>
            </a:extLst>
          </p:cNvPr>
          <p:cNvPicPr>
            <a:picLocks noChangeAspect="1"/>
          </p:cNvPicPr>
          <p:nvPr/>
        </p:nvPicPr>
        <p:blipFill>
          <a:blip r:embed="rId2"/>
          <a:stretch>
            <a:fillRect/>
          </a:stretch>
        </p:blipFill>
        <p:spPr>
          <a:xfrm>
            <a:off x="703182" y="2143811"/>
            <a:ext cx="4777381" cy="240063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8" name="Content Placeholder 7">
            <a:extLst>
              <a:ext uri="{FF2B5EF4-FFF2-40B4-BE49-F238E27FC236}">
                <a16:creationId xmlns:a16="http://schemas.microsoft.com/office/drawing/2014/main" id="{B7C3B759-B6FD-2953-F198-DC620928F9C6}"/>
              </a:ext>
            </a:extLst>
          </p:cNvPr>
          <p:cNvSpPr>
            <a:spLocks noGrp="1"/>
          </p:cNvSpPr>
          <p:nvPr>
            <p:ph idx="1"/>
          </p:nvPr>
        </p:nvSpPr>
        <p:spPr>
          <a:xfrm>
            <a:off x="5894962" y="1984443"/>
            <a:ext cx="5458838" cy="4192520"/>
          </a:xfrm>
        </p:spPr>
        <p:txBody>
          <a:bodyPr vert="horz" lIns="91440" tIns="45720" rIns="91440" bIns="45720" rtlCol="0">
            <a:normAutofit/>
          </a:bodyPr>
          <a:lstStyle/>
          <a:p>
            <a:r>
              <a:rPr lang="en-US" sz="1800" kern="1200" dirty="0">
                <a:latin typeface="+mn-lt"/>
                <a:ea typeface="+mn-ea"/>
                <a:cs typeface="+mn-cs"/>
              </a:rPr>
              <a:t>This is the bar graph of the grades of Students between 50 and 59.</a:t>
            </a:r>
          </a:p>
          <a:p>
            <a:r>
              <a:rPr lang="en-US" sz="1800" kern="1200" dirty="0">
                <a:latin typeface="+mn-lt"/>
                <a:ea typeface="+mn-ea"/>
                <a:cs typeface="+mn-cs"/>
              </a:rPr>
              <a:t>The Orange color shows people that Passed.</a:t>
            </a:r>
          </a:p>
          <a:p>
            <a:r>
              <a:rPr lang="en-US" sz="1800" kern="1200" dirty="0">
                <a:latin typeface="+mn-lt"/>
                <a:ea typeface="+mn-ea"/>
                <a:cs typeface="+mn-cs"/>
              </a:rPr>
              <a:t>The Yellow color shows people that Failed. </a:t>
            </a:r>
          </a:p>
          <a:p>
            <a:r>
              <a:rPr lang="en-US" sz="1800" dirty="0"/>
              <a:t>The x-axis show the number of row at which the students are sitting at.</a:t>
            </a:r>
          </a:p>
          <a:p>
            <a:r>
              <a:rPr lang="en-US" sz="1800" dirty="0"/>
              <a:t>The Y-axis show the frequency of grades pass and fail. </a:t>
            </a:r>
          </a:p>
          <a:p>
            <a:r>
              <a:rPr lang="en-US" sz="1800" dirty="0"/>
              <a:t>This shows that Majority of students that scored between 50-59 passed were sitting in the first five rows.</a:t>
            </a:r>
          </a:p>
          <a:p>
            <a:pPr marL="0" indent="0">
              <a:buNone/>
            </a:pPr>
            <a:r>
              <a:rPr lang="en-US" sz="1800" dirty="0"/>
              <a:t>So, Professor Moody likes and passes the people that sit at the front. So, Over professor moody does takes # of rows in consideration while pass or failing a Student. </a:t>
            </a:r>
            <a:endParaRPr lang="en-US" sz="1800" kern="1200" dirty="0">
              <a:latin typeface="+mn-lt"/>
              <a:ea typeface="+mn-ea"/>
              <a:cs typeface="+mn-cs"/>
            </a:endParaRPr>
          </a:p>
        </p:txBody>
      </p:sp>
    </p:spTree>
    <p:extLst>
      <p:ext uri="{BB962C8B-B14F-4D97-AF65-F5344CB8AC3E}">
        <p14:creationId xmlns:p14="http://schemas.microsoft.com/office/powerpoint/2010/main" val="116806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 name="Rectangle 5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5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512313-294B-A4C0-2912-20F4CA3106C9}"/>
              </a:ext>
            </a:extLst>
          </p:cNvPr>
          <p:cNvSpPr>
            <a:spLocks noGrp="1"/>
          </p:cNvSpPr>
          <p:nvPr>
            <p:ph type="title"/>
          </p:nvPr>
        </p:nvSpPr>
        <p:spPr>
          <a:xfrm>
            <a:off x="1115568" y="548640"/>
            <a:ext cx="10168128" cy="1179576"/>
          </a:xfrm>
        </p:spPr>
        <p:txBody>
          <a:bodyPr>
            <a:normAutofit/>
          </a:bodyPr>
          <a:lstStyle/>
          <a:p>
            <a:r>
              <a:rPr lang="en-US" sz="4000"/>
              <a:t>Effect of Attendance of Grades</a:t>
            </a:r>
          </a:p>
        </p:txBody>
      </p:sp>
      <p:sp>
        <p:nvSpPr>
          <p:cNvPr id="63" name="Rectangle 5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red blue and yellow rectangular shapes&#10;&#10;Description automatically generated">
            <a:extLst>
              <a:ext uri="{FF2B5EF4-FFF2-40B4-BE49-F238E27FC236}">
                <a16:creationId xmlns:a16="http://schemas.microsoft.com/office/drawing/2014/main" id="{662CE77C-7A34-0B4B-3ED4-F956CE101B82}"/>
              </a:ext>
            </a:extLst>
          </p:cNvPr>
          <p:cNvPicPr>
            <a:picLocks noChangeAspect="1"/>
          </p:cNvPicPr>
          <p:nvPr/>
        </p:nvPicPr>
        <p:blipFill rotWithShape="1">
          <a:blip r:embed="rId2"/>
          <a:srcRect l="11540" r="6711"/>
          <a:stretch/>
        </p:blipFill>
        <p:spPr>
          <a:xfrm>
            <a:off x="908304" y="2478024"/>
            <a:ext cx="6009855" cy="3694176"/>
          </a:xfrm>
          <a:prstGeom prst="rect">
            <a:avLst/>
          </a:prstGeom>
        </p:spPr>
      </p:pic>
      <p:sp>
        <p:nvSpPr>
          <p:cNvPr id="46" name="Content Placeholder 7">
            <a:extLst>
              <a:ext uri="{FF2B5EF4-FFF2-40B4-BE49-F238E27FC236}">
                <a16:creationId xmlns:a16="http://schemas.microsoft.com/office/drawing/2014/main" id="{DBDAB5B1-37BC-30B0-1C07-D06528B9F498}"/>
              </a:ext>
            </a:extLst>
          </p:cNvPr>
          <p:cNvSpPr>
            <a:spLocks noGrp="1"/>
          </p:cNvSpPr>
          <p:nvPr>
            <p:ph idx="1"/>
          </p:nvPr>
        </p:nvSpPr>
        <p:spPr>
          <a:xfrm>
            <a:off x="7411453" y="2478024"/>
            <a:ext cx="3872243" cy="3694176"/>
          </a:xfrm>
        </p:spPr>
        <p:txBody>
          <a:bodyPr anchor="ctr">
            <a:normAutofit/>
          </a:bodyPr>
          <a:lstStyle/>
          <a:p>
            <a:r>
              <a:rPr lang="en-US" sz="1500" dirty="0"/>
              <a:t>This graph shows the grades of students who scored between 50 and 59. In the graph, red means high attendance, yellow means medium attendance, and blue means low attendance.</a:t>
            </a:r>
          </a:p>
          <a:p>
            <a:r>
              <a:rPr lang="en-US" sz="1500" dirty="0"/>
              <a:t>Surprisingly, most of the students who failed had high attendance. On the flip side, most of the students who passed had medium attendance.</a:t>
            </a:r>
          </a:p>
          <a:p>
            <a:r>
              <a:rPr lang="en-US" sz="1500" dirty="0"/>
              <a:t>It appears that Professor Moody may not consider attendance very important for grading because many students who failed had high attendance and scored over 50.</a:t>
            </a:r>
          </a:p>
        </p:txBody>
      </p:sp>
    </p:spTree>
    <p:extLst>
      <p:ext uri="{BB962C8B-B14F-4D97-AF65-F5344CB8AC3E}">
        <p14:creationId xmlns:p14="http://schemas.microsoft.com/office/powerpoint/2010/main" val="364693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B55D5-56E4-D5B9-D962-71FA5C1B9EC7}"/>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3400" kern="1200">
                <a:solidFill>
                  <a:schemeClr val="tx1"/>
                </a:solidFill>
                <a:latin typeface="+mj-lt"/>
                <a:ea typeface="+mj-ea"/>
                <a:cs typeface="+mj-cs"/>
              </a:rPr>
              <a:t>Table of Attendance Vs Grades of Students that Scored Between 50 and 59.</a:t>
            </a:r>
          </a:p>
        </p:txBody>
      </p:sp>
      <p:grpSp>
        <p:nvGrpSpPr>
          <p:cNvPr id="72" name="Group 7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73" name="Rectangle 7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DD6ABD0-038B-ACB4-F350-8CD34E2904F5}"/>
              </a:ext>
            </a:extLst>
          </p:cNvPr>
          <p:cNvPicPr>
            <a:picLocks noChangeAspect="1"/>
          </p:cNvPicPr>
          <p:nvPr/>
        </p:nvPicPr>
        <p:blipFill rotWithShape="1">
          <a:blip r:embed="rId2"/>
          <a:srcRect t="1659" r="-1" b="2743"/>
          <a:stretch/>
        </p:blipFill>
        <p:spPr>
          <a:xfrm>
            <a:off x="5922492" y="2518612"/>
            <a:ext cx="5536001" cy="1746120"/>
          </a:xfrm>
          <a:prstGeom prst="rect">
            <a:avLst/>
          </a:prstGeom>
        </p:spPr>
      </p:pic>
      <p:sp>
        <p:nvSpPr>
          <p:cNvPr id="79" name="Rectangle 7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05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9228E-D95F-0C62-DD7A-E5B20644EA39}"/>
              </a:ext>
            </a:extLst>
          </p:cNvPr>
          <p:cNvSpPr>
            <a:spLocks noGrp="1"/>
          </p:cNvSpPr>
          <p:nvPr>
            <p:ph type="title"/>
          </p:nvPr>
        </p:nvSpPr>
        <p:spPr>
          <a:xfrm>
            <a:off x="640080" y="325369"/>
            <a:ext cx="4368602" cy="1956841"/>
          </a:xfrm>
        </p:spPr>
        <p:txBody>
          <a:bodyPr anchor="b">
            <a:normAutofit/>
          </a:bodyPr>
          <a:lstStyle/>
          <a:p>
            <a:r>
              <a:rPr lang="en-US" sz="5400" dirty="0"/>
              <a:t>Summary</a:t>
            </a: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2A7687-7553-B7D0-4D75-1BC41FA15464}"/>
              </a:ext>
            </a:extLst>
          </p:cNvPr>
          <p:cNvSpPr>
            <a:spLocks noGrp="1"/>
          </p:cNvSpPr>
          <p:nvPr>
            <p:ph idx="1"/>
          </p:nvPr>
        </p:nvSpPr>
        <p:spPr>
          <a:xfrm>
            <a:off x="640080" y="2872899"/>
            <a:ext cx="4243589" cy="3320668"/>
          </a:xfrm>
        </p:spPr>
        <p:txBody>
          <a:bodyPr>
            <a:normAutofit/>
          </a:bodyPr>
          <a:lstStyle/>
          <a:p>
            <a:r>
              <a:rPr lang="en-US" sz="1900" dirty="0"/>
              <a:t>In summary, to pass the class with Professor Moody, you need a minimum score of 50, and you should sit in the front rows, specifically in B1, B2, or </a:t>
            </a:r>
            <a:r>
              <a:rPr lang="en-US" sz="1900"/>
              <a:t>B3  sections. </a:t>
            </a:r>
            <a:r>
              <a:rPr lang="en-US" sz="1900" dirty="0"/>
              <a:t>The front five rows are where you should be. If your score is below 59 and you want to pass, following these rules greatly increases your chances of success. It seems that Professor Moody's mood can be quite influential in your academic journey.</a:t>
            </a:r>
          </a:p>
        </p:txBody>
      </p:sp>
      <p:pic>
        <p:nvPicPr>
          <p:cNvPr id="4" name="Picture 3">
            <a:extLst>
              <a:ext uri="{FF2B5EF4-FFF2-40B4-BE49-F238E27FC236}">
                <a16:creationId xmlns:a16="http://schemas.microsoft.com/office/drawing/2014/main" id="{B4E6DF19-B621-ADE2-8482-3D7BEDFAA935}"/>
              </a:ext>
            </a:extLst>
          </p:cNvPr>
          <p:cNvPicPr>
            <a:picLocks noChangeAspect="1"/>
          </p:cNvPicPr>
          <p:nvPr/>
        </p:nvPicPr>
        <p:blipFill rotWithShape="1">
          <a:blip r:embed="rId2"/>
          <a:srcRect l="29665" r="1391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5670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4" descr="Close-up of hopscotch on a sidewalk">
            <a:extLst>
              <a:ext uri="{FF2B5EF4-FFF2-40B4-BE49-F238E27FC236}">
                <a16:creationId xmlns:a16="http://schemas.microsoft.com/office/drawing/2014/main" id="{CF84CD98-17FC-65CD-D8B3-A1BDBA16CA0B}"/>
              </a:ext>
            </a:extLst>
          </p:cNvPr>
          <p:cNvPicPr>
            <a:picLocks noChangeAspect="1"/>
          </p:cNvPicPr>
          <p:nvPr/>
        </p:nvPicPr>
        <p:blipFill rotWithShape="1">
          <a:blip r:embed="rId2">
            <a:alphaModFix amt="40000"/>
          </a:blip>
          <a:srcRect t="7097" b="8634"/>
          <a:stretch/>
        </p:blipFill>
        <p:spPr>
          <a:xfrm>
            <a:off x="20" y="10"/>
            <a:ext cx="12191980" cy="6857990"/>
          </a:xfrm>
          <a:prstGeom prst="rect">
            <a:avLst/>
          </a:prstGeom>
        </p:spPr>
      </p:pic>
      <p:sp>
        <p:nvSpPr>
          <p:cNvPr id="2" name="Title 1">
            <a:extLst>
              <a:ext uri="{FF2B5EF4-FFF2-40B4-BE49-F238E27FC236}">
                <a16:creationId xmlns:a16="http://schemas.microsoft.com/office/drawing/2014/main" id="{18F5183E-1CF9-18BE-734E-A41A5FA61134}"/>
              </a:ext>
            </a:extLst>
          </p:cNvPr>
          <p:cNvSpPr>
            <a:spLocks noGrp="1"/>
          </p:cNvSpPr>
          <p:nvPr>
            <p:ph type="ctrTitle"/>
          </p:nvPr>
        </p:nvSpPr>
        <p:spPr>
          <a:xfrm>
            <a:off x="965200" y="965200"/>
            <a:ext cx="10261600" cy="3564869"/>
          </a:xfrm>
        </p:spPr>
        <p:txBody>
          <a:bodyPr>
            <a:normAutofit/>
          </a:bodyPr>
          <a:lstStyle/>
          <a:p>
            <a:pPr algn="l"/>
            <a:r>
              <a:rPr lang="en-US" sz="11500" dirty="0">
                <a:ln w="22225">
                  <a:solidFill>
                    <a:schemeClr val="tx1"/>
                  </a:solidFill>
                  <a:miter lim="800000"/>
                </a:ln>
                <a:noFill/>
              </a:rPr>
              <a:t>THE END</a:t>
            </a:r>
          </a:p>
        </p:txBody>
      </p:sp>
    </p:spTree>
    <p:extLst>
      <p:ext uri="{BB962C8B-B14F-4D97-AF65-F5344CB8AC3E}">
        <p14:creationId xmlns:p14="http://schemas.microsoft.com/office/powerpoint/2010/main" val="16843707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540</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Moody Grading Data Puzzle</vt:lpstr>
      <vt:lpstr>Exploring Factors Affecting Student Scores </vt:lpstr>
      <vt:lpstr>Effect of Section on Pass/Fail</vt:lpstr>
      <vt:lpstr>People that Failed were sitting where?</vt:lpstr>
      <vt:lpstr>Effect of Sitting Row on Score</vt:lpstr>
      <vt:lpstr>Effect of Attendance of Grades</vt:lpstr>
      <vt:lpstr>Table of Attendance Vs Grades of Students that Scored Between 50 and 59.</vt:lpstr>
      <vt:lpstr>Summary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Moody Grading Data Puzzle</dc:title>
  <dc:creator>Abdullah Qayyum</dc:creator>
  <cp:lastModifiedBy>Abdullah Qayyum</cp:lastModifiedBy>
  <cp:revision>1</cp:revision>
  <dcterms:created xsi:type="dcterms:W3CDTF">2023-09-28T13:09:32Z</dcterms:created>
  <dcterms:modified xsi:type="dcterms:W3CDTF">2023-09-29T13:23:53Z</dcterms:modified>
</cp:coreProperties>
</file>