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DBFAE-BC38-48F5-A1CF-ADC3EED9D8BC}" v="9" dt="2023-10-13T22:38:41.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Qayyum" userId="449f52b43bac2572" providerId="LiveId" clId="{2F1DBFAE-BC38-48F5-A1CF-ADC3EED9D8BC}"/>
    <pc:docChg chg="undo custSel addSld modSld addMainMaster delMainMaster">
      <pc:chgData name="Abdullah Qayyum" userId="449f52b43bac2572" providerId="LiveId" clId="{2F1DBFAE-BC38-48F5-A1CF-ADC3EED9D8BC}" dt="2023-10-13T22:38:41.665" v="1495"/>
      <pc:docMkLst>
        <pc:docMk/>
      </pc:docMkLst>
      <pc:sldChg chg="addSp delSp modSp mod setBg modClrScheme addAnim delAnim chgLayout">
        <pc:chgData name="Abdullah Qayyum" userId="449f52b43bac2572" providerId="LiveId" clId="{2F1DBFAE-BC38-48F5-A1CF-ADC3EED9D8BC}" dt="2023-10-13T22:38:28.624" v="1488"/>
        <pc:sldMkLst>
          <pc:docMk/>
          <pc:sldMk cId="3890799181" sldId="256"/>
        </pc:sldMkLst>
        <pc:spChg chg="mod">
          <ac:chgData name="Abdullah Qayyum" userId="449f52b43bac2572" providerId="LiveId" clId="{2F1DBFAE-BC38-48F5-A1CF-ADC3EED9D8BC}" dt="2023-10-13T22:38:28.132" v="1487" actId="26606"/>
          <ac:spMkLst>
            <pc:docMk/>
            <pc:sldMk cId="3890799181" sldId="256"/>
            <ac:spMk id="2" creationId="{6F5CFC26-8128-A8BD-4207-E1084C39E034}"/>
          </ac:spMkLst>
        </pc:spChg>
        <pc:spChg chg="mod">
          <ac:chgData name="Abdullah Qayyum" userId="449f52b43bac2572" providerId="LiveId" clId="{2F1DBFAE-BC38-48F5-A1CF-ADC3EED9D8BC}" dt="2023-10-13T22:38:28.132" v="1487" actId="26606"/>
          <ac:spMkLst>
            <pc:docMk/>
            <pc:sldMk cId="3890799181" sldId="256"/>
            <ac:spMk id="3" creationId="{3DA5C113-C525-CB67-E62A-1B08E1042007}"/>
          </ac:spMkLst>
        </pc:spChg>
        <pc:spChg chg="add del">
          <ac:chgData name="Abdullah Qayyum" userId="449f52b43bac2572" providerId="LiveId" clId="{2F1DBFAE-BC38-48F5-A1CF-ADC3EED9D8BC}" dt="2023-10-13T13:53:35.816" v="3" actId="26606"/>
          <ac:spMkLst>
            <pc:docMk/>
            <pc:sldMk cId="3890799181" sldId="256"/>
            <ac:spMk id="9" creationId="{1DB043B4-68C6-45B9-82AC-A5800EADB8DB}"/>
          </ac:spMkLst>
        </pc:spChg>
        <pc:spChg chg="add del">
          <ac:chgData name="Abdullah Qayyum" userId="449f52b43bac2572" providerId="LiveId" clId="{2F1DBFAE-BC38-48F5-A1CF-ADC3EED9D8BC}" dt="2023-10-13T13:53:35.816" v="3" actId="26606"/>
          <ac:spMkLst>
            <pc:docMk/>
            <pc:sldMk cId="3890799181" sldId="256"/>
            <ac:spMk id="15" creationId="{41AC6C06-99FE-4BA1-BC82-8406A424CD67}"/>
          </ac:spMkLst>
        </pc:spChg>
        <pc:spChg chg="add del">
          <ac:chgData name="Abdullah Qayyum" userId="449f52b43bac2572" providerId="LiveId" clId="{2F1DBFAE-BC38-48F5-A1CF-ADC3EED9D8BC}" dt="2023-10-13T13:53:35.816" v="3" actId="26606"/>
          <ac:spMkLst>
            <pc:docMk/>
            <pc:sldMk cId="3890799181" sldId="256"/>
            <ac:spMk id="17" creationId="{7AEC842D-C905-4DEA-B1C3-CA51995C572A}"/>
          </ac:spMkLst>
        </pc:spChg>
        <pc:spChg chg="add del">
          <ac:chgData name="Abdullah Qayyum" userId="449f52b43bac2572" providerId="LiveId" clId="{2F1DBFAE-BC38-48F5-A1CF-ADC3EED9D8BC}" dt="2023-10-13T13:53:37.567" v="7" actId="26606"/>
          <ac:spMkLst>
            <pc:docMk/>
            <pc:sldMk cId="3890799181" sldId="256"/>
            <ac:spMk id="19" creationId="{789EBE4E-5983-B393-1D5E-731351065799}"/>
          </ac:spMkLst>
        </pc:spChg>
        <pc:spChg chg="add del">
          <ac:chgData name="Abdullah Qayyum" userId="449f52b43bac2572" providerId="LiveId" clId="{2F1DBFAE-BC38-48F5-A1CF-ADC3EED9D8BC}" dt="2023-10-13T13:53:37.567" v="7" actId="26606"/>
          <ac:spMkLst>
            <pc:docMk/>
            <pc:sldMk cId="3890799181" sldId="256"/>
            <ac:spMk id="21" creationId="{2CEF5482-568A-9463-C672-BC6D644DF982}"/>
          </ac:spMkLst>
        </pc:spChg>
        <pc:spChg chg="add del">
          <ac:chgData name="Abdullah Qayyum" userId="449f52b43bac2572" providerId="LiveId" clId="{2F1DBFAE-BC38-48F5-A1CF-ADC3EED9D8BC}" dt="2023-10-13T13:53:37.567" v="7" actId="26606"/>
          <ac:spMkLst>
            <pc:docMk/>
            <pc:sldMk cId="3890799181" sldId="256"/>
            <ac:spMk id="22" creationId="{D38784C3-11AE-0BE2-6339-1A2BDAC7F034}"/>
          </ac:spMkLst>
        </pc:spChg>
        <pc:spChg chg="add del">
          <ac:chgData name="Abdullah Qayyum" userId="449f52b43bac2572" providerId="LiveId" clId="{2F1DBFAE-BC38-48F5-A1CF-ADC3EED9D8BC}" dt="2023-10-13T13:53:47.328" v="9" actId="26606"/>
          <ac:spMkLst>
            <pc:docMk/>
            <pc:sldMk cId="3890799181" sldId="256"/>
            <ac:spMk id="23" creationId="{8CED433A-4441-4EF2-A360-2D5C19C7F3CD}"/>
          </ac:spMkLst>
        </pc:spChg>
        <pc:spChg chg="add del">
          <ac:chgData name="Abdullah Qayyum" userId="449f52b43bac2572" providerId="LiveId" clId="{2F1DBFAE-BC38-48F5-A1CF-ADC3EED9D8BC}" dt="2023-10-13T13:53:47.328" v="9" actId="26606"/>
          <ac:spMkLst>
            <pc:docMk/>
            <pc:sldMk cId="3890799181" sldId="256"/>
            <ac:spMk id="24" creationId="{9C51935E-4A08-4AE4-8E13-F40CD3C4F1C4}"/>
          </ac:spMkLst>
        </pc:spChg>
        <pc:spChg chg="add del">
          <ac:chgData name="Abdullah Qayyum" userId="449f52b43bac2572" providerId="LiveId" clId="{2F1DBFAE-BC38-48F5-A1CF-ADC3EED9D8BC}" dt="2023-10-13T22:38:28.132" v="1487" actId="26606"/>
          <ac:spMkLst>
            <pc:docMk/>
            <pc:sldMk cId="3890799181" sldId="256"/>
            <ac:spMk id="37" creationId="{5A59F003-E00A-43F9-91DC-CC54E3B87466}"/>
          </ac:spMkLst>
        </pc:spChg>
        <pc:spChg chg="add del">
          <ac:chgData name="Abdullah Qayyum" userId="449f52b43bac2572" providerId="LiveId" clId="{2F1DBFAE-BC38-48F5-A1CF-ADC3EED9D8BC}" dt="2023-10-13T22:38:28.132" v="1487" actId="26606"/>
          <ac:spMkLst>
            <pc:docMk/>
            <pc:sldMk cId="3890799181" sldId="256"/>
            <ac:spMk id="39" creationId="{D74A4382-E3AD-430A-9A1F-DFA3E0E77A7D}"/>
          </ac:spMkLst>
        </pc:spChg>
        <pc:spChg chg="add del">
          <ac:chgData name="Abdullah Qayyum" userId="449f52b43bac2572" providerId="LiveId" clId="{2F1DBFAE-BC38-48F5-A1CF-ADC3EED9D8BC}" dt="2023-10-13T22:38:28.132" v="1487" actId="26606"/>
          <ac:spMkLst>
            <pc:docMk/>
            <pc:sldMk cId="3890799181" sldId="256"/>
            <ac:spMk id="40" creationId="{79F40191-0F44-4FD1-82CC-ACB507C14BE6}"/>
          </ac:spMkLst>
        </pc:spChg>
        <pc:spChg chg="add del">
          <ac:chgData name="Abdullah Qayyum" userId="449f52b43bac2572" providerId="LiveId" clId="{2F1DBFAE-BC38-48F5-A1CF-ADC3EED9D8BC}" dt="2023-10-13T22:38:22.925" v="1481" actId="26606"/>
          <ac:spMkLst>
            <pc:docMk/>
            <pc:sldMk cId="3890799181" sldId="256"/>
            <ac:spMk id="45" creationId="{A061BA2E-A388-41C5-B73A-B0FEB6B1029D}"/>
          </ac:spMkLst>
        </pc:spChg>
        <pc:spChg chg="add del">
          <ac:chgData name="Abdullah Qayyum" userId="449f52b43bac2572" providerId="LiveId" clId="{2F1DBFAE-BC38-48F5-A1CF-ADC3EED9D8BC}" dt="2023-10-13T22:38:22.925" v="1481" actId="26606"/>
          <ac:spMkLst>
            <pc:docMk/>
            <pc:sldMk cId="3890799181" sldId="256"/>
            <ac:spMk id="47" creationId="{76E192A2-3ED3-4081-8A86-A22B5114178F}"/>
          </ac:spMkLst>
        </pc:spChg>
        <pc:spChg chg="add del">
          <ac:chgData name="Abdullah Qayyum" userId="449f52b43bac2572" providerId="LiveId" clId="{2F1DBFAE-BC38-48F5-A1CF-ADC3EED9D8BC}" dt="2023-10-13T22:38:22.925" v="1481" actId="26606"/>
          <ac:spMkLst>
            <pc:docMk/>
            <pc:sldMk cId="3890799181" sldId="256"/>
            <ac:spMk id="49" creationId="{79F40191-0F44-4FD1-82CC-ACB507C14BE6}"/>
          </ac:spMkLst>
        </pc:spChg>
        <pc:spChg chg="add del">
          <ac:chgData name="Abdullah Qayyum" userId="449f52b43bac2572" providerId="LiveId" clId="{2F1DBFAE-BC38-48F5-A1CF-ADC3EED9D8BC}" dt="2023-10-13T22:38:23.785" v="1485" actId="26606"/>
          <ac:spMkLst>
            <pc:docMk/>
            <pc:sldMk cId="3890799181" sldId="256"/>
            <ac:spMk id="51" creationId="{762DA937-8B55-4317-BD32-98D7AF30E39E}"/>
          </ac:spMkLst>
        </pc:spChg>
        <pc:spChg chg="add del">
          <ac:chgData name="Abdullah Qayyum" userId="449f52b43bac2572" providerId="LiveId" clId="{2F1DBFAE-BC38-48F5-A1CF-ADC3EED9D8BC}" dt="2023-10-13T22:38:23.785" v="1485" actId="26606"/>
          <ac:spMkLst>
            <pc:docMk/>
            <pc:sldMk cId="3890799181" sldId="256"/>
            <ac:spMk id="52" creationId="{6234BCC6-39B9-47D9-8BF8-C665401AE23C}"/>
          </ac:spMkLst>
        </pc:spChg>
        <pc:spChg chg="add del">
          <ac:chgData name="Abdullah Qayyum" userId="449f52b43bac2572" providerId="LiveId" clId="{2F1DBFAE-BC38-48F5-A1CF-ADC3EED9D8BC}" dt="2023-10-13T22:38:23.785" v="1485" actId="26606"/>
          <ac:spMkLst>
            <pc:docMk/>
            <pc:sldMk cId="3890799181" sldId="256"/>
            <ac:spMk id="53" creationId="{C52EE5A8-045B-4D39-8ED1-513334085EEC}"/>
          </ac:spMkLst>
        </pc:spChg>
        <pc:spChg chg="add del">
          <ac:chgData name="Abdullah Qayyum" userId="449f52b43bac2572" providerId="LiveId" clId="{2F1DBFAE-BC38-48F5-A1CF-ADC3EED9D8BC}" dt="2023-10-13T22:38:23.785" v="1485" actId="26606"/>
          <ac:spMkLst>
            <pc:docMk/>
            <pc:sldMk cId="3890799181" sldId="256"/>
            <ac:spMk id="54" creationId="{72A9CE9D-DAC3-40AF-B504-78A64A909F9D}"/>
          </ac:spMkLst>
        </pc:spChg>
        <pc:spChg chg="add del">
          <ac:chgData name="Abdullah Qayyum" userId="449f52b43bac2572" providerId="LiveId" clId="{2F1DBFAE-BC38-48F5-A1CF-ADC3EED9D8BC}" dt="2023-10-13T22:38:23.785" v="1485" actId="26606"/>
          <ac:spMkLst>
            <pc:docMk/>
            <pc:sldMk cId="3890799181" sldId="256"/>
            <ac:spMk id="55" creationId="{506D7452-6CDE-4381-86CE-07B2459383D5}"/>
          </ac:spMkLst>
        </pc:spChg>
        <pc:spChg chg="add del">
          <ac:chgData name="Abdullah Qayyum" userId="449f52b43bac2572" providerId="LiveId" clId="{2F1DBFAE-BC38-48F5-A1CF-ADC3EED9D8BC}" dt="2023-10-13T22:38:28.132" v="1487" actId="26606"/>
          <ac:spMkLst>
            <pc:docMk/>
            <pc:sldMk cId="3890799181" sldId="256"/>
            <ac:spMk id="57" creationId="{197C305C-0E98-44D5-A930-21F23CC52F93}"/>
          </ac:spMkLst>
        </pc:spChg>
        <pc:spChg chg="add del">
          <ac:chgData name="Abdullah Qayyum" userId="449f52b43bac2572" providerId="LiveId" clId="{2F1DBFAE-BC38-48F5-A1CF-ADC3EED9D8BC}" dt="2023-10-13T22:38:28.132" v="1487" actId="26606"/>
          <ac:spMkLst>
            <pc:docMk/>
            <pc:sldMk cId="3890799181" sldId="256"/>
            <ac:spMk id="58" creationId="{A3473CF9-37EB-43E7-89EF-D2D1C53D1DAC}"/>
          </ac:spMkLst>
        </pc:spChg>
        <pc:spChg chg="add del">
          <ac:chgData name="Abdullah Qayyum" userId="449f52b43bac2572" providerId="LiveId" clId="{2F1DBFAE-BC38-48F5-A1CF-ADC3EED9D8BC}" dt="2023-10-13T22:38:28.132" v="1487" actId="26606"/>
          <ac:spMkLst>
            <pc:docMk/>
            <pc:sldMk cId="3890799181" sldId="256"/>
            <ac:spMk id="59" creationId="{586B4EF9-43BA-4655-A6FF-1D8E21574C95}"/>
          </ac:spMkLst>
        </pc:spChg>
        <pc:grpChg chg="add del">
          <ac:chgData name="Abdullah Qayyum" userId="449f52b43bac2572" providerId="LiveId" clId="{2F1DBFAE-BC38-48F5-A1CF-ADC3EED9D8BC}" dt="2023-10-13T13:53:35.816" v="3" actId="26606"/>
          <ac:grpSpMkLst>
            <pc:docMk/>
            <pc:sldMk cId="3890799181" sldId="256"/>
            <ac:grpSpMk id="11" creationId="{4592A8CB-0B0A-43A5-86F4-712B0C469671}"/>
          </ac:grpSpMkLst>
        </pc:grpChg>
        <pc:grpChg chg="add del">
          <ac:chgData name="Abdullah Qayyum" userId="449f52b43bac2572" providerId="LiveId" clId="{2F1DBFAE-BC38-48F5-A1CF-ADC3EED9D8BC}" dt="2023-10-13T13:53:47.328" v="9" actId="26606"/>
          <ac:grpSpMkLst>
            <pc:docMk/>
            <pc:sldMk cId="3890799181" sldId="256"/>
            <ac:grpSpMk id="25" creationId="{614A0AA1-C9DD-452F-AF3C-8231C0CD8325}"/>
          </ac:grpSpMkLst>
        </pc:grpChg>
        <pc:grpChg chg="add del">
          <ac:chgData name="Abdullah Qayyum" userId="449f52b43bac2572" providerId="LiveId" clId="{2F1DBFAE-BC38-48F5-A1CF-ADC3EED9D8BC}" dt="2023-10-13T13:53:47.328" v="9" actId="26606"/>
          <ac:grpSpMkLst>
            <pc:docMk/>
            <pc:sldMk cId="3890799181" sldId="256"/>
            <ac:grpSpMk id="29" creationId="{6E2935B3-43F9-4F49-AEEE-A09015DDFF57}"/>
          </ac:grpSpMkLst>
        </pc:grpChg>
        <pc:picChg chg="add del">
          <ac:chgData name="Abdullah Qayyum" userId="449f52b43bac2572" providerId="LiveId" clId="{2F1DBFAE-BC38-48F5-A1CF-ADC3EED9D8BC}" dt="2023-10-13T13:53:35.816" v="3" actId="26606"/>
          <ac:picMkLst>
            <pc:docMk/>
            <pc:sldMk cId="3890799181" sldId="256"/>
            <ac:picMk id="4" creationId="{B6144EF3-DD52-E7F7-F53D-FD488B388518}"/>
          </ac:picMkLst>
        </pc:picChg>
        <pc:picChg chg="add del mod ord">
          <ac:chgData name="Abdullah Qayyum" userId="449f52b43bac2572" providerId="LiveId" clId="{2F1DBFAE-BC38-48F5-A1CF-ADC3EED9D8BC}" dt="2023-10-13T22:38:28.624" v="1488"/>
          <ac:picMkLst>
            <pc:docMk/>
            <pc:sldMk cId="3890799181" sldId="256"/>
            <ac:picMk id="5" creationId="{09ADA1E6-58A3-EB5C-50A5-9044A671BC7A}"/>
          </ac:picMkLst>
        </pc:picChg>
        <pc:picChg chg="add del">
          <ac:chgData name="Abdullah Qayyum" userId="449f52b43bac2572" providerId="LiveId" clId="{2F1DBFAE-BC38-48F5-A1CF-ADC3EED9D8BC}" dt="2023-10-13T13:53:37.567" v="7" actId="26606"/>
          <ac:picMkLst>
            <pc:docMk/>
            <pc:sldMk cId="3890799181" sldId="256"/>
            <ac:picMk id="20" creationId="{67DC1598-5068-97FC-AF2B-DD59DEEC0B5C}"/>
          </ac:picMkLst>
        </pc:picChg>
        <pc:picChg chg="add del">
          <ac:chgData name="Abdullah Qayyum" userId="449f52b43bac2572" providerId="LiveId" clId="{2F1DBFAE-BC38-48F5-A1CF-ADC3EED9D8BC}" dt="2023-10-13T13:53:47.328" v="9" actId="26606"/>
          <ac:picMkLst>
            <pc:docMk/>
            <pc:sldMk cId="3890799181" sldId="256"/>
            <ac:picMk id="35" creationId="{3052BD94-8C82-A143-21F8-5CD36B65D827}"/>
          </ac:picMkLst>
        </pc:picChg>
        <pc:picChg chg="add mod">
          <ac:chgData name="Abdullah Qayyum" userId="449f52b43bac2572" providerId="LiveId" clId="{2F1DBFAE-BC38-48F5-A1CF-ADC3EED9D8BC}" dt="2023-10-13T22:38:28.132" v="1487" actId="26606"/>
          <ac:picMkLst>
            <pc:docMk/>
            <pc:sldMk cId="3890799181" sldId="256"/>
            <ac:picMk id="38" creationId="{FD163941-496A-AF16-9048-24C367E73E4C}"/>
          </ac:picMkLst>
        </pc:picChg>
      </pc:sldChg>
      <pc:sldChg chg="addSp delSp modSp new mod setBg">
        <pc:chgData name="Abdullah Qayyum" userId="449f52b43bac2572" providerId="LiveId" clId="{2F1DBFAE-BC38-48F5-A1CF-ADC3EED9D8BC}" dt="2023-10-13T22:38:31.261" v="1489"/>
        <pc:sldMkLst>
          <pc:docMk/>
          <pc:sldMk cId="3615253330" sldId="257"/>
        </pc:sldMkLst>
        <pc:spChg chg="mod">
          <ac:chgData name="Abdullah Qayyum" userId="449f52b43bac2572" providerId="LiveId" clId="{2F1DBFAE-BC38-48F5-A1CF-ADC3EED9D8BC}" dt="2023-10-13T22:36:23.981" v="1475" actId="20577"/>
          <ac:spMkLst>
            <pc:docMk/>
            <pc:sldMk cId="3615253330" sldId="257"/>
            <ac:spMk id="2" creationId="{16E34889-BD29-59D1-6B30-746D2B85716E}"/>
          </ac:spMkLst>
        </pc:spChg>
        <pc:spChg chg="mod ord">
          <ac:chgData name="Abdullah Qayyum" userId="449f52b43bac2572" providerId="LiveId" clId="{2F1DBFAE-BC38-48F5-A1CF-ADC3EED9D8BC}" dt="2023-10-13T22:31:44.379" v="1380" actId="20577"/>
          <ac:spMkLst>
            <pc:docMk/>
            <pc:sldMk cId="3615253330" sldId="257"/>
            <ac:spMk id="3" creationId="{D2FE40D4-0A15-ED41-4DAC-10B3C051524F}"/>
          </ac:spMkLst>
        </pc:spChg>
        <pc:spChg chg="add del">
          <ac:chgData name="Abdullah Qayyum" userId="449f52b43bac2572" providerId="LiveId" clId="{2F1DBFAE-BC38-48F5-A1CF-ADC3EED9D8BC}" dt="2023-10-13T22:13:29.341" v="1022" actId="26606"/>
          <ac:spMkLst>
            <pc:docMk/>
            <pc:sldMk cId="3615253330" sldId="257"/>
            <ac:spMk id="9" creationId="{0288C6B4-AFC3-407F-A595-EFFD38D4CCAF}"/>
          </ac:spMkLst>
        </pc:spChg>
        <pc:spChg chg="add del">
          <ac:chgData name="Abdullah Qayyum" userId="449f52b43bac2572" providerId="LiveId" clId="{2F1DBFAE-BC38-48F5-A1CF-ADC3EED9D8BC}" dt="2023-10-13T22:13:29.341" v="1022" actId="26606"/>
          <ac:spMkLst>
            <pc:docMk/>
            <pc:sldMk cId="3615253330" sldId="257"/>
            <ac:spMk id="11" creationId="{CF236821-17FE-429B-8D2C-08E13A64EA40}"/>
          </ac:spMkLst>
        </pc:spChg>
        <pc:spChg chg="add del">
          <ac:chgData name="Abdullah Qayyum" userId="449f52b43bac2572" providerId="LiveId" clId="{2F1DBFAE-BC38-48F5-A1CF-ADC3EED9D8BC}" dt="2023-10-13T22:13:29.341" v="1022" actId="26606"/>
          <ac:spMkLst>
            <pc:docMk/>
            <pc:sldMk cId="3615253330" sldId="257"/>
            <ac:spMk id="13" creationId="{C0BDBCD2-E081-43AB-9119-C55465E59757}"/>
          </ac:spMkLst>
        </pc:spChg>
        <pc:spChg chg="add del">
          <ac:chgData name="Abdullah Qayyum" userId="449f52b43bac2572" providerId="LiveId" clId="{2F1DBFAE-BC38-48F5-A1CF-ADC3EED9D8BC}" dt="2023-10-13T22:13:29.341" v="1022" actId="26606"/>
          <ac:spMkLst>
            <pc:docMk/>
            <pc:sldMk cId="3615253330" sldId="257"/>
            <ac:spMk id="15" creationId="{98E79BE4-34FE-485A-98A5-92CE8F7C4743}"/>
          </ac:spMkLst>
        </pc:spChg>
        <pc:spChg chg="add del">
          <ac:chgData name="Abdullah Qayyum" userId="449f52b43bac2572" providerId="LiveId" clId="{2F1DBFAE-BC38-48F5-A1CF-ADC3EED9D8BC}" dt="2023-10-13T22:13:29.341" v="1022" actId="26606"/>
          <ac:spMkLst>
            <pc:docMk/>
            <pc:sldMk cId="3615253330" sldId="257"/>
            <ac:spMk id="17" creationId="{7A5F0580-5EE9-419F-96EE-B6529EF6E7D0}"/>
          </ac:spMkLst>
        </pc:spChg>
        <pc:spChg chg="add del">
          <ac:chgData name="Abdullah Qayyum" userId="449f52b43bac2572" providerId="LiveId" clId="{2F1DBFAE-BC38-48F5-A1CF-ADC3EED9D8BC}" dt="2023-10-13T22:13:39.545" v="1024" actId="26606"/>
          <ac:spMkLst>
            <pc:docMk/>
            <pc:sldMk cId="3615253330" sldId="257"/>
            <ac:spMk id="19" creationId="{92468898-5A6E-4D55-85EC-308E785EE06C}"/>
          </ac:spMkLst>
        </pc:spChg>
        <pc:spChg chg="add del">
          <ac:chgData name="Abdullah Qayyum" userId="449f52b43bac2572" providerId="LiveId" clId="{2F1DBFAE-BC38-48F5-A1CF-ADC3EED9D8BC}" dt="2023-10-13T22:13:39.545" v="1024" actId="26606"/>
          <ac:spMkLst>
            <pc:docMk/>
            <pc:sldMk cId="3615253330" sldId="257"/>
            <ac:spMk id="20" creationId="{3E23A947-2D45-4208-AE2B-64948C87A3EB}"/>
          </ac:spMkLst>
        </pc:spChg>
        <pc:spChg chg="add del">
          <ac:chgData name="Abdullah Qayyum" userId="449f52b43bac2572" providerId="LiveId" clId="{2F1DBFAE-BC38-48F5-A1CF-ADC3EED9D8BC}" dt="2023-10-13T22:13:39.545" v="1024" actId="26606"/>
          <ac:spMkLst>
            <pc:docMk/>
            <pc:sldMk cId="3615253330" sldId="257"/>
            <ac:spMk id="21" creationId="{E5BBB0F9-6A59-4D02-A9C7-A2D6516684CE}"/>
          </ac:spMkLst>
        </pc:spChg>
        <pc:spChg chg="add del">
          <ac:chgData name="Abdullah Qayyum" userId="449f52b43bac2572" providerId="LiveId" clId="{2F1DBFAE-BC38-48F5-A1CF-ADC3EED9D8BC}" dt="2023-10-13T22:13:53.542" v="1026" actId="26606"/>
          <ac:spMkLst>
            <pc:docMk/>
            <pc:sldMk cId="3615253330" sldId="257"/>
            <ac:spMk id="23" creationId="{9AA72BD9-2C5A-4EDC-931F-5AA08EACA0F3}"/>
          </ac:spMkLst>
        </pc:spChg>
        <pc:spChg chg="add del">
          <ac:chgData name="Abdullah Qayyum" userId="449f52b43bac2572" providerId="LiveId" clId="{2F1DBFAE-BC38-48F5-A1CF-ADC3EED9D8BC}" dt="2023-10-13T22:13:53.542" v="1026" actId="26606"/>
          <ac:spMkLst>
            <pc:docMk/>
            <pc:sldMk cId="3615253330" sldId="257"/>
            <ac:spMk id="24" creationId="{8A6DB0E6-E65F-4229-A5A0-2500203B6CC3}"/>
          </ac:spMkLst>
        </pc:spChg>
        <pc:spChg chg="add del">
          <ac:chgData name="Abdullah Qayyum" userId="449f52b43bac2572" providerId="LiveId" clId="{2F1DBFAE-BC38-48F5-A1CF-ADC3EED9D8BC}" dt="2023-10-13T22:13:53.542" v="1026" actId="26606"/>
          <ac:spMkLst>
            <pc:docMk/>
            <pc:sldMk cId="3615253330" sldId="257"/>
            <ac:spMk id="25" creationId="{55D4142C-5077-457F-A6AD-3FECFDB39685}"/>
          </ac:spMkLst>
        </pc:spChg>
        <pc:spChg chg="add del">
          <ac:chgData name="Abdullah Qayyum" userId="449f52b43bac2572" providerId="LiveId" clId="{2F1DBFAE-BC38-48F5-A1CF-ADC3EED9D8BC}" dt="2023-10-13T22:13:53.542" v="1026" actId="26606"/>
          <ac:spMkLst>
            <pc:docMk/>
            <pc:sldMk cId="3615253330" sldId="257"/>
            <ac:spMk id="26" creationId="{7A5F0580-5EE9-419F-96EE-B6529EF6E7D0}"/>
          </ac:spMkLst>
        </pc:spChg>
        <pc:spChg chg="add del">
          <ac:chgData name="Abdullah Qayyum" userId="449f52b43bac2572" providerId="LiveId" clId="{2F1DBFAE-BC38-48F5-A1CF-ADC3EED9D8BC}" dt="2023-10-13T22:31:25.395" v="1372" actId="26606"/>
          <ac:spMkLst>
            <pc:docMk/>
            <pc:sldMk cId="3615253330" sldId="257"/>
            <ac:spMk id="28" creationId="{92468898-5A6E-4D55-85EC-308E785EE06C}"/>
          </ac:spMkLst>
        </pc:spChg>
        <pc:spChg chg="add del">
          <ac:chgData name="Abdullah Qayyum" userId="449f52b43bac2572" providerId="LiveId" clId="{2F1DBFAE-BC38-48F5-A1CF-ADC3EED9D8BC}" dt="2023-10-13T22:31:25.395" v="1372" actId="26606"/>
          <ac:spMkLst>
            <pc:docMk/>
            <pc:sldMk cId="3615253330" sldId="257"/>
            <ac:spMk id="29" creationId="{3E23A947-2D45-4208-AE2B-64948C87A3EB}"/>
          </ac:spMkLst>
        </pc:spChg>
        <pc:spChg chg="add del">
          <ac:chgData name="Abdullah Qayyum" userId="449f52b43bac2572" providerId="LiveId" clId="{2F1DBFAE-BC38-48F5-A1CF-ADC3EED9D8BC}" dt="2023-10-13T22:31:25.395" v="1372" actId="26606"/>
          <ac:spMkLst>
            <pc:docMk/>
            <pc:sldMk cId="3615253330" sldId="257"/>
            <ac:spMk id="30" creationId="{E5BBB0F9-6A59-4D02-A9C7-A2D6516684CE}"/>
          </ac:spMkLst>
        </pc:spChg>
        <pc:spChg chg="add del">
          <ac:chgData name="Abdullah Qayyum" userId="449f52b43bac2572" providerId="LiveId" clId="{2F1DBFAE-BC38-48F5-A1CF-ADC3EED9D8BC}" dt="2023-10-13T22:31:19.684" v="1363" actId="26606"/>
          <ac:spMkLst>
            <pc:docMk/>
            <pc:sldMk cId="3615253330" sldId="257"/>
            <ac:spMk id="35" creationId="{2C9A9DA9-7DC8-488B-A882-123947B0F3D9}"/>
          </ac:spMkLst>
        </pc:spChg>
        <pc:spChg chg="add del">
          <ac:chgData name="Abdullah Qayyum" userId="449f52b43bac2572" providerId="LiveId" clId="{2F1DBFAE-BC38-48F5-A1CF-ADC3EED9D8BC}" dt="2023-10-13T22:31:19.684" v="1363" actId="26606"/>
          <ac:spMkLst>
            <pc:docMk/>
            <pc:sldMk cId="3615253330" sldId="257"/>
            <ac:spMk id="37" creationId="{57F6BDD4-E066-4008-8011-6CC31AEB4556}"/>
          </ac:spMkLst>
        </pc:spChg>
        <pc:spChg chg="add del">
          <ac:chgData name="Abdullah Qayyum" userId="449f52b43bac2572" providerId="LiveId" clId="{2F1DBFAE-BC38-48F5-A1CF-ADC3EED9D8BC}" dt="2023-10-13T22:31:19.684" v="1363" actId="26606"/>
          <ac:spMkLst>
            <pc:docMk/>
            <pc:sldMk cId="3615253330" sldId="257"/>
            <ac:spMk id="39" creationId="{2711A8FB-68FC-45FC-B01E-38F809E2D439}"/>
          </ac:spMkLst>
        </pc:spChg>
        <pc:spChg chg="add del">
          <ac:chgData name="Abdullah Qayyum" userId="449f52b43bac2572" providerId="LiveId" clId="{2F1DBFAE-BC38-48F5-A1CF-ADC3EED9D8BC}" dt="2023-10-13T22:31:19.684" v="1363" actId="26606"/>
          <ac:spMkLst>
            <pc:docMk/>
            <pc:sldMk cId="3615253330" sldId="257"/>
            <ac:spMk id="41" creationId="{2A865FE3-5FC9-4049-87CF-30019C46C0F5}"/>
          </ac:spMkLst>
        </pc:spChg>
        <pc:spChg chg="add del">
          <ac:chgData name="Abdullah Qayyum" userId="449f52b43bac2572" providerId="LiveId" clId="{2F1DBFAE-BC38-48F5-A1CF-ADC3EED9D8BC}" dt="2023-10-13T22:31:21.448" v="1365" actId="26606"/>
          <ac:spMkLst>
            <pc:docMk/>
            <pc:sldMk cId="3615253330" sldId="257"/>
            <ac:spMk id="43" creationId="{0B9EE3F3-89B7-43C3-8651-C4C96830993D}"/>
          </ac:spMkLst>
        </pc:spChg>
        <pc:spChg chg="add del">
          <ac:chgData name="Abdullah Qayyum" userId="449f52b43bac2572" providerId="LiveId" clId="{2F1DBFAE-BC38-48F5-A1CF-ADC3EED9D8BC}" dt="2023-10-13T22:31:21.448" v="1365" actId="26606"/>
          <ac:spMkLst>
            <pc:docMk/>
            <pc:sldMk cId="3615253330" sldId="257"/>
            <ac:spMk id="44" creationId="{33AE4636-AEEC-45D6-84D4-7AC2DA48ECF8}"/>
          </ac:spMkLst>
        </pc:spChg>
        <pc:spChg chg="add del">
          <ac:chgData name="Abdullah Qayyum" userId="449f52b43bac2572" providerId="LiveId" clId="{2F1DBFAE-BC38-48F5-A1CF-ADC3EED9D8BC}" dt="2023-10-13T22:31:21.448" v="1365" actId="26606"/>
          <ac:spMkLst>
            <pc:docMk/>
            <pc:sldMk cId="3615253330" sldId="257"/>
            <ac:spMk id="45" creationId="{8D9CE0F4-2EB2-4F1F-8AAC-DB3571D9FE10}"/>
          </ac:spMkLst>
        </pc:spChg>
        <pc:spChg chg="add del">
          <ac:chgData name="Abdullah Qayyum" userId="449f52b43bac2572" providerId="LiveId" clId="{2F1DBFAE-BC38-48F5-A1CF-ADC3EED9D8BC}" dt="2023-10-13T22:31:23.107" v="1367" actId="26606"/>
          <ac:spMkLst>
            <pc:docMk/>
            <pc:sldMk cId="3615253330" sldId="257"/>
            <ac:spMk id="47" creationId="{2C9A9DA9-7DC8-488B-A882-123947B0F3D9}"/>
          </ac:spMkLst>
        </pc:spChg>
        <pc:spChg chg="add del">
          <ac:chgData name="Abdullah Qayyum" userId="449f52b43bac2572" providerId="LiveId" clId="{2F1DBFAE-BC38-48F5-A1CF-ADC3EED9D8BC}" dt="2023-10-13T22:31:23.107" v="1367" actId="26606"/>
          <ac:spMkLst>
            <pc:docMk/>
            <pc:sldMk cId="3615253330" sldId="257"/>
            <ac:spMk id="48" creationId="{57F6BDD4-E066-4008-8011-6CC31AEB4556}"/>
          </ac:spMkLst>
        </pc:spChg>
        <pc:spChg chg="add del">
          <ac:chgData name="Abdullah Qayyum" userId="449f52b43bac2572" providerId="LiveId" clId="{2F1DBFAE-BC38-48F5-A1CF-ADC3EED9D8BC}" dt="2023-10-13T22:31:23.107" v="1367" actId="26606"/>
          <ac:spMkLst>
            <pc:docMk/>
            <pc:sldMk cId="3615253330" sldId="257"/>
            <ac:spMk id="49" creationId="{2711A8FB-68FC-45FC-B01E-38F809E2D439}"/>
          </ac:spMkLst>
        </pc:spChg>
        <pc:spChg chg="add del">
          <ac:chgData name="Abdullah Qayyum" userId="449f52b43bac2572" providerId="LiveId" clId="{2F1DBFAE-BC38-48F5-A1CF-ADC3EED9D8BC}" dt="2023-10-13T22:31:23.107" v="1367" actId="26606"/>
          <ac:spMkLst>
            <pc:docMk/>
            <pc:sldMk cId="3615253330" sldId="257"/>
            <ac:spMk id="50" creationId="{2A865FE3-5FC9-4049-87CF-30019C46C0F5}"/>
          </ac:spMkLst>
        </pc:spChg>
        <pc:spChg chg="add del">
          <ac:chgData name="Abdullah Qayyum" userId="449f52b43bac2572" providerId="LiveId" clId="{2F1DBFAE-BC38-48F5-A1CF-ADC3EED9D8BC}" dt="2023-10-13T22:31:23.905" v="1369" actId="26606"/>
          <ac:spMkLst>
            <pc:docMk/>
            <pc:sldMk cId="3615253330" sldId="257"/>
            <ac:spMk id="52" creationId="{2C9A9DA9-7DC8-488B-A882-123947B0F3D9}"/>
          </ac:spMkLst>
        </pc:spChg>
        <pc:spChg chg="add del">
          <ac:chgData name="Abdullah Qayyum" userId="449f52b43bac2572" providerId="LiveId" clId="{2F1DBFAE-BC38-48F5-A1CF-ADC3EED9D8BC}" dt="2023-10-13T22:31:23.905" v="1369" actId="26606"/>
          <ac:spMkLst>
            <pc:docMk/>
            <pc:sldMk cId="3615253330" sldId="257"/>
            <ac:spMk id="53" creationId="{57F6BDD4-E066-4008-8011-6CC31AEB4556}"/>
          </ac:spMkLst>
        </pc:spChg>
        <pc:spChg chg="add del">
          <ac:chgData name="Abdullah Qayyum" userId="449f52b43bac2572" providerId="LiveId" clId="{2F1DBFAE-BC38-48F5-A1CF-ADC3EED9D8BC}" dt="2023-10-13T22:31:23.905" v="1369" actId="26606"/>
          <ac:spMkLst>
            <pc:docMk/>
            <pc:sldMk cId="3615253330" sldId="257"/>
            <ac:spMk id="54" creationId="{2711A8FB-68FC-45FC-B01E-38F809E2D439}"/>
          </ac:spMkLst>
        </pc:spChg>
        <pc:spChg chg="add del">
          <ac:chgData name="Abdullah Qayyum" userId="449f52b43bac2572" providerId="LiveId" clId="{2F1DBFAE-BC38-48F5-A1CF-ADC3EED9D8BC}" dt="2023-10-13T22:31:23.905" v="1369" actId="26606"/>
          <ac:spMkLst>
            <pc:docMk/>
            <pc:sldMk cId="3615253330" sldId="257"/>
            <ac:spMk id="55" creationId="{2A865FE3-5FC9-4049-87CF-30019C46C0F5}"/>
          </ac:spMkLst>
        </pc:spChg>
        <pc:spChg chg="add del">
          <ac:chgData name="Abdullah Qayyum" userId="449f52b43bac2572" providerId="LiveId" clId="{2F1DBFAE-BC38-48F5-A1CF-ADC3EED9D8BC}" dt="2023-10-13T22:31:25.385" v="1371" actId="26606"/>
          <ac:spMkLst>
            <pc:docMk/>
            <pc:sldMk cId="3615253330" sldId="257"/>
            <ac:spMk id="57" creationId="{0288C6B4-AFC3-407F-A595-EFFD38D4CCAF}"/>
          </ac:spMkLst>
        </pc:spChg>
        <pc:spChg chg="add del">
          <ac:chgData name="Abdullah Qayyum" userId="449f52b43bac2572" providerId="LiveId" clId="{2F1DBFAE-BC38-48F5-A1CF-ADC3EED9D8BC}" dt="2023-10-13T22:31:25.385" v="1371" actId="26606"/>
          <ac:spMkLst>
            <pc:docMk/>
            <pc:sldMk cId="3615253330" sldId="257"/>
            <ac:spMk id="58" creationId="{CF236821-17FE-429B-8D2C-08E13A64EA40}"/>
          </ac:spMkLst>
        </pc:spChg>
        <pc:spChg chg="add del">
          <ac:chgData name="Abdullah Qayyum" userId="449f52b43bac2572" providerId="LiveId" clId="{2F1DBFAE-BC38-48F5-A1CF-ADC3EED9D8BC}" dt="2023-10-13T22:31:25.385" v="1371" actId="26606"/>
          <ac:spMkLst>
            <pc:docMk/>
            <pc:sldMk cId="3615253330" sldId="257"/>
            <ac:spMk id="59" creationId="{C0BDBCD2-E081-43AB-9119-C55465E59757}"/>
          </ac:spMkLst>
        </pc:spChg>
        <pc:spChg chg="add del">
          <ac:chgData name="Abdullah Qayyum" userId="449f52b43bac2572" providerId="LiveId" clId="{2F1DBFAE-BC38-48F5-A1CF-ADC3EED9D8BC}" dt="2023-10-13T22:31:25.385" v="1371" actId="26606"/>
          <ac:spMkLst>
            <pc:docMk/>
            <pc:sldMk cId="3615253330" sldId="257"/>
            <ac:spMk id="60" creationId="{98E79BE4-34FE-485A-98A5-92CE8F7C4743}"/>
          </ac:spMkLst>
        </pc:spChg>
        <pc:spChg chg="add del">
          <ac:chgData name="Abdullah Qayyum" userId="449f52b43bac2572" providerId="LiveId" clId="{2F1DBFAE-BC38-48F5-A1CF-ADC3EED9D8BC}" dt="2023-10-13T22:31:25.385" v="1371" actId="26606"/>
          <ac:spMkLst>
            <pc:docMk/>
            <pc:sldMk cId="3615253330" sldId="257"/>
            <ac:spMk id="61" creationId="{7A5F0580-5EE9-419F-96EE-B6529EF6E7D0}"/>
          </ac:spMkLst>
        </pc:spChg>
        <pc:spChg chg="add">
          <ac:chgData name="Abdullah Qayyum" userId="449f52b43bac2572" providerId="LiveId" clId="{2F1DBFAE-BC38-48F5-A1CF-ADC3EED9D8BC}" dt="2023-10-13T22:31:25.395" v="1372" actId="26606"/>
          <ac:spMkLst>
            <pc:docMk/>
            <pc:sldMk cId="3615253330" sldId="257"/>
            <ac:spMk id="63" creationId="{0B9EE3F3-89B7-43C3-8651-C4C96830993D}"/>
          </ac:spMkLst>
        </pc:spChg>
        <pc:spChg chg="add">
          <ac:chgData name="Abdullah Qayyum" userId="449f52b43bac2572" providerId="LiveId" clId="{2F1DBFAE-BC38-48F5-A1CF-ADC3EED9D8BC}" dt="2023-10-13T22:31:25.395" v="1372" actId="26606"/>
          <ac:spMkLst>
            <pc:docMk/>
            <pc:sldMk cId="3615253330" sldId="257"/>
            <ac:spMk id="64" creationId="{33AE4636-AEEC-45D6-84D4-7AC2DA48ECF8}"/>
          </ac:spMkLst>
        </pc:spChg>
        <pc:spChg chg="add">
          <ac:chgData name="Abdullah Qayyum" userId="449f52b43bac2572" providerId="LiveId" clId="{2F1DBFAE-BC38-48F5-A1CF-ADC3EED9D8BC}" dt="2023-10-13T22:31:25.395" v="1372" actId="26606"/>
          <ac:spMkLst>
            <pc:docMk/>
            <pc:sldMk cId="3615253330" sldId="257"/>
            <ac:spMk id="65" creationId="{8D9CE0F4-2EB2-4F1F-8AAC-DB3571D9FE10}"/>
          </ac:spMkLst>
        </pc:spChg>
        <pc:picChg chg="add mod ord">
          <ac:chgData name="Abdullah Qayyum" userId="449f52b43bac2572" providerId="LiveId" clId="{2F1DBFAE-BC38-48F5-A1CF-ADC3EED9D8BC}" dt="2023-10-13T22:31:25.395" v="1372" actId="26606"/>
          <ac:picMkLst>
            <pc:docMk/>
            <pc:sldMk cId="3615253330" sldId="257"/>
            <ac:picMk id="4" creationId="{766A0A9C-887C-4F69-F295-44A8C7F6FA7A}"/>
          </ac:picMkLst>
        </pc:picChg>
        <pc:picChg chg="add del">
          <ac:chgData name="Abdullah Qayyum" userId="449f52b43bac2572" providerId="LiveId" clId="{2F1DBFAE-BC38-48F5-A1CF-ADC3EED9D8BC}" dt="2023-10-13T22:38:31.261" v="1489"/>
          <ac:picMkLst>
            <pc:docMk/>
            <pc:sldMk cId="3615253330" sldId="257"/>
            <ac:picMk id="5" creationId="{D2848D34-8328-411C-46DB-A8C5DA4203EE}"/>
          </ac:picMkLst>
        </pc:picChg>
      </pc:sldChg>
      <pc:sldChg chg="addSp modSp new mod setBg">
        <pc:chgData name="Abdullah Qayyum" userId="449f52b43bac2572" providerId="LiveId" clId="{2F1DBFAE-BC38-48F5-A1CF-ADC3EED9D8BC}" dt="2023-10-13T22:36:15.654" v="1468" actId="20577"/>
        <pc:sldMkLst>
          <pc:docMk/>
          <pc:sldMk cId="2593938019" sldId="258"/>
        </pc:sldMkLst>
        <pc:spChg chg="mod">
          <ac:chgData name="Abdullah Qayyum" userId="449f52b43bac2572" providerId="LiveId" clId="{2F1DBFAE-BC38-48F5-A1CF-ADC3EED9D8BC}" dt="2023-10-13T22:36:15.654" v="1468" actId="20577"/>
          <ac:spMkLst>
            <pc:docMk/>
            <pc:sldMk cId="2593938019" sldId="258"/>
            <ac:spMk id="2" creationId="{24C94CBD-A007-BD8D-E98B-451AE9A6A773}"/>
          </ac:spMkLst>
        </pc:spChg>
        <pc:spChg chg="mod">
          <ac:chgData name="Abdullah Qayyum" userId="449f52b43bac2572" providerId="LiveId" clId="{2F1DBFAE-BC38-48F5-A1CF-ADC3EED9D8BC}" dt="2023-10-13T22:33:05.088" v="1412" actId="27636"/>
          <ac:spMkLst>
            <pc:docMk/>
            <pc:sldMk cId="2593938019" sldId="258"/>
            <ac:spMk id="3" creationId="{89B59AC5-1292-9472-6C2E-C03EA8EE3FCB}"/>
          </ac:spMkLst>
        </pc:spChg>
        <pc:spChg chg="add">
          <ac:chgData name="Abdullah Qayyum" userId="449f52b43bac2572" providerId="LiveId" clId="{2F1DBFAE-BC38-48F5-A1CF-ADC3EED9D8BC}" dt="2023-10-13T22:21:13.454" v="1238" actId="26606"/>
          <ac:spMkLst>
            <pc:docMk/>
            <pc:sldMk cId="2593938019" sldId="258"/>
            <ac:spMk id="9" creationId="{F94AA2BD-2E3F-4B1D-8127-5744B8115311}"/>
          </ac:spMkLst>
        </pc:spChg>
        <pc:spChg chg="add">
          <ac:chgData name="Abdullah Qayyum" userId="449f52b43bac2572" providerId="LiveId" clId="{2F1DBFAE-BC38-48F5-A1CF-ADC3EED9D8BC}" dt="2023-10-13T22:21:13.454" v="1238" actId="26606"/>
          <ac:spMkLst>
            <pc:docMk/>
            <pc:sldMk cId="2593938019" sldId="258"/>
            <ac:spMk id="11" creationId="{4BD02261-2DC8-4AA8-9E16-7751AE892445}"/>
          </ac:spMkLst>
        </pc:spChg>
        <pc:spChg chg="add">
          <ac:chgData name="Abdullah Qayyum" userId="449f52b43bac2572" providerId="LiveId" clId="{2F1DBFAE-BC38-48F5-A1CF-ADC3EED9D8BC}" dt="2023-10-13T22:21:13.454" v="1238" actId="26606"/>
          <ac:spMkLst>
            <pc:docMk/>
            <pc:sldMk cId="2593938019" sldId="258"/>
            <ac:spMk id="13" creationId="{3D752CF2-2291-40B5-B462-C17B174C10BC}"/>
          </ac:spMkLst>
        </pc:spChg>
        <pc:picChg chg="add mod">
          <ac:chgData name="Abdullah Qayyum" userId="449f52b43bac2572" providerId="LiveId" clId="{2F1DBFAE-BC38-48F5-A1CF-ADC3EED9D8BC}" dt="2023-10-13T22:21:13.454" v="1238" actId="26606"/>
          <ac:picMkLst>
            <pc:docMk/>
            <pc:sldMk cId="2593938019" sldId="258"/>
            <ac:picMk id="4" creationId="{2A3CFC64-1419-92D5-3697-5419C3136E34}"/>
          </ac:picMkLst>
        </pc:picChg>
      </pc:sldChg>
      <pc:sldChg chg="addSp delSp modSp new mod setBg">
        <pc:chgData name="Abdullah Qayyum" userId="449f52b43bac2572" providerId="LiveId" clId="{2F1DBFAE-BC38-48F5-A1CF-ADC3EED9D8BC}" dt="2023-10-13T22:35:59.321" v="1461" actId="20577"/>
        <pc:sldMkLst>
          <pc:docMk/>
          <pc:sldMk cId="2508883562" sldId="259"/>
        </pc:sldMkLst>
        <pc:spChg chg="mod">
          <ac:chgData name="Abdullah Qayyum" userId="449f52b43bac2572" providerId="LiveId" clId="{2F1DBFAE-BC38-48F5-A1CF-ADC3EED9D8BC}" dt="2023-10-13T22:35:59.321" v="1461" actId="20577"/>
          <ac:spMkLst>
            <pc:docMk/>
            <pc:sldMk cId="2508883562" sldId="259"/>
            <ac:spMk id="2" creationId="{2A9907B4-1729-963F-A9B0-7AFFC7646EFD}"/>
          </ac:spMkLst>
        </pc:spChg>
        <pc:spChg chg="mod">
          <ac:chgData name="Abdullah Qayyum" userId="449f52b43bac2572" providerId="LiveId" clId="{2F1DBFAE-BC38-48F5-A1CF-ADC3EED9D8BC}" dt="2023-10-13T22:34:58.344" v="1441" actId="255"/>
          <ac:spMkLst>
            <pc:docMk/>
            <pc:sldMk cId="2508883562" sldId="259"/>
            <ac:spMk id="3" creationId="{7A8D421E-AA2E-05ED-508D-D05BCA7F22DA}"/>
          </ac:spMkLst>
        </pc:spChg>
        <pc:spChg chg="add del">
          <ac:chgData name="Abdullah Qayyum" userId="449f52b43bac2572" providerId="LiveId" clId="{2F1DBFAE-BC38-48F5-A1CF-ADC3EED9D8BC}" dt="2023-10-13T22:28:23.917" v="1351" actId="26606"/>
          <ac:spMkLst>
            <pc:docMk/>
            <pc:sldMk cId="2508883562" sldId="259"/>
            <ac:spMk id="9" creationId="{0288C6B4-AFC3-407F-A595-EFFD38D4CCAF}"/>
          </ac:spMkLst>
        </pc:spChg>
        <pc:spChg chg="add del">
          <ac:chgData name="Abdullah Qayyum" userId="449f52b43bac2572" providerId="LiveId" clId="{2F1DBFAE-BC38-48F5-A1CF-ADC3EED9D8BC}" dt="2023-10-13T22:28:23.917" v="1351" actId="26606"/>
          <ac:spMkLst>
            <pc:docMk/>
            <pc:sldMk cId="2508883562" sldId="259"/>
            <ac:spMk id="11" creationId="{CF236821-17FE-429B-8D2C-08E13A64EA40}"/>
          </ac:spMkLst>
        </pc:spChg>
        <pc:spChg chg="add del">
          <ac:chgData name="Abdullah Qayyum" userId="449f52b43bac2572" providerId="LiveId" clId="{2F1DBFAE-BC38-48F5-A1CF-ADC3EED9D8BC}" dt="2023-10-13T22:28:23.917" v="1351" actId="26606"/>
          <ac:spMkLst>
            <pc:docMk/>
            <pc:sldMk cId="2508883562" sldId="259"/>
            <ac:spMk id="13" creationId="{C0BDBCD2-E081-43AB-9119-C55465E59757}"/>
          </ac:spMkLst>
        </pc:spChg>
        <pc:spChg chg="add del">
          <ac:chgData name="Abdullah Qayyum" userId="449f52b43bac2572" providerId="LiveId" clId="{2F1DBFAE-BC38-48F5-A1CF-ADC3EED9D8BC}" dt="2023-10-13T22:28:23.917" v="1351" actId="26606"/>
          <ac:spMkLst>
            <pc:docMk/>
            <pc:sldMk cId="2508883562" sldId="259"/>
            <ac:spMk id="15" creationId="{98E79BE4-34FE-485A-98A5-92CE8F7C4743}"/>
          </ac:spMkLst>
        </pc:spChg>
        <pc:spChg chg="add del">
          <ac:chgData name="Abdullah Qayyum" userId="449f52b43bac2572" providerId="LiveId" clId="{2F1DBFAE-BC38-48F5-A1CF-ADC3EED9D8BC}" dt="2023-10-13T22:28:23.917" v="1351" actId="26606"/>
          <ac:spMkLst>
            <pc:docMk/>
            <pc:sldMk cId="2508883562" sldId="259"/>
            <ac:spMk id="17" creationId="{7A5F0580-5EE9-419F-96EE-B6529EF6E7D0}"/>
          </ac:spMkLst>
        </pc:spChg>
        <pc:spChg chg="add del">
          <ac:chgData name="Abdullah Qayyum" userId="449f52b43bac2572" providerId="LiveId" clId="{2F1DBFAE-BC38-48F5-A1CF-ADC3EED9D8BC}" dt="2023-10-13T22:28:28.021" v="1353" actId="26606"/>
          <ac:spMkLst>
            <pc:docMk/>
            <pc:sldMk cId="2508883562" sldId="259"/>
            <ac:spMk id="19" creationId="{79477870-C64A-4E35-8F2F-05B7114F3C74}"/>
          </ac:spMkLst>
        </pc:spChg>
        <pc:spChg chg="add del">
          <ac:chgData name="Abdullah Qayyum" userId="449f52b43bac2572" providerId="LiveId" clId="{2F1DBFAE-BC38-48F5-A1CF-ADC3EED9D8BC}" dt="2023-10-13T22:28:28.021" v="1353" actId="26606"/>
          <ac:spMkLst>
            <pc:docMk/>
            <pc:sldMk cId="2508883562" sldId="259"/>
            <ac:spMk id="20" creationId="{8AEA628B-C8FF-4D0B-B111-F101F580B15D}"/>
          </ac:spMkLst>
        </pc:spChg>
        <pc:spChg chg="add del">
          <ac:chgData name="Abdullah Qayyum" userId="449f52b43bac2572" providerId="LiveId" clId="{2F1DBFAE-BC38-48F5-A1CF-ADC3EED9D8BC}" dt="2023-10-13T22:28:28.021" v="1353" actId="26606"/>
          <ac:spMkLst>
            <pc:docMk/>
            <pc:sldMk cId="2508883562" sldId="259"/>
            <ac:spMk id="21" creationId="{42663BD0-064C-40FC-A331-F49FCA9536AA}"/>
          </ac:spMkLst>
        </pc:spChg>
        <pc:spChg chg="add del">
          <ac:chgData name="Abdullah Qayyum" userId="449f52b43bac2572" providerId="LiveId" clId="{2F1DBFAE-BC38-48F5-A1CF-ADC3EED9D8BC}" dt="2023-10-13T22:28:30.112" v="1355" actId="26606"/>
          <ac:spMkLst>
            <pc:docMk/>
            <pc:sldMk cId="2508883562" sldId="259"/>
            <ac:spMk id="23" creationId="{2C9A9DA9-7DC8-488B-A882-123947B0F3D9}"/>
          </ac:spMkLst>
        </pc:spChg>
        <pc:spChg chg="add del">
          <ac:chgData name="Abdullah Qayyum" userId="449f52b43bac2572" providerId="LiveId" clId="{2F1DBFAE-BC38-48F5-A1CF-ADC3EED9D8BC}" dt="2023-10-13T22:28:30.112" v="1355" actId="26606"/>
          <ac:spMkLst>
            <pc:docMk/>
            <pc:sldMk cId="2508883562" sldId="259"/>
            <ac:spMk id="24" creationId="{57F6BDD4-E066-4008-8011-6CC31AEB4556}"/>
          </ac:spMkLst>
        </pc:spChg>
        <pc:spChg chg="add del">
          <ac:chgData name="Abdullah Qayyum" userId="449f52b43bac2572" providerId="LiveId" clId="{2F1DBFAE-BC38-48F5-A1CF-ADC3EED9D8BC}" dt="2023-10-13T22:28:30.112" v="1355" actId="26606"/>
          <ac:spMkLst>
            <pc:docMk/>
            <pc:sldMk cId="2508883562" sldId="259"/>
            <ac:spMk id="25" creationId="{2711A8FB-68FC-45FC-B01E-38F809E2D439}"/>
          </ac:spMkLst>
        </pc:spChg>
        <pc:spChg chg="add del">
          <ac:chgData name="Abdullah Qayyum" userId="449f52b43bac2572" providerId="LiveId" clId="{2F1DBFAE-BC38-48F5-A1CF-ADC3EED9D8BC}" dt="2023-10-13T22:28:30.112" v="1355" actId="26606"/>
          <ac:spMkLst>
            <pc:docMk/>
            <pc:sldMk cId="2508883562" sldId="259"/>
            <ac:spMk id="26" creationId="{2A865FE3-5FC9-4049-87CF-30019C46C0F5}"/>
          </ac:spMkLst>
        </pc:spChg>
        <pc:spChg chg="add">
          <ac:chgData name="Abdullah Qayyum" userId="449f52b43bac2572" providerId="LiveId" clId="{2F1DBFAE-BC38-48F5-A1CF-ADC3EED9D8BC}" dt="2023-10-13T22:28:30.119" v="1356" actId="26606"/>
          <ac:spMkLst>
            <pc:docMk/>
            <pc:sldMk cId="2508883562" sldId="259"/>
            <ac:spMk id="28" creationId="{0B9EE3F3-89B7-43C3-8651-C4C96830993D}"/>
          </ac:spMkLst>
        </pc:spChg>
        <pc:spChg chg="add">
          <ac:chgData name="Abdullah Qayyum" userId="449f52b43bac2572" providerId="LiveId" clId="{2F1DBFAE-BC38-48F5-A1CF-ADC3EED9D8BC}" dt="2023-10-13T22:28:30.119" v="1356" actId="26606"/>
          <ac:spMkLst>
            <pc:docMk/>
            <pc:sldMk cId="2508883562" sldId="259"/>
            <ac:spMk id="29" creationId="{33AE4636-AEEC-45D6-84D4-7AC2DA48ECF8}"/>
          </ac:spMkLst>
        </pc:spChg>
        <pc:spChg chg="add">
          <ac:chgData name="Abdullah Qayyum" userId="449f52b43bac2572" providerId="LiveId" clId="{2F1DBFAE-BC38-48F5-A1CF-ADC3EED9D8BC}" dt="2023-10-13T22:28:30.119" v="1356" actId="26606"/>
          <ac:spMkLst>
            <pc:docMk/>
            <pc:sldMk cId="2508883562" sldId="259"/>
            <ac:spMk id="30" creationId="{8D9CE0F4-2EB2-4F1F-8AAC-DB3571D9FE10}"/>
          </ac:spMkLst>
        </pc:spChg>
        <pc:picChg chg="add mod">
          <ac:chgData name="Abdullah Qayyum" userId="449f52b43bac2572" providerId="LiveId" clId="{2F1DBFAE-BC38-48F5-A1CF-ADC3EED9D8BC}" dt="2023-10-13T22:28:30.119" v="1356" actId="26606"/>
          <ac:picMkLst>
            <pc:docMk/>
            <pc:sldMk cId="2508883562" sldId="259"/>
            <ac:picMk id="4" creationId="{C18533AF-F208-9096-2F14-E290F5E2F3AB}"/>
          </ac:picMkLst>
        </pc:picChg>
      </pc:sldChg>
      <pc:sldChg chg="addSp delSp modSp new mod setBg addAnim delAnim">
        <pc:chgData name="Abdullah Qayyum" userId="449f52b43bac2572" providerId="LiveId" clId="{2F1DBFAE-BC38-48F5-A1CF-ADC3EED9D8BC}" dt="2023-10-13T22:38:41.665" v="1495"/>
        <pc:sldMkLst>
          <pc:docMk/>
          <pc:sldMk cId="2695687787" sldId="260"/>
        </pc:sldMkLst>
        <pc:spChg chg="mod ord">
          <ac:chgData name="Abdullah Qayyum" userId="449f52b43bac2572" providerId="LiveId" clId="{2F1DBFAE-BC38-48F5-A1CF-ADC3EED9D8BC}" dt="2023-10-13T22:38:41.228" v="1494" actId="26606"/>
          <ac:spMkLst>
            <pc:docMk/>
            <pc:sldMk cId="2695687787" sldId="260"/>
            <ac:spMk id="2" creationId="{B8F151B2-9A2D-2494-2A2B-3D3302239002}"/>
          </ac:spMkLst>
        </pc:spChg>
        <pc:spChg chg="add del">
          <ac:chgData name="Abdullah Qayyum" userId="449f52b43bac2572" providerId="LiveId" clId="{2F1DBFAE-BC38-48F5-A1CF-ADC3EED9D8BC}" dt="2023-10-13T22:35:26.536" v="1452" actId="26606"/>
          <ac:spMkLst>
            <pc:docMk/>
            <pc:sldMk cId="2695687787" sldId="260"/>
            <ac:spMk id="8" creationId="{8D06CE56-3881-4ADA-8CEF-D18B02C242A3}"/>
          </ac:spMkLst>
        </pc:spChg>
        <pc:spChg chg="add del">
          <ac:chgData name="Abdullah Qayyum" userId="449f52b43bac2572" providerId="LiveId" clId="{2F1DBFAE-BC38-48F5-A1CF-ADC3EED9D8BC}" dt="2023-10-13T22:35:26.536" v="1452" actId="26606"/>
          <ac:spMkLst>
            <pc:docMk/>
            <pc:sldMk cId="2695687787" sldId="260"/>
            <ac:spMk id="10" creationId="{79F3C543-62EC-4433-9C93-A2CD8764E9B4}"/>
          </ac:spMkLst>
        </pc:spChg>
        <pc:spChg chg="add del">
          <ac:chgData name="Abdullah Qayyum" userId="449f52b43bac2572" providerId="LiveId" clId="{2F1DBFAE-BC38-48F5-A1CF-ADC3EED9D8BC}" dt="2023-10-13T22:35:26.536" v="1452" actId="26606"/>
          <ac:spMkLst>
            <pc:docMk/>
            <pc:sldMk cId="2695687787" sldId="260"/>
            <ac:spMk id="12" creationId="{2FB82883-1DC0-4BE1-A607-009095F3355A}"/>
          </ac:spMkLst>
        </pc:spChg>
        <pc:spChg chg="add del">
          <ac:chgData name="Abdullah Qayyum" userId="449f52b43bac2572" providerId="LiveId" clId="{2F1DBFAE-BC38-48F5-A1CF-ADC3EED9D8BC}" dt="2023-10-13T22:35:26.536" v="1452" actId="26606"/>
          <ac:spMkLst>
            <pc:docMk/>
            <pc:sldMk cId="2695687787" sldId="260"/>
            <ac:spMk id="14" creationId="{9FA98EAA-A866-4C95-A2A8-44E46FBAD5A0}"/>
          </ac:spMkLst>
        </pc:spChg>
        <pc:spChg chg="add del">
          <ac:chgData name="Abdullah Qayyum" userId="449f52b43bac2572" providerId="LiveId" clId="{2F1DBFAE-BC38-48F5-A1CF-ADC3EED9D8BC}" dt="2023-10-13T22:35:27.177" v="1455" actId="26606"/>
          <ac:spMkLst>
            <pc:docMk/>
            <pc:sldMk cId="2695687787" sldId="260"/>
            <ac:spMk id="16" creationId="{8D06CE56-3881-4ADA-8CEF-D18B02C242A3}"/>
          </ac:spMkLst>
        </pc:spChg>
        <pc:spChg chg="add del">
          <ac:chgData name="Abdullah Qayyum" userId="449f52b43bac2572" providerId="LiveId" clId="{2F1DBFAE-BC38-48F5-A1CF-ADC3EED9D8BC}" dt="2023-10-13T22:35:27.177" v="1455" actId="26606"/>
          <ac:spMkLst>
            <pc:docMk/>
            <pc:sldMk cId="2695687787" sldId="260"/>
            <ac:spMk id="17" creationId="{79F3C543-62EC-4433-9C93-A2CD8764E9B4}"/>
          </ac:spMkLst>
        </pc:spChg>
        <pc:spChg chg="add del">
          <ac:chgData name="Abdullah Qayyum" userId="449f52b43bac2572" providerId="LiveId" clId="{2F1DBFAE-BC38-48F5-A1CF-ADC3EED9D8BC}" dt="2023-10-13T22:35:27.177" v="1455" actId="26606"/>
          <ac:spMkLst>
            <pc:docMk/>
            <pc:sldMk cId="2695687787" sldId="260"/>
            <ac:spMk id="18" creationId="{5A59F003-E00A-43F9-91DC-CC54E3B87466}"/>
          </ac:spMkLst>
        </pc:spChg>
        <pc:spChg chg="add del">
          <ac:chgData name="Abdullah Qayyum" userId="449f52b43bac2572" providerId="LiveId" clId="{2F1DBFAE-BC38-48F5-A1CF-ADC3EED9D8BC}" dt="2023-10-13T22:35:27.177" v="1455" actId="26606"/>
          <ac:spMkLst>
            <pc:docMk/>
            <pc:sldMk cId="2695687787" sldId="260"/>
            <ac:spMk id="20" creationId="{D74A4382-E3AD-430A-9A1F-DFA3E0E77A7D}"/>
          </ac:spMkLst>
        </pc:spChg>
        <pc:spChg chg="add del">
          <ac:chgData name="Abdullah Qayyum" userId="449f52b43bac2572" providerId="LiveId" clId="{2F1DBFAE-BC38-48F5-A1CF-ADC3EED9D8BC}" dt="2023-10-13T22:38:41.228" v="1494" actId="26606"/>
          <ac:spMkLst>
            <pc:docMk/>
            <pc:sldMk cId="2695687787" sldId="260"/>
            <ac:spMk id="22" creationId="{8D06CE56-3881-4ADA-8CEF-D18B02C242A3}"/>
          </ac:spMkLst>
        </pc:spChg>
        <pc:spChg chg="add del">
          <ac:chgData name="Abdullah Qayyum" userId="449f52b43bac2572" providerId="LiveId" clId="{2F1DBFAE-BC38-48F5-A1CF-ADC3EED9D8BC}" dt="2023-10-13T22:38:41.228" v="1494" actId="26606"/>
          <ac:spMkLst>
            <pc:docMk/>
            <pc:sldMk cId="2695687787" sldId="260"/>
            <ac:spMk id="23" creationId="{79F3C543-62EC-4433-9C93-A2CD8764E9B4}"/>
          </ac:spMkLst>
        </pc:spChg>
        <pc:spChg chg="add del">
          <ac:chgData name="Abdullah Qayyum" userId="449f52b43bac2572" providerId="LiveId" clId="{2F1DBFAE-BC38-48F5-A1CF-ADC3EED9D8BC}" dt="2023-10-13T22:38:41.228" v="1494" actId="26606"/>
          <ac:spMkLst>
            <pc:docMk/>
            <pc:sldMk cId="2695687787" sldId="260"/>
            <ac:spMk id="25" creationId="{D5B012D8-7F27-4758-9AC6-C889B154BD73}"/>
          </ac:spMkLst>
        </pc:spChg>
        <pc:spChg chg="add del">
          <ac:chgData name="Abdullah Qayyum" userId="449f52b43bac2572" providerId="LiveId" clId="{2F1DBFAE-BC38-48F5-A1CF-ADC3EED9D8BC}" dt="2023-10-13T22:38:41.228" v="1494" actId="26606"/>
          <ac:spMkLst>
            <pc:docMk/>
            <pc:sldMk cId="2695687787" sldId="260"/>
            <ac:spMk id="26" creationId="{4063B759-00FC-46D1-9898-8E8625268FAF}"/>
          </ac:spMkLst>
        </pc:spChg>
        <pc:spChg chg="add del">
          <ac:chgData name="Abdullah Qayyum" userId="449f52b43bac2572" providerId="LiveId" clId="{2F1DBFAE-BC38-48F5-A1CF-ADC3EED9D8BC}" dt="2023-10-13T22:38:38.992" v="1492" actId="26606"/>
          <ac:spMkLst>
            <pc:docMk/>
            <pc:sldMk cId="2695687787" sldId="260"/>
            <ac:spMk id="31" creationId="{8D06CE56-3881-4ADA-8CEF-D18B02C242A3}"/>
          </ac:spMkLst>
        </pc:spChg>
        <pc:spChg chg="add del">
          <ac:chgData name="Abdullah Qayyum" userId="449f52b43bac2572" providerId="LiveId" clId="{2F1DBFAE-BC38-48F5-A1CF-ADC3EED9D8BC}" dt="2023-10-13T22:38:38.992" v="1492" actId="26606"/>
          <ac:spMkLst>
            <pc:docMk/>
            <pc:sldMk cId="2695687787" sldId="260"/>
            <ac:spMk id="33" creationId="{79F3C543-62EC-4433-9C93-A2CD8764E9B4}"/>
          </ac:spMkLst>
        </pc:spChg>
        <pc:spChg chg="add del">
          <ac:chgData name="Abdullah Qayyum" userId="449f52b43bac2572" providerId="LiveId" clId="{2F1DBFAE-BC38-48F5-A1CF-ADC3EED9D8BC}" dt="2023-10-13T22:38:38.992" v="1492" actId="26606"/>
          <ac:spMkLst>
            <pc:docMk/>
            <pc:sldMk cId="2695687787" sldId="260"/>
            <ac:spMk id="35" creationId="{6234BCC6-39B9-47D9-8BF8-C665401AE23C}"/>
          </ac:spMkLst>
        </pc:spChg>
        <pc:spChg chg="add del">
          <ac:chgData name="Abdullah Qayyum" userId="449f52b43bac2572" providerId="LiveId" clId="{2F1DBFAE-BC38-48F5-A1CF-ADC3EED9D8BC}" dt="2023-10-13T22:38:38.992" v="1492" actId="26606"/>
          <ac:spMkLst>
            <pc:docMk/>
            <pc:sldMk cId="2695687787" sldId="260"/>
            <ac:spMk id="37" creationId="{72A9CE9D-DAC3-40AF-B504-78A64A909F9D}"/>
          </ac:spMkLst>
        </pc:spChg>
        <pc:spChg chg="add del">
          <ac:chgData name="Abdullah Qayyum" userId="449f52b43bac2572" providerId="LiveId" clId="{2F1DBFAE-BC38-48F5-A1CF-ADC3EED9D8BC}" dt="2023-10-13T22:38:38.992" v="1492" actId="26606"/>
          <ac:spMkLst>
            <pc:docMk/>
            <pc:sldMk cId="2695687787" sldId="260"/>
            <ac:spMk id="39" creationId="{506D7452-6CDE-4381-86CE-07B2459383D5}"/>
          </ac:spMkLst>
        </pc:spChg>
        <pc:spChg chg="add del">
          <ac:chgData name="Abdullah Qayyum" userId="449f52b43bac2572" providerId="LiveId" clId="{2F1DBFAE-BC38-48F5-A1CF-ADC3EED9D8BC}" dt="2023-10-13T22:38:38.992" v="1492" actId="26606"/>
          <ac:spMkLst>
            <pc:docMk/>
            <pc:sldMk cId="2695687787" sldId="260"/>
            <ac:spMk id="41" creationId="{762DA937-8B55-4317-BD32-98D7AF30E39E}"/>
          </ac:spMkLst>
        </pc:spChg>
        <pc:spChg chg="add del">
          <ac:chgData name="Abdullah Qayyum" userId="449f52b43bac2572" providerId="LiveId" clId="{2F1DBFAE-BC38-48F5-A1CF-ADC3EED9D8BC}" dt="2023-10-13T22:38:38.992" v="1492" actId="26606"/>
          <ac:spMkLst>
            <pc:docMk/>
            <pc:sldMk cId="2695687787" sldId="260"/>
            <ac:spMk id="43" creationId="{C52EE5A8-045B-4D39-8ED1-513334085EEC}"/>
          </ac:spMkLst>
        </pc:spChg>
        <pc:spChg chg="add del">
          <ac:chgData name="Abdullah Qayyum" userId="449f52b43bac2572" providerId="LiveId" clId="{2F1DBFAE-BC38-48F5-A1CF-ADC3EED9D8BC}" dt="2023-10-13T22:38:41.228" v="1494" actId="26606"/>
          <ac:spMkLst>
            <pc:docMk/>
            <pc:sldMk cId="2695687787" sldId="260"/>
            <ac:spMk id="45" creationId="{8D06CE56-3881-4ADA-8CEF-D18B02C242A3}"/>
          </ac:spMkLst>
        </pc:spChg>
        <pc:spChg chg="add del">
          <ac:chgData name="Abdullah Qayyum" userId="449f52b43bac2572" providerId="LiveId" clId="{2F1DBFAE-BC38-48F5-A1CF-ADC3EED9D8BC}" dt="2023-10-13T22:38:41.228" v="1494" actId="26606"/>
          <ac:spMkLst>
            <pc:docMk/>
            <pc:sldMk cId="2695687787" sldId="260"/>
            <ac:spMk id="46" creationId="{79F3C543-62EC-4433-9C93-A2CD8764E9B4}"/>
          </ac:spMkLst>
        </pc:spChg>
        <pc:spChg chg="add del">
          <ac:chgData name="Abdullah Qayyum" userId="449f52b43bac2572" providerId="LiveId" clId="{2F1DBFAE-BC38-48F5-A1CF-ADC3EED9D8BC}" dt="2023-10-13T22:38:41.228" v="1494" actId="26606"/>
          <ac:spMkLst>
            <pc:docMk/>
            <pc:sldMk cId="2695687787" sldId="260"/>
            <ac:spMk id="47" creationId="{A061BA2E-A388-41C5-B73A-B0FEB6B1029D}"/>
          </ac:spMkLst>
        </pc:spChg>
        <pc:spChg chg="add del">
          <ac:chgData name="Abdullah Qayyum" userId="449f52b43bac2572" providerId="LiveId" clId="{2F1DBFAE-BC38-48F5-A1CF-ADC3EED9D8BC}" dt="2023-10-13T22:38:41.228" v="1494" actId="26606"/>
          <ac:spMkLst>
            <pc:docMk/>
            <pc:sldMk cId="2695687787" sldId="260"/>
            <ac:spMk id="48" creationId="{76E192A2-3ED3-4081-8A86-A22B5114178F}"/>
          </ac:spMkLst>
        </pc:spChg>
        <pc:spChg chg="add del">
          <ac:chgData name="Abdullah Qayyum" userId="449f52b43bac2572" providerId="LiveId" clId="{2F1DBFAE-BC38-48F5-A1CF-ADC3EED9D8BC}" dt="2023-10-13T22:38:41.228" v="1494" actId="26606"/>
          <ac:spMkLst>
            <pc:docMk/>
            <pc:sldMk cId="2695687787" sldId="260"/>
            <ac:spMk id="49" creationId="{79F40191-0F44-4FD1-82CC-ACB507C14BE6}"/>
          </ac:spMkLst>
        </pc:spChg>
        <pc:picChg chg="add del mod ord">
          <ac:chgData name="Abdullah Qayyum" userId="449f52b43bac2572" providerId="LiveId" clId="{2F1DBFAE-BC38-48F5-A1CF-ADC3EED9D8BC}" dt="2023-10-13T22:38:41.665" v="1495"/>
          <ac:picMkLst>
            <pc:docMk/>
            <pc:sldMk cId="2695687787" sldId="260"/>
            <ac:picMk id="3" creationId="{4BFE0244-6F1E-2648-6483-DF7B372F5F95}"/>
          </ac:picMkLst>
        </pc:picChg>
        <pc:picChg chg="add del">
          <ac:chgData name="Abdullah Qayyum" userId="449f52b43bac2572" providerId="LiveId" clId="{2F1DBFAE-BC38-48F5-A1CF-ADC3EED9D8BC}" dt="2023-10-13T22:35:26.536" v="1452" actId="26606"/>
          <ac:picMkLst>
            <pc:docMk/>
            <pc:sldMk cId="2695687787" sldId="260"/>
            <ac:picMk id="4" creationId="{6102326E-2992-A38E-B9DC-346A0FBC8F9C}"/>
          </ac:picMkLst>
        </pc:picChg>
        <pc:picChg chg="add del">
          <ac:chgData name="Abdullah Qayyum" userId="449f52b43bac2572" providerId="LiveId" clId="{2F1DBFAE-BC38-48F5-A1CF-ADC3EED9D8BC}" dt="2023-10-13T22:35:27.177" v="1455" actId="26606"/>
          <ac:picMkLst>
            <pc:docMk/>
            <pc:sldMk cId="2695687787" sldId="260"/>
            <ac:picMk id="19" creationId="{57E14585-1287-8E1A-63DB-C00B8EC10A03}"/>
          </ac:picMkLst>
        </pc:picChg>
        <pc:picChg chg="add mod">
          <ac:chgData name="Abdullah Qayyum" userId="449f52b43bac2572" providerId="LiveId" clId="{2F1DBFAE-BC38-48F5-A1CF-ADC3EED9D8BC}" dt="2023-10-13T22:38:41.228" v="1494" actId="26606"/>
          <ac:picMkLst>
            <pc:docMk/>
            <pc:sldMk cId="2695687787" sldId="260"/>
            <ac:picMk id="24" creationId="{D4381F3B-EC8F-AA13-9AA5-6EF1299470A3}"/>
          </ac:picMkLst>
        </pc:picChg>
      </pc:sldChg>
      <pc:sldMasterChg chg="add del addSldLayout delSldLayout">
        <pc:chgData name="Abdullah Qayyum" userId="449f52b43bac2572" providerId="LiveId" clId="{2F1DBFAE-BC38-48F5-A1CF-ADC3EED9D8BC}" dt="2023-10-13T13:53:47.379" v="10" actId="26606"/>
        <pc:sldMasterMkLst>
          <pc:docMk/>
          <pc:sldMasterMk cId="1198932978" sldId="2147483648"/>
        </pc:sldMasterMkLst>
        <pc:sldLayoutChg chg="add del">
          <pc:chgData name="Abdullah Qayyum" userId="449f52b43bac2572" providerId="LiveId" clId="{2F1DBFAE-BC38-48F5-A1CF-ADC3EED9D8BC}" dt="2023-10-13T13:53:47.379" v="10" actId="26606"/>
          <pc:sldLayoutMkLst>
            <pc:docMk/>
            <pc:sldMasterMk cId="1198932978" sldId="2147483648"/>
            <pc:sldLayoutMk cId="765912873" sldId="2147483649"/>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1144265219" sldId="2147483650"/>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1414184403" sldId="2147483651"/>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3055814456" sldId="2147483652"/>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3138716869" sldId="2147483653"/>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3719386050" sldId="2147483654"/>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3426125847" sldId="2147483655"/>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53467636" sldId="2147483656"/>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2170950304" sldId="2147483657"/>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489878976" sldId="2147483658"/>
          </pc:sldLayoutMkLst>
        </pc:sldLayoutChg>
        <pc:sldLayoutChg chg="add del">
          <pc:chgData name="Abdullah Qayyum" userId="449f52b43bac2572" providerId="LiveId" clId="{2F1DBFAE-BC38-48F5-A1CF-ADC3EED9D8BC}" dt="2023-10-13T13:53:47.379" v="10" actId="26606"/>
          <pc:sldLayoutMkLst>
            <pc:docMk/>
            <pc:sldMasterMk cId="1198932978" sldId="2147483648"/>
            <pc:sldLayoutMk cId="1883454071" sldId="2147483659"/>
          </pc:sldLayoutMkLst>
        </pc:sldLayoutChg>
      </pc:sldMasterChg>
      <pc:sldMasterChg chg="add del addSldLayout delSldLayout">
        <pc:chgData name="Abdullah Qayyum" userId="449f52b43bac2572" providerId="LiveId" clId="{2F1DBFAE-BC38-48F5-A1CF-ADC3EED9D8BC}" dt="2023-10-13T13:53:35.816" v="3" actId="26606"/>
        <pc:sldMasterMkLst>
          <pc:docMk/>
          <pc:sldMasterMk cId="3094688761" sldId="2147483673"/>
        </pc:sldMasterMkLst>
        <pc:sldLayoutChg chg="add del">
          <pc:chgData name="Abdullah Qayyum" userId="449f52b43bac2572" providerId="LiveId" clId="{2F1DBFAE-BC38-48F5-A1CF-ADC3EED9D8BC}" dt="2023-10-13T13:53:35.816" v="3" actId="26606"/>
          <pc:sldLayoutMkLst>
            <pc:docMk/>
            <pc:sldMasterMk cId="3094688761" sldId="2147483673"/>
            <pc:sldLayoutMk cId="1633854471" sldId="2147483662"/>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1065952491" sldId="2147483663"/>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2690139733" sldId="2147483664"/>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3607602333" sldId="2147483665"/>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3408173234" sldId="2147483666"/>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3715971595" sldId="2147483667"/>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269850391" sldId="2147483668"/>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2739197953" sldId="2147483669"/>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4275782057" sldId="2147483670"/>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3705412766" sldId="2147483671"/>
          </pc:sldLayoutMkLst>
        </pc:sldLayoutChg>
        <pc:sldLayoutChg chg="add del">
          <pc:chgData name="Abdullah Qayyum" userId="449f52b43bac2572" providerId="LiveId" clId="{2F1DBFAE-BC38-48F5-A1CF-ADC3EED9D8BC}" dt="2023-10-13T13:53:35.816" v="3" actId="26606"/>
          <pc:sldLayoutMkLst>
            <pc:docMk/>
            <pc:sldMasterMk cId="3094688761" sldId="2147483673"/>
            <pc:sldLayoutMk cId="747023534" sldId="2147483672"/>
          </pc:sldLayoutMkLst>
        </pc:sldLayoutChg>
      </pc:sldMasterChg>
      <pc:sldMasterChg chg="add del addSldLayout delSldLayout">
        <pc:chgData name="Abdullah Qayyum" userId="449f52b43bac2572" providerId="LiveId" clId="{2F1DBFAE-BC38-48F5-A1CF-ADC3EED9D8BC}" dt="2023-10-13T13:53:37.567" v="7" actId="26606"/>
        <pc:sldMasterMkLst>
          <pc:docMk/>
          <pc:sldMasterMk cId="2776872831" sldId="2147483686"/>
        </pc:sldMasterMkLst>
        <pc:sldLayoutChg chg="add del">
          <pc:chgData name="Abdullah Qayyum" userId="449f52b43bac2572" providerId="LiveId" clId="{2F1DBFAE-BC38-48F5-A1CF-ADC3EED9D8BC}" dt="2023-10-13T13:53:37.567" v="7" actId="26606"/>
          <pc:sldLayoutMkLst>
            <pc:docMk/>
            <pc:sldMasterMk cId="2776872831" sldId="2147483686"/>
            <pc:sldLayoutMk cId="1711801434" sldId="2147483675"/>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1935711352" sldId="2147483676"/>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1780621849" sldId="2147483677"/>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425780060" sldId="2147483678"/>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2889879690" sldId="2147483679"/>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4260036414" sldId="2147483680"/>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231510745" sldId="2147483681"/>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1605939181" sldId="2147483682"/>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2468853986" sldId="2147483683"/>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3721514274" sldId="2147483684"/>
          </pc:sldLayoutMkLst>
        </pc:sldLayoutChg>
        <pc:sldLayoutChg chg="add del">
          <pc:chgData name="Abdullah Qayyum" userId="449f52b43bac2572" providerId="LiveId" clId="{2F1DBFAE-BC38-48F5-A1CF-ADC3EED9D8BC}" dt="2023-10-13T13:53:37.567" v="7" actId="26606"/>
          <pc:sldLayoutMkLst>
            <pc:docMk/>
            <pc:sldMasterMk cId="2776872831" sldId="2147483686"/>
            <pc:sldLayoutMk cId="394006730" sldId="2147483685"/>
          </pc:sldLayoutMkLst>
        </pc:sldLayoutChg>
      </pc:sldMasterChg>
      <pc:sldMasterChg chg="add del addSldLayout delSldLayout">
        <pc:chgData name="Abdullah Qayyum" userId="449f52b43bac2572" providerId="LiveId" clId="{2F1DBFAE-BC38-48F5-A1CF-ADC3EED9D8BC}" dt="2023-10-13T13:53:47.328" v="9" actId="26606"/>
        <pc:sldMasterMkLst>
          <pc:docMk/>
          <pc:sldMasterMk cId="2092990310" sldId="2147483699"/>
        </pc:sldMasterMkLst>
        <pc:sldLayoutChg chg="add del">
          <pc:chgData name="Abdullah Qayyum" userId="449f52b43bac2572" providerId="LiveId" clId="{2F1DBFAE-BC38-48F5-A1CF-ADC3EED9D8BC}" dt="2023-10-13T13:53:47.328" v="9" actId="26606"/>
          <pc:sldLayoutMkLst>
            <pc:docMk/>
            <pc:sldMasterMk cId="2092990310" sldId="2147483699"/>
            <pc:sldLayoutMk cId="1710548583" sldId="2147483688"/>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2230824769" sldId="2147483689"/>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771068660" sldId="2147483690"/>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3090654045" sldId="2147483691"/>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1464040598" sldId="2147483692"/>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175284959" sldId="2147483693"/>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3295759045" sldId="2147483694"/>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1017579614" sldId="2147483695"/>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1143722096" sldId="2147483696"/>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3672482702" sldId="2147483697"/>
          </pc:sldLayoutMkLst>
        </pc:sldLayoutChg>
        <pc:sldLayoutChg chg="add del">
          <pc:chgData name="Abdullah Qayyum" userId="449f52b43bac2572" providerId="LiveId" clId="{2F1DBFAE-BC38-48F5-A1CF-ADC3EED9D8BC}" dt="2023-10-13T13:53:47.328" v="9" actId="26606"/>
          <pc:sldLayoutMkLst>
            <pc:docMk/>
            <pc:sldMasterMk cId="2092990310" sldId="2147483699"/>
            <pc:sldLayoutMk cId="3445161213" sldId="2147483698"/>
          </pc:sldLayoutMkLst>
        </pc:sldLayoutChg>
      </pc:sldMasterChg>
      <pc:sldMasterChg chg="add addSldLayout">
        <pc:chgData name="Abdullah Qayyum" userId="449f52b43bac2572" providerId="LiveId" clId="{2F1DBFAE-BC38-48F5-A1CF-ADC3EED9D8BC}" dt="2023-10-13T13:53:47.379" v="10" actId="26606"/>
        <pc:sldMasterMkLst>
          <pc:docMk/>
          <pc:sldMasterMk cId="4251671710" sldId="2147483738"/>
        </pc:sldMasterMkLst>
        <pc:sldLayoutChg chg="add">
          <pc:chgData name="Abdullah Qayyum" userId="449f52b43bac2572" providerId="LiveId" clId="{2F1DBFAE-BC38-48F5-A1CF-ADC3EED9D8BC}" dt="2023-10-13T13:53:47.379" v="10" actId="26606"/>
          <pc:sldLayoutMkLst>
            <pc:docMk/>
            <pc:sldMasterMk cId="4251671710" sldId="2147483738"/>
            <pc:sldLayoutMk cId="3091671662" sldId="2147483727"/>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4159120930" sldId="2147483728"/>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2304354897" sldId="2147483729"/>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1664058503" sldId="2147483730"/>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182880707" sldId="2147483731"/>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2846792595" sldId="2147483732"/>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4208939249" sldId="2147483733"/>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2820553758" sldId="2147483734"/>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31000333" sldId="2147483735"/>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901185061" sldId="2147483736"/>
          </pc:sldLayoutMkLst>
        </pc:sldLayoutChg>
        <pc:sldLayoutChg chg="add">
          <pc:chgData name="Abdullah Qayyum" userId="449f52b43bac2572" providerId="LiveId" clId="{2F1DBFAE-BC38-48F5-A1CF-ADC3EED9D8BC}" dt="2023-10-13T13:53:47.379" v="10" actId="26606"/>
          <pc:sldLayoutMkLst>
            <pc:docMk/>
            <pc:sldMasterMk cId="4251671710" sldId="2147483738"/>
            <pc:sldLayoutMk cId="4104172099"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93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405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679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055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0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118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417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88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167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912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435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516717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FD163941-496A-AF16-9048-24C367E73E4C}"/>
              </a:ext>
            </a:extLst>
          </p:cNvPr>
          <p:cNvPicPr>
            <a:picLocks noChangeAspect="1"/>
          </p:cNvPicPr>
          <p:nvPr/>
        </p:nvPicPr>
        <p:blipFill rotWithShape="1">
          <a:blip r:embed="rId2"/>
          <a:srcRect t="15413"/>
          <a:stretch/>
        </p:blipFill>
        <p:spPr>
          <a:xfrm>
            <a:off x="20" y="10"/>
            <a:ext cx="12191981" cy="6857990"/>
          </a:xfrm>
          <a:prstGeom prst="rect">
            <a:avLst/>
          </a:prstGeom>
        </p:spPr>
      </p:pic>
      <p:sp>
        <p:nvSpPr>
          <p:cNvPr id="39" name="Rectangle 3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5CFC26-8128-A8BD-4207-E1084C39E034}"/>
              </a:ext>
            </a:extLst>
          </p:cNvPr>
          <p:cNvSpPr>
            <a:spLocks noGrp="1"/>
          </p:cNvSpPr>
          <p:nvPr>
            <p:ph type="ctrTitle"/>
          </p:nvPr>
        </p:nvSpPr>
        <p:spPr>
          <a:xfrm>
            <a:off x="404553" y="3091928"/>
            <a:ext cx="9078562" cy="2387600"/>
          </a:xfrm>
        </p:spPr>
        <p:txBody>
          <a:bodyPr>
            <a:normAutofit/>
          </a:bodyPr>
          <a:lstStyle/>
          <a:p>
            <a:r>
              <a:rPr lang="en-US" sz="6600">
                <a:solidFill>
                  <a:schemeClr val="bg1"/>
                </a:solidFill>
              </a:rPr>
              <a:t>Hypothesis Testing</a:t>
            </a:r>
          </a:p>
        </p:txBody>
      </p:sp>
      <p:sp>
        <p:nvSpPr>
          <p:cNvPr id="40" name="Rectangle: Rounded Corners 3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DA5C113-C525-CB67-E62A-1B08E1042007}"/>
              </a:ext>
            </a:extLst>
          </p:cNvPr>
          <p:cNvSpPr>
            <a:spLocks noGrp="1"/>
          </p:cNvSpPr>
          <p:nvPr>
            <p:ph type="subTitle" idx="1"/>
          </p:nvPr>
        </p:nvSpPr>
        <p:spPr>
          <a:xfrm>
            <a:off x="404553" y="5624945"/>
            <a:ext cx="9078562" cy="592975"/>
          </a:xfrm>
        </p:spPr>
        <p:txBody>
          <a:bodyPr anchor="ctr">
            <a:normAutofit/>
          </a:bodyPr>
          <a:lstStyle/>
          <a:p>
            <a:r>
              <a:rPr lang="en-US">
                <a:solidFill>
                  <a:schemeClr val="bg1"/>
                </a:solidFill>
              </a:rPr>
              <a:t>Abdullah Qayyum</a:t>
            </a:r>
            <a:endParaRPr lang="en-US" dirty="0">
              <a:solidFill>
                <a:schemeClr val="bg1"/>
              </a:solidFill>
            </a:endParaRPr>
          </a:p>
        </p:txBody>
      </p:sp>
    </p:spTree>
    <p:extLst>
      <p:ext uri="{BB962C8B-B14F-4D97-AF65-F5344CB8AC3E}">
        <p14:creationId xmlns:p14="http://schemas.microsoft.com/office/powerpoint/2010/main" val="389079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34889-BD29-59D1-6B30-746D2B85716E}"/>
              </a:ext>
            </a:extLst>
          </p:cNvPr>
          <p:cNvSpPr>
            <a:spLocks noGrp="1"/>
          </p:cNvSpPr>
          <p:nvPr>
            <p:ph type="title"/>
          </p:nvPr>
        </p:nvSpPr>
        <p:spPr>
          <a:xfrm>
            <a:off x="411480" y="991443"/>
            <a:ext cx="4443154" cy="1087819"/>
          </a:xfrm>
        </p:spPr>
        <p:txBody>
          <a:bodyPr anchor="b">
            <a:normAutofit/>
          </a:bodyPr>
          <a:lstStyle/>
          <a:p>
            <a:r>
              <a:rPr lang="en-US" sz="3400" dirty="0"/>
              <a:t>Hypothesis 1(C) </a:t>
            </a:r>
          </a:p>
        </p:txBody>
      </p:sp>
      <p:sp>
        <p:nvSpPr>
          <p:cNvPr id="64" name="Rectangle 6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2FE40D4-0A15-ED41-4DAC-10B3C051524F}"/>
              </a:ext>
            </a:extLst>
          </p:cNvPr>
          <p:cNvSpPr>
            <a:spLocks noGrp="1"/>
          </p:cNvSpPr>
          <p:nvPr>
            <p:ph idx="1"/>
          </p:nvPr>
        </p:nvSpPr>
        <p:spPr>
          <a:xfrm>
            <a:off x="411480" y="2684095"/>
            <a:ext cx="4443154" cy="3492868"/>
          </a:xfrm>
        </p:spPr>
        <p:txBody>
          <a:bodyPr>
            <a:normAutofit/>
          </a:bodyPr>
          <a:lstStyle/>
          <a:p>
            <a:pPr>
              <a:lnSpc>
                <a:spcPct val="100000"/>
              </a:lnSpc>
            </a:pPr>
            <a:r>
              <a:rPr lang="en-US" sz="1200" dirty="0"/>
              <a:t>Alternative Hypothesis: We initially thought that the average attendance at Hip-Hop parties is higher on Fridays compared to Thursdays.</a:t>
            </a:r>
          </a:p>
          <a:p>
            <a:pPr>
              <a:lnSpc>
                <a:spcPct val="100000"/>
              </a:lnSpc>
            </a:pPr>
            <a:r>
              <a:rPr lang="en-US" sz="1200" dirty="0"/>
              <a:t>Null Hypothesis: On the other hand, we considered the possibility that there is no meaningful difference in the average attendance at Hip-Hop parties between Thursdays and Fridays.</a:t>
            </a:r>
          </a:p>
          <a:p>
            <a:pPr>
              <a:lnSpc>
                <a:spcPct val="100000"/>
              </a:lnSpc>
            </a:pPr>
            <a:r>
              <a:rPr lang="en-US" sz="1200" dirty="0"/>
              <a:t>After conducting a Permutation Hypothesis Test, we obtained a p-value of 0.0981.</a:t>
            </a:r>
          </a:p>
          <a:p>
            <a:pPr>
              <a:lnSpc>
                <a:spcPct val="100000"/>
              </a:lnSpc>
            </a:pPr>
            <a:r>
              <a:rPr lang="en-US" sz="1200" dirty="0"/>
              <a:t>Since the p-value is greater than the commonly used threshold of 0.05, this means that the evidence provided by our data is not strong enough to dismiss the null hypothesis in favor of the alternative hypothesis. In simpler terms, we don't have sufficient statistical support to claim that more people attend Hip-Hop parties on Fridays compared to Thursdays.</a:t>
            </a:r>
          </a:p>
        </p:txBody>
      </p:sp>
      <p:pic>
        <p:nvPicPr>
          <p:cNvPr id="4" name="Picture 3">
            <a:extLst>
              <a:ext uri="{FF2B5EF4-FFF2-40B4-BE49-F238E27FC236}">
                <a16:creationId xmlns:a16="http://schemas.microsoft.com/office/drawing/2014/main" id="{766A0A9C-887C-4F69-F295-44A8C7F6FA7A}"/>
              </a:ext>
            </a:extLst>
          </p:cNvPr>
          <p:cNvPicPr>
            <a:picLocks noChangeAspect="1"/>
          </p:cNvPicPr>
          <p:nvPr/>
        </p:nvPicPr>
        <p:blipFill>
          <a:blip r:embed="rId2"/>
          <a:stretch>
            <a:fillRect/>
          </a:stretch>
        </p:blipFill>
        <p:spPr>
          <a:xfrm>
            <a:off x="5385816" y="1742914"/>
            <a:ext cx="6440424" cy="3316818"/>
          </a:xfrm>
          <a:prstGeom prst="rect">
            <a:avLst/>
          </a:prstGeom>
        </p:spPr>
      </p:pic>
    </p:spTree>
    <p:extLst>
      <p:ext uri="{BB962C8B-B14F-4D97-AF65-F5344CB8AC3E}">
        <p14:creationId xmlns:p14="http://schemas.microsoft.com/office/powerpoint/2010/main" val="361525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94CBD-A007-BD8D-E98B-451AE9A6A773}"/>
              </a:ext>
            </a:extLst>
          </p:cNvPr>
          <p:cNvSpPr>
            <a:spLocks noGrp="1"/>
          </p:cNvSpPr>
          <p:nvPr>
            <p:ph type="title"/>
          </p:nvPr>
        </p:nvSpPr>
        <p:spPr>
          <a:xfrm>
            <a:off x="411480" y="987552"/>
            <a:ext cx="4485861" cy="1088136"/>
          </a:xfrm>
        </p:spPr>
        <p:txBody>
          <a:bodyPr anchor="b">
            <a:normAutofit/>
          </a:bodyPr>
          <a:lstStyle/>
          <a:p>
            <a:r>
              <a:rPr lang="en-US" sz="3400" dirty="0"/>
              <a:t>Hypothesis 2(B) </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9B59AC5-1292-9472-6C2E-C03EA8EE3FCB}"/>
              </a:ext>
            </a:extLst>
          </p:cNvPr>
          <p:cNvSpPr>
            <a:spLocks noGrp="1"/>
          </p:cNvSpPr>
          <p:nvPr>
            <p:ph idx="1"/>
          </p:nvPr>
        </p:nvSpPr>
        <p:spPr>
          <a:xfrm>
            <a:off x="411479" y="2688336"/>
            <a:ext cx="4498848" cy="3584448"/>
          </a:xfrm>
        </p:spPr>
        <p:txBody>
          <a:bodyPr anchor="t">
            <a:normAutofit/>
          </a:bodyPr>
          <a:lstStyle/>
          <a:p>
            <a:pPr>
              <a:lnSpc>
                <a:spcPct val="100000"/>
              </a:lnSpc>
            </a:pPr>
            <a:r>
              <a:rPr lang="en-US" sz="1200" dirty="0"/>
              <a:t>Alternative Hypothesis: Initially, we hypothesized that the average attendance at DJ Blue's Friday party is higher than the average attendance at DJ Alex's Friday party.</a:t>
            </a:r>
          </a:p>
          <a:p>
            <a:pPr>
              <a:lnSpc>
                <a:spcPct val="100000"/>
              </a:lnSpc>
            </a:pPr>
            <a:r>
              <a:rPr lang="en-US" sz="1200" dirty="0"/>
              <a:t>Null Hypothesis: As an alternative scenario, we considered that there is no meaningful difference in the average attendance between DJ Blue's and DJ Alex's Friday parties.</a:t>
            </a:r>
          </a:p>
          <a:p>
            <a:pPr>
              <a:lnSpc>
                <a:spcPct val="100000"/>
              </a:lnSpc>
            </a:pPr>
            <a:r>
              <a:rPr lang="en-US" sz="1200" dirty="0"/>
              <a:t>After conducting a Permutation Hypothesis Test, we obtained a p-value of 0.0181.</a:t>
            </a:r>
          </a:p>
          <a:p>
            <a:pPr>
              <a:lnSpc>
                <a:spcPct val="100000"/>
              </a:lnSpc>
            </a:pPr>
            <a:r>
              <a:rPr lang="en-US" sz="1200" dirty="0"/>
              <a:t>Given that the p-value is less than the conventional significance level of 0.05, this provides us with enough statistical evidence to reject the null hypothesis. In simpler terms, we have solid data-based support to conclude that the mean attendance at DJ Blue's Friday party is indeed higher than the mean attendance at DJ Alex's Friday party.</a:t>
            </a:r>
          </a:p>
        </p:txBody>
      </p:sp>
      <p:pic>
        <p:nvPicPr>
          <p:cNvPr id="4" name="Picture 3">
            <a:extLst>
              <a:ext uri="{FF2B5EF4-FFF2-40B4-BE49-F238E27FC236}">
                <a16:creationId xmlns:a16="http://schemas.microsoft.com/office/drawing/2014/main" id="{2A3CFC64-1419-92D5-3697-5419C3136E34}"/>
              </a:ext>
            </a:extLst>
          </p:cNvPr>
          <p:cNvPicPr>
            <a:picLocks noChangeAspect="1"/>
          </p:cNvPicPr>
          <p:nvPr/>
        </p:nvPicPr>
        <p:blipFill rotWithShape="1">
          <a:blip r:embed="rId2"/>
          <a:srcRect l="22705" r="25600"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59393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907B4-1729-963F-A9B0-7AFFC7646EFD}"/>
              </a:ext>
            </a:extLst>
          </p:cNvPr>
          <p:cNvSpPr>
            <a:spLocks noGrp="1"/>
          </p:cNvSpPr>
          <p:nvPr>
            <p:ph type="title"/>
          </p:nvPr>
        </p:nvSpPr>
        <p:spPr>
          <a:xfrm>
            <a:off x="411480" y="991443"/>
            <a:ext cx="4443154" cy="1087819"/>
          </a:xfrm>
        </p:spPr>
        <p:txBody>
          <a:bodyPr anchor="b">
            <a:normAutofit/>
          </a:bodyPr>
          <a:lstStyle/>
          <a:p>
            <a:r>
              <a:rPr lang="en-US" sz="3400" dirty="0"/>
              <a:t>Hypothesis 3(A)</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A8D421E-AA2E-05ED-508D-D05BCA7F22DA}"/>
              </a:ext>
            </a:extLst>
          </p:cNvPr>
          <p:cNvSpPr>
            <a:spLocks noGrp="1"/>
          </p:cNvSpPr>
          <p:nvPr>
            <p:ph idx="1"/>
          </p:nvPr>
        </p:nvSpPr>
        <p:spPr>
          <a:xfrm>
            <a:off x="411480" y="2684095"/>
            <a:ext cx="4443154" cy="3492868"/>
          </a:xfrm>
        </p:spPr>
        <p:txBody>
          <a:bodyPr>
            <a:normAutofit fontScale="92500" lnSpcReduction="10000"/>
          </a:bodyPr>
          <a:lstStyle/>
          <a:p>
            <a:pPr>
              <a:lnSpc>
                <a:spcPct val="100000"/>
              </a:lnSpc>
            </a:pPr>
            <a:r>
              <a:rPr lang="en-US" sz="1300" dirty="0"/>
              <a:t>Alternative Hypothesis: Our initial hypothesis was that the average attendance for Hip-Hop music played by DJ Carol on Saturdays is lower than the average attendance for Hip-Hop music played by DJ </a:t>
            </a:r>
            <a:r>
              <a:rPr lang="en-US" sz="1300" dirty="0" err="1"/>
              <a:t>Ania</a:t>
            </a:r>
            <a:r>
              <a:rPr lang="en-US" sz="1300" dirty="0"/>
              <a:t> on Saturdays.</a:t>
            </a:r>
          </a:p>
          <a:p>
            <a:pPr>
              <a:lnSpc>
                <a:spcPct val="100000"/>
              </a:lnSpc>
            </a:pPr>
            <a:r>
              <a:rPr lang="en-US" sz="1300" dirty="0"/>
              <a:t>Null Hypothesis: As an alternative scenario, we entertained the idea that there is no meaningful difference in the average attendance for Hip-Hop music played by DJ Carol and DJ </a:t>
            </a:r>
            <a:r>
              <a:rPr lang="en-US" sz="1300" dirty="0" err="1"/>
              <a:t>Ania</a:t>
            </a:r>
            <a:r>
              <a:rPr lang="en-US" sz="1300" dirty="0"/>
              <a:t> on Saturdays.</a:t>
            </a:r>
          </a:p>
          <a:p>
            <a:pPr>
              <a:lnSpc>
                <a:spcPct val="100000"/>
              </a:lnSpc>
            </a:pPr>
            <a:r>
              <a:rPr lang="en-US" sz="1300" dirty="0"/>
              <a:t>Upon conducting a Permutation Hypothesis Test, the resulting p-value was 0.0092.</a:t>
            </a:r>
          </a:p>
          <a:p>
            <a:pPr>
              <a:lnSpc>
                <a:spcPct val="100000"/>
              </a:lnSpc>
            </a:pPr>
            <a:r>
              <a:rPr lang="en-US" sz="1300" dirty="0"/>
              <a:t>Since the p-value is less than the commonly used significance level of 0.05, we now have strong statistical evidence to reject the null hypothesis. In simpler terms, the data supports the conclusion that the average attendance for Hip-Hop music played by DJ Carol on Saturdays is indeed lower than the average attendance for Hip-Hop music played by DJ </a:t>
            </a:r>
            <a:r>
              <a:rPr lang="en-US" sz="1300" dirty="0" err="1"/>
              <a:t>Ania</a:t>
            </a:r>
            <a:r>
              <a:rPr lang="en-US" sz="1300" dirty="0"/>
              <a:t> on Saturdays.</a:t>
            </a:r>
          </a:p>
          <a:p>
            <a:pPr>
              <a:lnSpc>
                <a:spcPct val="100000"/>
              </a:lnSpc>
            </a:pPr>
            <a:endParaRPr lang="en-US" sz="1300" dirty="0"/>
          </a:p>
        </p:txBody>
      </p:sp>
      <p:pic>
        <p:nvPicPr>
          <p:cNvPr id="4" name="Picture 3">
            <a:extLst>
              <a:ext uri="{FF2B5EF4-FFF2-40B4-BE49-F238E27FC236}">
                <a16:creationId xmlns:a16="http://schemas.microsoft.com/office/drawing/2014/main" id="{C18533AF-F208-9096-2F14-E290F5E2F3AB}"/>
              </a:ext>
            </a:extLst>
          </p:cNvPr>
          <p:cNvPicPr>
            <a:picLocks noChangeAspect="1"/>
          </p:cNvPicPr>
          <p:nvPr/>
        </p:nvPicPr>
        <p:blipFill>
          <a:blip r:embed="rId2"/>
          <a:stretch>
            <a:fillRect/>
          </a:stretch>
        </p:blipFill>
        <p:spPr>
          <a:xfrm>
            <a:off x="5385816" y="1742914"/>
            <a:ext cx="6440424" cy="3316818"/>
          </a:xfrm>
          <a:prstGeom prst="rect">
            <a:avLst/>
          </a:prstGeom>
        </p:spPr>
      </p:pic>
    </p:spTree>
    <p:extLst>
      <p:ext uri="{BB962C8B-B14F-4D97-AF65-F5344CB8AC3E}">
        <p14:creationId xmlns:p14="http://schemas.microsoft.com/office/powerpoint/2010/main" val="250888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a:extLst>
              <a:ext uri="{FF2B5EF4-FFF2-40B4-BE49-F238E27FC236}">
                <a16:creationId xmlns:a16="http://schemas.microsoft.com/office/drawing/2014/main" id="{D4381F3B-EC8F-AA13-9AA5-6EF1299470A3}"/>
              </a:ext>
            </a:extLst>
          </p:cNvPr>
          <p:cNvPicPr>
            <a:picLocks noChangeAspect="1"/>
          </p:cNvPicPr>
          <p:nvPr/>
        </p:nvPicPr>
        <p:blipFill rotWithShape="1">
          <a:blip r:embed="rId2"/>
          <a:srcRect t="7734" b="1904"/>
          <a:stretch/>
        </p:blipFill>
        <p:spPr>
          <a:xfrm>
            <a:off x="20" y="-22"/>
            <a:ext cx="12191977" cy="6858022"/>
          </a:xfrm>
          <a:prstGeom prst="rect">
            <a:avLst/>
          </a:prstGeom>
        </p:spPr>
      </p:pic>
      <p:sp>
        <p:nvSpPr>
          <p:cNvPr id="25" name="Rectangle 2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151B2-9A2D-2494-2A2B-3D3302239002}"/>
              </a:ext>
            </a:extLst>
          </p:cNvPr>
          <p:cNvSpPr>
            <a:spLocks noGrp="1"/>
          </p:cNvSpPr>
          <p:nvPr>
            <p:ph type="title"/>
          </p:nvPr>
        </p:nvSpPr>
        <p:spPr>
          <a:xfrm>
            <a:off x="3985497" y="2356799"/>
            <a:ext cx="5452529" cy="3569242"/>
          </a:xfrm>
        </p:spPr>
        <p:txBody>
          <a:bodyPr vert="horz" lIns="91440" tIns="45720" rIns="91440" bIns="45720" rtlCol="0" anchor="t">
            <a:normAutofit/>
          </a:bodyPr>
          <a:lstStyle/>
          <a:p>
            <a:r>
              <a:rPr lang="en-US" sz="6000">
                <a:solidFill>
                  <a:schemeClr val="bg1"/>
                </a:solidFill>
              </a:rPr>
              <a:t>The End </a:t>
            </a:r>
            <a:endParaRPr lang="en-US" sz="6000" dirty="0">
              <a:solidFill>
                <a:schemeClr val="bg1"/>
              </a:solidFill>
            </a:endParaRPr>
          </a:p>
        </p:txBody>
      </p:sp>
      <p:sp>
        <p:nvSpPr>
          <p:cNvPr id="26" name="Rectangle 2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68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nalogousFromDarkSeedLeftStep">
      <a:dk1>
        <a:srgbClr val="000000"/>
      </a:dk1>
      <a:lt1>
        <a:srgbClr val="FFFFFF"/>
      </a:lt1>
      <a:dk2>
        <a:srgbClr val="311C23"/>
      </a:dk2>
      <a:lt2>
        <a:srgbClr val="F0F3F3"/>
      </a:lt2>
      <a:accent1>
        <a:srgbClr val="D0443F"/>
      </a:accent1>
      <a:accent2>
        <a:srgbClr val="BF2E65"/>
      </a:accent2>
      <a:accent3>
        <a:srgbClr val="D03FB3"/>
      </a:accent3>
      <a:accent4>
        <a:srgbClr val="9F2EBF"/>
      </a:accent4>
      <a:accent5>
        <a:srgbClr val="753FD0"/>
      </a:accent5>
      <a:accent6>
        <a:srgbClr val="383FC2"/>
      </a:accent6>
      <a:hlink>
        <a:srgbClr val="833F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526</TotalTime>
  <Words>428</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Calibri</vt:lpstr>
      <vt:lpstr>AccentBoxVTI</vt:lpstr>
      <vt:lpstr>Hypothesis Testing</vt:lpstr>
      <vt:lpstr>Hypothesis 1(C) </vt:lpstr>
      <vt:lpstr>Hypothesis 2(B) </vt:lpstr>
      <vt:lpstr>Hypothesis 3(A)</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Abdullah Qayyum</dc:creator>
  <cp:lastModifiedBy>Abdullah Qayyum</cp:lastModifiedBy>
  <cp:revision>1</cp:revision>
  <dcterms:created xsi:type="dcterms:W3CDTF">2023-10-13T13:52:19Z</dcterms:created>
  <dcterms:modified xsi:type="dcterms:W3CDTF">2023-10-13T22:38:46Z</dcterms:modified>
</cp:coreProperties>
</file>